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58"/>
  </p:notesMasterIdLst>
  <p:sldIdLst>
    <p:sldId id="256" r:id="rId3"/>
    <p:sldId id="258" r:id="rId4"/>
    <p:sldId id="259" r:id="rId5"/>
    <p:sldId id="260" r:id="rId6"/>
    <p:sldId id="299" r:id="rId7"/>
    <p:sldId id="298" r:id="rId8"/>
    <p:sldId id="309" r:id="rId9"/>
    <p:sldId id="262" r:id="rId10"/>
    <p:sldId id="300" r:id="rId11"/>
    <p:sldId id="302" r:id="rId12"/>
    <p:sldId id="307" r:id="rId13"/>
    <p:sldId id="265" r:id="rId14"/>
    <p:sldId id="296" r:id="rId15"/>
    <p:sldId id="303" r:id="rId16"/>
    <p:sldId id="304" r:id="rId17"/>
    <p:sldId id="305" r:id="rId18"/>
    <p:sldId id="301" r:id="rId19"/>
    <p:sldId id="310" r:id="rId20"/>
    <p:sldId id="312" r:id="rId21"/>
    <p:sldId id="311" r:id="rId22"/>
    <p:sldId id="261" r:id="rId23"/>
    <p:sldId id="263" r:id="rId24"/>
    <p:sldId id="264" r:id="rId25"/>
    <p:sldId id="266" r:id="rId26"/>
    <p:sldId id="267" r:id="rId27"/>
    <p:sldId id="268" r:id="rId28"/>
    <p:sldId id="308" r:id="rId29"/>
    <p:sldId id="269" r:id="rId30"/>
    <p:sldId id="270" r:id="rId31"/>
    <p:sldId id="271" r:id="rId32"/>
    <p:sldId id="272" r:id="rId33"/>
    <p:sldId id="273" r:id="rId34"/>
    <p:sldId id="274" r:id="rId35"/>
    <p:sldId id="275" r:id="rId36"/>
    <p:sldId id="276" r:id="rId37"/>
    <p:sldId id="277" r:id="rId38"/>
    <p:sldId id="257" r:id="rId39"/>
    <p:sldId id="278" r:id="rId40"/>
    <p:sldId id="279" r:id="rId41"/>
    <p:sldId id="280" r:id="rId42"/>
    <p:sldId id="281" r:id="rId43"/>
    <p:sldId id="282" r:id="rId44"/>
    <p:sldId id="283" r:id="rId45"/>
    <p:sldId id="284" r:id="rId46"/>
    <p:sldId id="285" r:id="rId47"/>
    <p:sldId id="286" r:id="rId48"/>
    <p:sldId id="287" r:id="rId49"/>
    <p:sldId id="288" r:id="rId50"/>
    <p:sldId id="289" r:id="rId51"/>
    <p:sldId id="290" r:id="rId52"/>
    <p:sldId id="291" r:id="rId53"/>
    <p:sldId id="292" r:id="rId54"/>
    <p:sldId id="293" r:id="rId55"/>
    <p:sldId id="294" r:id="rId56"/>
    <p:sldId id="295" r:id="rId57"/>
  </p:sldIdLst>
  <p:sldSz cx="9144000" cy="5143500" type="screen16x9"/>
  <p:notesSz cx="6858000" cy="9144000"/>
  <p:embeddedFontLst>
    <p:embeddedFont>
      <p:font typeface="Albert Sans" panose="020B0604020202020204" charset="0"/>
      <p:regular r:id="rId59"/>
      <p:bold r:id="rId60"/>
      <p:italic r:id="rId61"/>
      <p:boldItalic r:id="rId62"/>
    </p:embeddedFont>
    <p:embeddedFont>
      <p:font typeface="Amatic SC" panose="00000500000000000000" pitchFamily="2" charset="-79"/>
      <p:regular r:id="rId63"/>
      <p:bold r:id="rId64"/>
    </p:embeddedFont>
    <p:embeddedFont>
      <p:font typeface="Nunito" pitchFamily="2" charset="0"/>
      <p:regular r:id="rId65"/>
      <p:bold r:id="rId66"/>
      <p:italic r:id="rId67"/>
      <p:boldItalic r:id="rId68"/>
    </p:embeddedFont>
    <p:embeddedFont>
      <p:font typeface="Nunito Light" pitchFamily="2" charset="0"/>
      <p:regular r:id="rId69"/>
      <p:italic r:id="rId70"/>
    </p:embeddedFont>
    <p:embeddedFont>
      <p:font typeface="Oxanium SemiBold" panose="020B0604020202020204" charset="0"/>
      <p:regular r:id="rId71"/>
      <p:bold r:id="rId72"/>
    </p:embeddedFont>
    <p:embeddedFont>
      <p:font typeface="Proxima Nova" panose="020B0604020202020204" charset="0"/>
      <p:regular r:id="rId73"/>
      <p:bold r:id="rId74"/>
      <p:italic r:id="rId75"/>
      <p:boldItalic r:id="rId76"/>
    </p:embeddedFont>
    <p:embeddedFont>
      <p:font typeface="Proxima Nova Semibold" panose="020B0604020202020204" charset="0"/>
      <p:regular r:id="rId77"/>
      <p:bold r:id="rId78"/>
      <p:boldItalic r:id="rId79"/>
    </p:embeddedFont>
    <p:embeddedFont>
      <p:font typeface="Raleway" pitchFamily="2" charset="0"/>
      <p:regular r:id="rId80"/>
      <p:bold r:id="rId81"/>
      <p:italic r:id="rId82"/>
      <p:boldItalic r:id="rId83"/>
    </p:embeddedFont>
    <p:embeddedFont>
      <p:font typeface="Roboto Medium" panose="02000000000000000000" pitchFamily="2" charset="0"/>
      <p:regular r:id="rId84"/>
      <p:bold r:id="rId85"/>
      <p:italic r:id="rId86"/>
      <p:boldItalic r:id="rId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1FA20F4-30A7-4B8B-AA6B-30D960C6D0B6}">
  <a:tblStyle styleId="{31FA20F4-30A7-4B8B-AA6B-30D960C6D0B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54340A9-5D6E-4903-BDE9-3EB5DD052AD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64" autoAdjust="0"/>
    <p:restoredTop sz="93447" autoAdjust="0"/>
  </p:normalViewPr>
  <p:slideViewPr>
    <p:cSldViewPr snapToGrid="0">
      <p:cViewPr varScale="1">
        <p:scale>
          <a:sx n="78" d="100"/>
          <a:sy n="78" d="100"/>
        </p:scale>
        <p:origin x="1080" y="5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5.fntdata"/><Relationship Id="rId68" Type="http://schemas.openxmlformats.org/officeDocument/2006/relationships/font" Target="fonts/font10.fntdata"/><Relationship Id="rId84" Type="http://schemas.openxmlformats.org/officeDocument/2006/relationships/font" Target="fonts/font26.fntdata"/><Relationship Id="rId89"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notesMaster" Target="notesMasters/notesMaster1.xml"/><Relationship Id="rId74" Type="http://schemas.openxmlformats.org/officeDocument/2006/relationships/font" Target="fonts/font16.fntdata"/><Relationship Id="rId79" Type="http://schemas.openxmlformats.org/officeDocument/2006/relationships/font" Target="fonts/font21.fntdata"/><Relationship Id="rId5" Type="http://schemas.openxmlformats.org/officeDocument/2006/relationships/slide" Target="slides/slide3.xml"/><Relationship Id="rId90" Type="http://schemas.openxmlformats.org/officeDocument/2006/relationships/theme" Target="theme/theme1.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font" Target="fonts/font19.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4.fntdata"/><Relationship Id="rId80" Type="http://schemas.openxmlformats.org/officeDocument/2006/relationships/font" Target="fonts/font22.fntdata"/><Relationship Id="rId85" Type="http://schemas.openxmlformats.org/officeDocument/2006/relationships/font" Target="fonts/font2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font" Target="fonts/font17.fntdata"/><Relationship Id="rId83" Type="http://schemas.openxmlformats.org/officeDocument/2006/relationships/font" Target="fonts/font25.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font" Target="fonts/font20.fntdata"/><Relationship Id="rId81" Type="http://schemas.openxmlformats.org/officeDocument/2006/relationships/font" Target="fonts/font23.fntdata"/><Relationship Id="rId86" Type="http://schemas.openxmlformats.org/officeDocument/2006/relationships/font" Target="fonts/font28.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8.fntdata"/><Relationship Id="rId7" Type="http://schemas.openxmlformats.org/officeDocument/2006/relationships/slide" Target="slides/slide5.xml"/><Relationship Id="rId71" Type="http://schemas.openxmlformats.org/officeDocument/2006/relationships/font" Target="fonts/font13.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8.fntdata"/><Relationship Id="rId87" Type="http://schemas.openxmlformats.org/officeDocument/2006/relationships/font" Target="fonts/font29.fntdata"/><Relationship Id="rId61" Type="http://schemas.openxmlformats.org/officeDocument/2006/relationships/font" Target="fonts/font3.fntdata"/><Relationship Id="rId82" Type="http://schemas.openxmlformats.org/officeDocument/2006/relationships/font" Target="fonts/font24.fntdata"/><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a:extLst>
            <a:ext uri="{FF2B5EF4-FFF2-40B4-BE49-F238E27FC236}">
              <a16:creationId xmlns:a16="http://schemas.microsoft.com/office/drawing/2014/main" id="{8A051D1C-1261-F32B-3F08-33DD7A54E5FF}"/>
            </a:ext>
          </a:extLst>
        </p:cNvPr>
        <p:cNvGrpSpPr/>
        <p:nvPr/>
      </p:nvGrpSpPr>
      <p:grpSpPr>
        <a:xfrm>
          <a:off x="0" y="0"/>
          <a:ext cx="0" cy="0"/>
          <a:chOff x="0" y="0"/>
          <a:chExt cx="0" cy="0"/>
        </a:xfrm>
      </p:grpSpPr>
      <p:sp>
        <p:nvSpPr>
          <p:cNvPr id="703" name="Google Shape;703;g184d99d1a72_0_57:notes">
            <a:extLst>
              <a:ext uri="{FF2B5EF4-FFF2-40B4-BE49-F238E27FC236}">
                <a16:creationId xmlns:a16="http://schemas.microsoft.com/office/drawing/2014/main" id="{FD57CCE6-CDBC-FF13-4D24-D36CA501E2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184d99d1a72_0_57:notes">
            <a:extLst>
              <a:ext uri="{FF2B5EF4-FFF2-40B4-BE49-F238E27FC236}">
                <a16:creationId xmlns:a16="http://schemas.microsoft.com/office/drawing/2014/main" id="{188DFFCC-2E66-32C0-0D12-EC045BF6BC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36643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a:extLst>
            <a:ext uri="{FF2B5EF4-FFF2-40B4-BE49-F238E27FC236}">
              <a16:creationId xmlns:a16="http://schemas.microsoft.com/office/drawing/2014/main" id="{4C1A7E1B-6D07-36F5-D656-1152E00AE0AC}"/>
            </a:ext>
          </a:extLst>
        </p:cNvPr>
        <p:cNvGrpSpPr/>
        <p:nvPr/>
      </p:nvGrpSpPr>
      <p:grpSpPr>
        <a:xfrm>
          <a:off x="0" y="0"/>
          <a:ext cx="0" cy="0"/>
          <a:chOff x="0" y="0"/>
          <a:chExt cx="0" cy="0"/>
        </a:xfrm>
      </p:grpSpPr>
      <p:sp>
        <p:nvSpPr>
          <p:cNvPr id="683" name="Google Shape;683;g54dda1946d_6_332:notes">
            <a:extLst>
              <a:ext uri="{FF2B5EF4-FFF2-40B4-BE49-F238E27FC236}">
                <a16:creationId xmlns:a16="http://schemas.microsoft.com/office/drawing/2014/main" id="{FDCD9C63-A139-8A56-DC12-4482F1B981E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54dda1946d_6_332:notes">
            <a:extLst>
              <a:ext uri="{FF2B5EF4-FFF2-40B4-BE49-F238E27FC236}">
                <a16:creationId xmlns:a16="http://schemas.microsoft.com/office/drawing/2014/main" id="{0BF4626F-792D-C2CB-E85A-B04A565384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7765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a:extLst>
            <a:ext uri="{FF2B5EF4-FFF2-40B4-BE49-F238E27FC236}">
              <a16:creationId xmlns:a16="http://schemas.microsoft.com/office/drawing/2014/main" id="{4A5A6004-71B1-83DF-6B56-9440EFBAF3BE}"/>
            </a:ext>
          </a:extLst>
        </p:cNvPr>
        <p:cNvGrpSpPr/>
        <p:nvPr/>
      </p:nvGrpSpPr>
      <p:grpSpPr>
        <a:xfrm>
          <a:off x="0" y="0"/>
          <a:ext cx="0" cy="0"/>
          <a:chOff x="0" y="0"/>
          <a:chExt cx="0" cy="0"/>
        </a:xfrm>
      </p:grpSpPr>
      <p:sp>
        <p:nvSpPr>
          <p:cNvPr id="891" name="Google Shape;891;g54dda1946d_4_2701:notes">
            <a:extLst>
              <a:ext uri="{FF2B5EF4-FFF2-40B4-BE49-F238E27FC236}">
                <a16:creationId xmlns:a16="http://schemas.microsoft.com/office/drawing/2014/main" id="{964C6F71-D894-C9F5-E71B-0B04BA6D0B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54dda1946d_4_2701:notes">
            <a:extLst>
              <a:ext uri="{FF2B5EF4-FFF2-40B4-BE49-F238E27FC236}">
                <a16:creationId xmlns:a16="http://schemas.microsoft.com/office/drawing/2014/main" id="{801E6FEA-1C79-2ED6-0608-06357534B8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14106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a:extLst>
            <a:ext uri="{FF2B5EF4-FFF2-40B4-BE49-F238E27FC236}">
              <a16:creationId xmlns:a16="http://schemas.microsoft.com/office/drawing/2014/main" id="{FD7EA906-A727-BAF4-BE7C-882EEA60ABA6}"/>
            </a:ext>
          </a:extLst>
        </p:cNvPr>
        <p:cNvGrpSpPr/>
        <p:nvPr/>
      </p:nvGrpSpPr>
      <p:grpSpPr>
        <a:xfrm>
          <a:off x="0" y="0"/>
          <a:ext cx="0" cy="0"/>
          <a:chOff x="0" y="0"/>
          <a:chExt cx="0" cy="0"/>
        </a:xfrm>
      </p:grpSpPr>
      <p:sp>
        <p:nvSpPr>
          <p:cNvPr id="875" name="Google Shape;875;g18680c38407_0_54:notes">
            <a:extLst>
              <a:ext uri="{FF2B5EF4-FFF2-40B4-BE49-F238E27FC236}">
                <a16:creationId xmlns:a16="http://schemas.microsoft.com/office/drawing/2014/main" id="{A472FC38-1C2B-7980-4374-F2D8286F97D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18680c38407_0_54:notes">
            <a:extLst>
              <a:ext uri="{FF2B5EF4-FFF2-40B4-BE49-F238E27FC236}">
                <a16:creationId xmlns:a16="http://schemas.microsoft.com/office/drawing/2014/main" id="{3137BCE9-BCF6-F08C-075B-5D6EC4440E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6698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a:extLst>
            <a:ext uri="{FF2B5EF4-FFF2-40B4-BE49-F238E27FC236}">
              <a16:creationId xmlns:a16="http://schemas.microsoft.com/office/drawing/2014/main" id="{50FFDA85-6C95-8312-472F-27C5C271E027}"/>
            </a:ext>
          </a:extLst>
        </p:cNvPr>
        <p:cNvGrpSpPr/>
        <p:nvPr/>
      </p:nvGrpSpPr>
      <p:grpSpPr>
        <a:xfrm>
          <a:off x="0" y="0"/>
          <a:ext cx="0" cy="0"/>
          <a:chOff x="0" y="0"/>
          <a:chExt cx="0" cy="0"/>
        </a:xfrm>
      </p:grpSpPr>
      <p:sp>
        <p:nvSpPr>
          <p:cNvPr id="594" name="Google Shape;594;g54dda1946d_6_308:notes">
            <a:extLst>
              <a:ext uri="{FF2B5EF4-FFF2-40B4-BE49-F238E27FC236}">
                <a16:creationId xmlns:a16="http://schemas.microsoft.com/office/drawing/2014/main" id="{08E15654-265D-D7B6-2DA1-F9604C06D2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54dda1946d_6_308:notes">
            <a:extLst>
              <a:ext uri="{FF2B5EF4-FFF2-40B4-BE49-F238E27FC236}">
                <a16:creationId xmlns:a16="http://schemas.microsoft.com/office/drawing/2014/main" id="{98D74240-E932-8FF5-5EA3-DFA18259A3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0233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a:extLst>
            <a:ext uri="{FF2B5EF4-FFF2-40B4-BE49-F238E27FC236}">
              <a16:creationId xmlns:a16="http://schemas.microsoft.com/office/drawing/2014/main" id="{E75715DD-0820-D2A5-36DD-BD54CC4840DD}"/>
            </a:ext>
          </a:extLst>
        </p:cNvPr>
        <p:cNvGrpSpPr/>
        <p:nvPr/>
      </p:nvGrpSpPr>
      <p:grpSpPr>
        <a:xfrm>
          <a:off x="0" y="0"/>
          <a:ext cx="0" cy="0"/>
          <a:chOff x="0" y="0"/>
          <a:chExt cx="0" cy="0"/>
        </a:xfrm>
      </p:grpSpPr>
      <p:sp>
        <p:nvSpPr>
          <p:cNvPr id="683" name="Google Shape;683;g54dda1946d_6_332:notes">
            <a:extLst>
              <a:ext uri="{FF2B5EF4-FFF2-40B4-BE49-F238E27FC236}">
                <a16:creationId xmlns:a16="http://schemas.microsoft.com/office/drawing/2014/main" id="{59129A42-F93B-EBA2-136E-DEE5EDED72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54dda1946d_6_332:notes">
            <a:extLst>
              <a:ext uri="{FF2B5EF4-FFF2-40B4-BE49-F238E27FC236}">
                <a16:creationId xmlns:a16="http://schemas.microsoft.com/office/drawing/2014/main" id="{4411AD87-B67F-58BD-5BEB-FA5A37FBE1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60501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a:extLst>
            <a:ext uri="{FF2B5EF4-FFF2-40B4-BE49-F238E27FC236}">
              <a16:creationId xmlns:a16="http://schemas.microsoft.com/office/drawing/2014/main" id="{2F5DCF0D-76CA-B6E1-6A0E-9AAE609C11CC}"/>
            </a:ext>
          </a:extLst>
        </p:cNvPr>
        <p:cNvGrpSpPr/>
        <p:nvPr/>
      </p:nvGrpSpPr>
      <p:grpSpPr>
        <a:xfrm>
          <a:off x="0" y="0"/>
          <a:ext cx="0" cy="0"/>
          <a:chOff x="0" y="0"/>
          <a:chExt cx="0" cy="0"/>
        </a:xfrm>
      </p:grpSpPr>
      <p:sp>
        <p:nvSpPr>
          <p:cNvPr id="703" name="Google Shape;703;g184d99d1a72_0_57:notes">
            <a:extLst>
              <a:ext uri="{FF2B5EF4-FFF2-40B4-BE49-F238E27FC236}">
                <a16:creationId xmlns:a16="http://schemas.microsoft.com/office/drawing/2014/main" id="{F6B92245-AB7A-A946-CA2C-1BD8CADAC7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184d99d1a72_0_57:notes">
            <a:extLst>
              <a:ext uri="{FF2B5EF4-FFF2-40B4-BE49-F238E27FC236}">
                <a16:creationId xmlns:a16="http://schemas.microsoft.com/office/drawing/2014/main" id="{DE0962B5-F5A4-49F3-7D87-9AAD9C62B4C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46545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a:extLst>
            <a:ext uri="{FF2B5EF4-FFF2-40B4-BE49-F238E27FC236}">
              <a16:creationId xmlns:a16="http://schemas.microsoft.com/office/drawing/2014/main" id="{DD51C01D-DE2E-D752-EBCF-1D7D26053937}"/>
            </a:ext>
          </a:extLst>
        </p:cNvPr>
        <p:cNvGrpSpPr/>
        <p:nvPr/>
      </p:nvGrpSpPr>
      <p:grpSpPr>
        <a:xfrm>
          <a:off x="0" y="0"/>
          <a:ext cx="0" cy="0"/>
          <a:chOff x="0" y="0"/>
          <a:chExt cx="0" cy="0"/>
        </a:xfrm>
      </p:grpSpPr>
      <p:sp>
        <p:nvSpPr>
          <p:cNvPr id="716" name="Google Shape;716;g184d99d1a72_0_2:notes">
            <a:extLst>
              <a:ext uri="{FF2B5EF4-FFF2-40B4-BE49-F238E27FC236}">
                <a16:creationId xmlns:a16="http://schemas.microsoft.com/office/drawing/2014/main" id="{A6B96300-4BA0-29D8-9C84-EDCEF103A19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184d99d1a72_0_2:notes">
            <a:extLst>
              <a:ext uri="{FF2B5EF4-FFF2-40B4-BE49-F238E27FC236}">
                <a16:creationId xmlns:a16="http://schemas.microsoft.com/office/drawing/2014/main" id="{8B7DC31B-1010-EEA6-0DFE-1906EBA2D11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4344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a:extLst>
            <a:ext uri="{FF2B5EF4-FFF2-40B4-BE49-F238E27FC236}">
              <a16:creationId xmlns:a16="http://schemas.microsoft.com/office/drawing/2014/main" id="{0C25BFC7-2623-E98A-AD11-891BB931D0E5}"/>
            </a:ext>
          </a:extLst>
        </p:cNvPr>
        <p:cNvGrpSpPr/>
        <p:nvPr/>
      </p:nvGrpSpPr>
      <p:grpSpPr>
        <a:xfrm>
          <a:off x="0" y="0"/>
          <a:ext cx="0" cy="0"/>
          <a:chOff x="0" y="0"/>
          <a:chExt cx="0" cy="0"/>
        </a:xfrm>
      </p:grpSpPr>
      <p:sp>
        <p:nvSpPr>
          <p:cNvPr id="716" name="Google Shape;716;g184d99d1a72_0_2:notes">
            <a:extLst>
              <a:ext uri="{FF2B5EF4-FFF2-40B4-BE49-F238E27FC236}">
                <a16:creationId xmlns:a16="http://schemas.microsoft.com/office/drawing/2014/main" id="{F7A6F7D4-FC5E-892E-5460-FB1575E256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184d99d1a72_0_2:notes">
            <a:extLst>
              <a:ext uri="{FF2B5EF4-FFF2-40B4-BE49-F238E27FC236}">
                <a16:creationId xmlns:a16="http://schemas.microsoft.com/office/drawing/2014/main" id="{2345AFA5-77BC-0AE8-F851-ED26BCA95C5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4663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a:extLst>
            <a:ext uri="{FF2B5EF4-FFF2-40B4-BE49-F238E27FC236}">
              <a16:creationId xmlns:a16="http://schemas.microsoft.com/office/drawing/2014/main" id="{61216050-C728-F61E-A442-A15A2F75DC82}"/>
            </a:ext>
          </a:extLst>
        </p:cNvPr>
        <p:cNvGrpSpPr/>
        <p:nvPr/>
      </p:nvGrpSpPr>
      <p:grpSpPr>
        <a:xfrm>
          <a:off x="0" y="0"/>
          <a:ext cx="0" cy="0"/>
          <a:chOff x="0" y="0"/>
          <a:chExt cx="0" cy="0"/>
        </a:xfrm>
      </p:grpSpPr>
      <p:sp>
        <p:nvSpPr>
          <p:cNvPr id="733" name="Google Shape;733;g54dda1946d_4_2726:notes">
            <a:extLst>
              <a:ext uri="{FF2B5EF4-FFF2-40B4-BE49-F238E27FC236}">
                <a16:creationId xmlns:a16="http://schemas.microsoft.com/office/drawing/2014/main" id="{68AE5863-9601-B7A1-F39A-38F3EEABF3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54dda1946d_4_2726:notes">
            <a:extLst>
              <a:ext uri="{FF2B5EF4-FFF2-40B4-BE49-F238E27FC236}">
                <a16:creationId xmlns:a16="http://schemas.microsoft.com/office/drawing/2014/main" id="{7E778235-8CA5-2077-9219-514A97F228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82434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18680c38407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18680c38407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8661f04b0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8661f04b0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18680c38407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18680c38407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a:extLst>
            <a:ext uri="{FF2B5EF4-FFF2-40B4-BE49-F238E27FC236}">
              <a16:creationId xmlns:a16="http://schemas.microsoft.com/office/drawing/2014/main" id="{1A78B7FF-D8A6-C4AC-8CFA-20E20E98F860}"/>
            </a:ext>
          </a:extLst>
        </p:cNvPr>
        <p:cNvGrpSpPr/>
        <p:nvPr/>
      </p:nvGrpSpPr>
      <p:grpSpPr>
        <a:xfrm>
          <a:off x="0" y="0"/>
          <a:ext cx="0" cy="0"/>
          <a:chOff x="0" y="0"/>
          <a:chExt cx="0" cy="0"/>
        </a:xfrm>
      </p:grpSpPr>
      <p:sp>
        <p:nvSpPr>
          <p:cNvPr id="891" name="Google Shape;891;g54dda1946d_4_2701:notes">
            <a:extLst>
              <a:ext uri="{FF2B5EF4-FFF2-40B4-BE49-F238E27FC236}">
                <a16:creationId xmlns:a16="http://schemas.microsoft.com/office/drawing/2014/main" id="{C5A2A520-6417-95E4-3223-C1B4C9968FB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54dda1946d_4_2701:notes">
            <a:extLst>
              <a:ext uri="{FF2B5EF4-FFF2-40B4-BE49-F238E27FC236}">
                <a16:creationId xmlns:a16="http://schemas.microsoft.com/office/drawing/2014/main" id="{3FF2081F-5A66-D087-6AD7-1F904E854D3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23843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 name="Google Shape;898;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172b1845856_1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172b1845856_1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172b1845856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172b1845856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1d7200918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1d7200918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18680c38407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 name="Google Shape;993;g18680c38407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2624a866092_0_5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1" name="Google Shape;1111;g2624a866092_0_5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2624a866092_0_5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1" name="Google Shape;1121;g2624a866092_0_5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g2624a866092_0_14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7" name="Google Shape;1127;g2624a866092_0_14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2624a866092_0_14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2624a866092_0_14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2624a866092_0_14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2624a866092_0_14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2624a866092_0_14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 name="Google Shape;1165;g2624a866092_0_14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2624a866092_0_14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 name="Google Shape;1181;g2624a866092_0_14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2624a866092_0_147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2624a866092_0_147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9"/>
        <p:cNvGrpSpPr/>
        <p:nvPr/>
      </p:nvGrpSpPr>
      <p:grpSpPr>
        <a:xfrm>
          <a:off x="0" y="0"/>
          <a:ext cx="0" cy="0"/>
          <a:chOff x="0" y="0"/>
          <a:chExt cx="0" cy="0"/>
        </a:xfrm>
      </p:grpSpPr>
      <p:sp>
        <p:nvSpPr>
          <p:cNvPr id="3720" name="Google Shape;3720;g2624a866092_0_16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1" name="Google Shape;3721;g2624a866092_0_16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8"/>
        <p:cNvGrpSpPr/>
        <p:nvPr/>
      </p:nvGrpSpPr>
      <p:grpSpPr>
        <a:xfrm>
          <a:off x="0" y="0"/>
          <a:ext cx="0" cy="0"/>
          <a:chOff x="0" y="0"/>
          <a:chExt cx="0" cy="0"/>
        </a:xfrm>
      </p:grpSpPr>
      <p:sp>
        <p:nvSpPr>
          <p:cNvPr id="4139" name="Google Shape;4139;g2624a866092_0_17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0" name="Google Shape;4140;g2624a866092_0_17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8"/>
        <p:cNvGrpSpPr/>
        <p:nvPr/>
      </p:nvGrpSpPr>
      <p:grpSpPr>
        <a:xfrm>
          <a:off x="0" y="0"/>
          <a:ext cx="0" cy="0"/>
          <a:chOff x="0" y="0"/>
          <a:chExt cx="0" cy="0"/>
        </a:xfrm>
      </p:grpSpPr>
      <p:sp>
        <p:nvSpPr>
          <p:cNvPr id="4309" name="Google Shape;4309;g2624a866092_0_175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0" name="Google Shape;4310;g2624a866092_0_17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3"/>
        <p:cNvGrpSpPr/>
        <p:nvPr/>
      </p:nvGrpSpPr>
      <p:grpSpPr>
        <a:xfrm>
          <a:off x="0" y="0"/>
          <a:ext cx="0" cy="0"/>
          <a:chOff x="0" y="0"/>
          <a:chExt cx="0" cy="0"/>
        </a:xfrm>
      </p:grpSpPr>
      <p:sp>
        <p:nvSpPr>
          <p:cNvPr id="4714" name="Google Shape;4714;g2624a866092_0_179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5" name="Google Shape;4715;g2624a866092_0_17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3"/>
        <p:cNvGrpSpPr/>
        <p:nvPr/>
      </p:nvGrpSpPr>
      <p:grpSpPr>
        <a:xfrm>
          <a:off x="0" y="0"/>
          <a:ext cx="0" cy="0"/>
          <a:chOff x="0" y="0"/>
          <a:chExt cx="0" cy="0"/>
        </a:xfrm>
      </p:grpSpPr>
      <p:sp>
        <p:nvSpPr>
          <p:cNvPr id="5094" name="Google Shape;5094;g2624a866092_0_18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5" name="Google Shape;5095;g2624a866092_0_18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9"/>
        <p:cNvGrpSpPr/>
        <p:nvPr/>
      </p:nvGrpSpPr>
      <p:grpSpPr>
        <a:xfrm>
          <a:off x="0" y="0"/>
          <a:ext cx="0" cy="0"/>
          <a:chOff x="0" y="0"/>
          <a:chExt cx="0" cy="0"/>
        </a:xfrm>
      </p:grpSpPr>
      <p:sp>
        <p:nvSpPr>
          <p:cNvPr id="5520" name="Google Shape;5520;g2624a866092_0_18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1" name="Google Shape;5521;g2624a866092_0_18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a:extLst>
            <a:ext uri="{FF2B5EF4-FFF2-40B4-BE49-F238E27FC236}">
              <a16:creationId xmlns:a16="http://schemas.microsoft.com/office/drawing/2014/main" id="{C7E29670-A429-B002-FDDB-202717FE5A2E}"/>
            </a:ext>
          </a:extLst>
        </p:cNvPr>
        <p:cNvGrpSpPr/>
        <p:nvPr/>
      </p:nvGrpSpPr>
      <p:grpSpPr>
        <a:xfrm>
          <a:off x="0" y="0"/>
          <a:ext cx="0" cy="0"/>
          <a:chOff x="0" y="0"/>
          <a:chExt cx="0" cy="0"/>
        </a:xfrm>
      </p:grpSpPr>
      <p:sp>
        <p:nvSpPr>
          <p:cNvPr id="891" name="Google Shape;891;g54dda1946d_4_2701:notes">
            <a:extLst>
              <a:ext uri="{FF2B5EF4-FFF2-40B4-BE49-F238E27FC236}">
                <a16:creationId xmlns:a16="http://schemas.microsoft.com/office/drawing/2014/main" id="{CEB6C4B9-10AB-B90C-6FB1-C7B889A0EA3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54dda1946d_4_2701:notes">
            <a:extLst>
              <a:ext uri="{FF2B5EF4-FFF2-40B4-BE49-F238E27FC236}">
                <a16:creationId xmlns:a16="http://schemas.microsoft.com/office/drawing/2014/main" id="{9D0C5704-4DC9-516D-2B07-B839A4658D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35470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0"/>
        <p:cNvGrpSpPr/>
        <p:nvPr/>
      </p:nvGrpSpPr>
      <p:grpSpPr>
        <a:xfrm>
          <a:off x="0" y="0"/>
          <a:ext cx="0" cy="0"/>
          <a:chOff x="0" y="0"/>
          <a:chExt cx="0" cy="0"/>
        </a:xfrm>
      </p:grpSpPr>
      <p:sp>
        <p:nvSpPr>
          <p:cNvPr id="5881" name="Google Shape;5881;g2624a866092_0_190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2" name="Google Shape;5882;g2624a866092_0_190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0"/>
        <p:cNvGrpSpPr/>
        <p:nvPr/>
      </p:nvGrpSpPr>
      <p:grpSpPr>
        <a:xfrm>
          <a:off x="0" y="0"/>
          <a:ext cx="0" cy="0"/>
          <a:chOff x="0" y="0"/>
          <a:chExt cx="0" cy="0"/>
        </a:xfrm>
      </p:grpSpPr>
      <p:sp>
        <p:nvSpPr>
          <p:cNvPr id="6391" name="Google Shape;6391;g2624a866092_0_19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2" name="Google Shape;6392;g2624a866092_0_19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0"/>
        <p:cNvGrpSpPr/>
        <p:nvPr/>
      </p:nvGrpSpPr>
      <p:grpSpPr>
        <a:xfrm>
          <a:off x="0" y="0"/>
          <a:ext cx="0" cy="0"/>
          <a:chOff x="0" y="0"/>
          <a:chExt cx="0" cy="0"/>
        </a:xfrm>
      </p:grpSpPr>
      <p:sp>
        <p:nvSpPr>
          <p:cNvPr id="7011" name="Google Shape;7011;g2624a866092_0_20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2" name="Google Shape;7012;g2624a866092_0_20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4"/>
        <p:cNvGrpSpPr/>
        <p:nvPr/>
      </p:nvGrpSpPr>
      <p:grpSpPr>
        <a:xfrm>
          <a:off x="0" y="0"/>
          <a:ext cx="0" cy="0"/>
          <a:chOff x="0" y="0"/>
          <a:chExt cx="0" cy="0"/>
        </a:xfrm>
      </p:grpSpPr>
      <p:sp>
        <p:nvSpPr>
          <p:cNvPr id="7605" name="Google Shape;7605;g2624a866092_0_20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6" name="Google Shape;7606;g2624a866092_0_20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5"/>
        <p:cNvGrpSpPr/>
        <p:nvPr/>
      </p:nvGrpSpPr>
      <p:grpSpPr>
        <a:xfrm>
          <a:off x="0" y="0"/>
          <a:ext cx="0" cy="0"/>
          <a:chOff x="0" y="0"/>
          <a:chExt cx="0" cy="0"/>
        </a:xfrm>
      </p:grpSpPr>
      <p:sp>
        <p:nvSpPr>
          <p:cNvPr id="7926" name="Google Shape;7926;g2624a866092_0_21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7" name="Google Shape;7927;g2624a866092_0_21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3"/>
        <p:cNvGrpSpPr/>
        <p:nvPr/>
      </p:nvGrpSpPr>
      <p:grpSpPr>
        <a:xfrm>
          <a:off x="0" y="0"/>
          <a:ext cx="0" cy="0"/>
          <a:chOff x="0" y="0"/>
          <a:chExt cx="0" cy="0"/>
        </a:xfrm>
      </p:grpSpPr>
      <p:sp>
        <p:nvSpPr>
          <p:cNvPr id="8234" name="Google Shape;8234;g2624a866092_0_230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5" name="Google Shape;8235;g2624a866092_0_230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a:extLst>
            <a:ext uri="{FF2B5EF4-FFF2-40B4-BE49-F238E27FC236}">
              <a16:creationId xmlns:a16="http://schemas.microsoft.com/office/drawing/2014/main" id="{710309A5-49FD-CAC5-B4D8-2938212FCBFB}"/>
            </a:ext>
          </a:extLst>
        </p:cNvPr>
        <p:cNvGrpSpPr/>
        <p:nvPr/>
      </p:nvGrpSpPr>
      <p:grpSpPr>
        <a:xfrm>
          <a:off x="0" y="0"/>
          <a:ext cx="0" cy="0"/>
          <a:chOff x="0" y="0"/>
          <a:chExt cx="0" cy="0"/>
        </a:xfrm>
      </p:grpSpPr>
      <p:sp>
        <p:nvSpPr>
          <p:cNvPr id="891" name="Google Shape;891;g54dda1946d_4_2701:notes">
            <a:extLst>
              <a:ext uri="{FF2B5EF4-FFF2-40B4-BE49-F238E27FC236}">
                <a16:creationId xmlns:a16="http://schemas.microsoft.com/office/drawing/2014/main" id="{5FCCE935-97E4-234E-2194-CC20F924B3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54dda1946d_4_2701:notes">
            <a:extLst>
              <a:ext uri="{FF2B5EF4-FFF2-40B4-BE49-F238E27FC236}">
                <a16:creationId xmlns:a16="http://schemas.microsoft.com/office/drawing/2014/main" id="{BFC025A1-F3A9-0718-D3D6-C65674EC52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8706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a:extLst>
            <a:ext uri="{FF2B5EF4-FFF2-40B4-BE49-F238E27FC236}">
              <a16:creationId xmlns:a16="http://schemas.microsoft.com/office/drawing/2014/main" id="{A97BDB09-CAF0-85C2-7F09-5E3CC7EC1E20}"/>
            </a:ext>
          </a:extLst>
        </p:cNvPr>
        <p:cNvGrpSpPr/>
        <p:nvPr/>
      </p:nvGrpSpPr>
      <p:grpSpPr>
        <a:xfrm>
          <a:off x="0" y="0"/>
          <a:ext cx="0" cy="0"/>
          <a:chOff x="0" y="0"/>
          <a:chExt cx="0" cy="0"/>
        </a:xfrm>
      </p:grpSpPr>
      <p:sp>
        <p:nvSpPr>
          <p:cNvPr id="875" name="Google Shape;875;g18680c38407_0_54:notes">
            <a:extLst>
              <a:ext uri="{FF2B5EF4-FFF2-40B4-BE49-F238E27FC236}">
                <a16:creationId xmlns:a16="http://schemas.microsoft.com/office/drawing/2014/main" id="{DA503E2B-F480-1CE7-A6C4-934304B0C2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18680c38407_0_54:notes">
            <a:extLst>
              <a:ext uri="{FF2B5EF4-FFF2-40B4-BE49-F238E27FC236}">
                <a16:creationId xmlns:a16="http://schemas.microsoft.com/office/drawing/2014/main" id="{333510BF-A1DB-8C21-C065-0C5049158E1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132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a:extLst>
            <a:ext uri="{FF2B5EF4-FFF2-40B4-BE49-F238E27FC236}">
              <a16:creationId xmlns:a16="http://schemas.microsoft.com/office/drawing/2014/main" id="{646AECB9-0099-E4D9-780D-B1092D9C5A71}"/>
            </a:ext>
          </a:extLst>
        </p:cNvPr>
        <p:cNvGrpSpPr/>
        <p:nvPr/>
      </p:nvGrpSpPr>
      <p:grpSpPr>
        <a:xfrm>
          <a:off x="0" y="0"/>
          <a:ext cx="0" cy="0"/>
          <a:chOff x="0" y="0"/>
          <a:chExt cx="0" cy="0"/>
        </a:xfrm>
      </p:grpSpPr>
      <p:sp>
        <p:nvSpPr>
          <p:cNvPr id="594" name="Google Shape;594;g54dda1946d_6_308:notes">
            <a:extLst>
              <a:ext uri="{FF2B5EF4-FFF2-40B4-BE49-F238E27FC236}">
                <a16:creationId xmlns:a16="http://schemas.microsoft.com/office/drawing/2014/main" id="{3DCA7E83-798F-08B8-DAB8-517A09AD6C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54dda1946d_6_308:notes">
            <a:extLst>
              <a:ext uri="{FF2B5EF4-FFF2-40B4-BE49-F238E27FC236}">
                <a16:creationId xmlns:a16="http://schemas.microsoft.com/office/drawing/2014/main" id="{6BD8E04E-AD19-5A8B-D532-90425DE9A6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8168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283513"/>
            <a:ext cx="4881600" cy="2076300"/>
          </a:xfrm>
          <a:prstGeom prst="rect">
            <a:avLst/>
          </a:prstGeom>
        </p:spPr>
        <p:txBody>
          <a:bodyPr spcFirstLastPara="1" wrap="square" lIns="91425" tIns="91425" rIns="91425" bIns="91425" anchor="b" anchorCtr="0">
            <a:noAutofit/>
          </a:bodyPr>
          <a:lstStyle>
            <a:lvl1pPr lvl="0" algn="l">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08038"/>
            <a:ext cx="42399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latin typeface="Nunito"/>
                <a:ea typeface="Nunito"/>
                <a:cs typeface="Nunito"/>
                <a:sym typeface="Nuni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2"/>
        <p:cNvGrpSpPr/>
        <p:nvPr/>
      </p:nvGrpSpPr>
      <p:grpSpPr>
        <a:xfrm>
          <a:off x="0" y="0"/>
          <a:ext cx="0" cy="0"/>
          <a:chOff x="0" y="0"/>
          <a:chExt cx="0" cy="0"/>
        </a:xfrm>
      </p:grpSpPr>
      <p:sp>
        <p:nvSpPr>
          <p:cNvPr id="183" name="Google Shape;183;p11"/>
          <p:cNvSpPr txBox="1">
            <a:spLocks noGrp="1"/>
          </p:cNvSpPr>
          <p:nvPr>
            <p:ph type="title" hasCustomPrompt="1"/>
          </p:nvPr>
        </p:nvSpPr>
        <p:spPr>
          <a:xfrm>
            <a:off x="713225" y="1802588"/>
            <a:ext cx="4201200" cy="969300"/>
          </a:xfrm>
          <a:prstGeom prst="rect">
            <a:avLst/>
          </a:prstGeom>
        </p:spPr>
        <p:txBody>
          <a:bodyPr spcFirstLastPara="1" wrap="square" lIns="91425" tIns="91425" rIns="91425" bIns="91425" anchor="b" anchorCtr="0">
            <a:noAutofit/>
          </a:bodyPr>
          <a:lstStyle>
            <a:lvl1pPr lvl="0" algn="l">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84" name="Google Shape;184;p11"/>
          <p:cNvSpPr txBox="1">
            <a:spLocks noGrp="1"/>
          </p:cNvSpPr>
          <p:nvPr>
            <p:ph type="subTitle" idx="1"/>
          </p:nvPr>
        </p:nvSpPr>
        <p:spPr>
          <a:xfrm>
            <a:off x="713225" y="2771888"/>
            <a:ext cx="2559300" cy="59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86"/>
        <p:cNvGrpSpPr/>
        <p:nvPr/>
      </p:nvGrpSpPr>
      <p:grpSpPr>
        <a:xfrm>
          <a:off x="0" y="0"/>
          <a:ext cx="0" cy="0"/>
          <a:chOff x="0" y="0"/>
          <a:chExt cx="0" cy="0"/>
        </a:xfrm>
      </p:grpSpPr>
      <p:sp>
        <p:nvSpPr>
          <p:cNvPr id="187" name="Google Shape;187;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8" name="Google Shape;188;p13"/>
          <p:cNvSpPr txBox="1">
            <a:spLocks noGrp="1"/>
          </p:cNvSpPr>
          <p:nvPr>
            <p:ph type="title" idx="2" hasCustomPrompt="1"/>
          </p:nvPr>
        </p:nvSpPr>
        <p:spPr>
          <a:xfrm>
            <a:off x="1505400" y="1325010"/>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9" name="Google Shape;189;p13"/>
          <p:cNvSpPr txBox="1">
            <a:spLocks noGrp="1"/>
          </p:cNvSpPr>
          <p:nvPr>
            <p:ph type="title" idx="3" hasCustomPrompt="1"/>
          </p:nvPr>
        </p:nvSpPr>
        <p:spPr>
          <a:xfrm>
            <a:off x="1505400" y="2940752"/>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0" name="Google Shape;190;p13"/>
          <p:cNvSpPr txBox="1">
            <a:spLocks noGrp="1"/>
          </p:cNvSpPr>
          <p:nvPr>
            <p:ph type="title" idx="4" hasCustomPrompt="1"/>
          </p:nvPr>
        </p:nvSpPr>
        <p:spPr>
          <a:xfrm>
            <a:off x="4204675" y="1325010"/>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1" name="Google Shape;191;p13"/>
          <p:cNvSpPr txBox="1">
            <a:spLocks noGrp="1"/>
          </p:cNvSpPr>
          <p:nvPr>
            <p:ph type="title" idx="5" hasCustomPrompt="1"/>
          </p:nvPr>
        </p:nvSpPr>
        <p:spPr>
          <a:xfrm>
            <a:off x="4204675" y="2940752"/>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2" name="Google Shape;192;p13"/>
          <p:cNvSpPr txBox="1">
            <a:spLocks noGrp="1"/>
          </p:cNvSpPr>
          <p:nvPr>
            <p:ph type="title" idx="6" hasCustomPrompt="1"/>
          </p:nvPr>
        </p:nvSpPr>
        <p:spPr>
          <a:xfrm>
            <a:off x="6903950" y="1325010"/>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3" name="Google Shape;193;p13"/>
          <p:cNvSpPr txBox="1">
            <a:spLocks noGrp="1"/>
          </p:cNvSpPr>
          <p:nvPr>
            <p:ph type="title" idx="7" hasCustomPrompt="1"/>
          </p:nvPr>
        </p:nvSpPr>
        <p:spPr>
          <a:xfrm>
            <a:off x="6903950" y="2940752"/>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4" name="Google Shape;194;p13"/>
          <p:cNvSpPr txBox="1">
            <a:spLocks noGrp="1"/>
          </p:cNvSpPr>
          <p:nvPr>
            <p:ph type="subTitle" idx="1"/>
          </p:nvPr>
        </p:nvSpPr>
        <p:spPr>
          <a:xfrm>
            <a:off x="720000" y="1844763"/>
            <a:ext cx="2305500" cy="788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Oxanium SemiBold"/>
                <a:ea typeface="Oxanium SemiBold"/>
                <a:cs typeface="Oxanium SemiBold"/>
                <a:sym typeface="Oxanium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95" name="Google Shape;195;p13"/>
          <p:cNvSpPr txBox="1">
            <a:spLocks noGrp="1"/>
          </p:cNvSpPr>
          <p:nvPr>
            <p:ph type="subTitle" idx="8"/>
          </p:nvPr>
        </p:nvSpPr>
        <p:spPr>
          <a:xfrm>
            <a:off x="3419275" y="1844763"/>
            <a:ext cx="2305500" cy="788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Oxanium SemiBold"/>
                <a:ea typeface="Oxanium SemiBold"/>
                <a:cs typeface="Oxanium SemiBold"/>
                <a:sym typeface="Oxanium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96" name="Google Shape;196;p13"/>
          <p:cNvSpPr txBox="1">
            <a:spLocks noGrp="1"/>
          </p:cNvSpPr>
          <p:nvPr>
            <p:ph type="subTitle" idx="9"/>
          </p:nvPr>
        </p:nvSpPr>
        <p:spPr>
          <a:xfrm>
            <a:off x="6118550" y="1844763"/>
            <a:ext cx="2305500" cy="788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Oxanium SemiBold"/>
                <a:ea typeface="Oxanium SemiBold"/>
                <a:cs typeface="Oxanium SemiBold"/>
                <a:sym typeface="Oxanium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97" name="Google Shape;197;p13"/>
          <p:cNvSpPr txBox="1">
            <a:spLocks noGrp="1"/>
          </p:cNvSpPr>
          <p:nvPr>
            <p:ph type="subTitle" idx="13"/>
          </p:nvPr>
        </p:nvSpPr>
        <p:spPr>
          <a:xfrm>
            <a:off x="720000" y="3460425"/>
            <a:ext cx="2305500" cy="788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Oxanium SemiBold"/>
                <a:ea typeface="Oxanium SemiBold"/>
                <a:cs typeface="Oxanium SemiBold"/>
                <a:sym typeface="Oxanium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98" name="Google Shape;198;p13"/>
          <p:cNvSpPr txBox="1">
            <a:spLocks noGrp="1"/>
          </p:cNvSpPr>
          <p:nvPr>
            <p:ph type="subTitle" idx="14"/>
          </p:nvPr>
        </p:nvSpPr>
        <p:spPr>
          <a:xfrm>
            <a:off x="3419275" y="3460425"/>
            <a:ext cx="2305500" cy="788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Oxanium SemiBold"/>
                <a:ea typeface="Oxanium SemiBold"/>
                <a:cs typeface="Oxanium SemiBold"/>
                <a:sym typeface="Oxanium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99" name="Google Shape;199;p13"/>
          <p:cNvSpPr txBox="1">
            <a:spLocks noGrp="1"/>
          </p:cNvSpPr>
          <p:nvPr>
            <p:ph type="subTitle" idx="15"/>
          </p:nvPr>
        </p:nvSpPr>
        <p:spPr>
          <a:xfrm>
            <a:off x="6118550" y="3460425"/>
            <a:ext cx="2305500" cy="788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a:solidFill>
                  <a:schemeClr val="dk1"/>
                </a:solidFill>
                <a:latin typeface="Oxanium SemiBold"/>
                <a:ea typeface="Oxanium SemiBold"/>
                <a:cs typeface="Oxanium SemiBold"/>
                <a:sym typeface="Oxanium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200" name="Google Shape;200;p13"/>
          <p:cNvGrpSpPr/>
          <p:nvPr/>
        </p:nvGrpSpPr>
        <p:grpSpPr>
          <a:xfrm>
            <a:off x="-545299" y="9"/>
            <a:ext cx="9594041" cy="5221218"/>
            <a:chOff x="-545299" y="9"/>
            <a:chExt cx="9594041" cy="5221218"/>
          </a:xfrm>
        </p:grpSpPr>
        <p:grpSp>
          <p:nvGrpSpPr>
            <p:cNvPr id="201" name="Google Shape;201;p13"/>
            <p:cNvGrpSpPr/>
            <p:nvPr/>
          </p:nvGrpSpPr>
          <p:grpSpPr>
            <a:xfrm>
              <a:off x="8551770" y="9"/>
              <a:ext cx="496972" cy="3806042"/>
              <a:chOff x="8551770" y="9"/>
              <a:chExt cx="496972" cy="3806042"/>
            </a:xfrm>
          </p:grpSpPr>
          <p:grpSp>
            <p:nvGrpSpPr>
              <p:cNvPr id="202" name="Google Shape;202;p13"/>
              <p:cNvGrpSpPr/>
              <p:nvPr/>
            </p:nvGrpSpPr>
            <p:grpSpPr>
              <a:xfrm rot="10800000">
                <a:off x="8551770" y="9"/>
                <a:ext cx="496972" cy="2501635"/>
                <a:chOff x="8153020" y="-1031841"/>
                <a:chExt cx="496972" cy="2501635"/>
              </a:xfrm>
            </p:grpSpPr>
            <p:sp>
              <p:nvSpPr>
                <p:cNvPr id="203" name="Google Shape;203;p13"/>
                <p:cNvSpPr/>
                <p:nvPr/>
              </p:nvSpPr>
              <p:spPr>
                <a:xfrm>
                  <a:off x="8327171" y="-1031841"/>
                  <a:ext cx="322821" cy="2501635"/>
                </a:xfrm>
                <a:custGeom>
                  <a:avLst/>
                  <a:gdLst/>
                  <a:ahLst/>
                  <a:cxnLst/>
                  <a:rect l="l" t="t" r="r" b="b"/>
                  <a:pathLst>
                    <a:path w="7120" h="55175" extrusionOk="0">
                      <a:moveTo>
                        <a:pt x="6838" y="1"/>
                      </a:moveTo>
                      <a:lnTo>
                        <a:pt x="6792" y="48"/>
                      </a:lnTo>
                      <a:lnTo>
                        <a:pt x="6745" y="94"/>
                      </a:lnTo>
                      <a:lnTo>
                        <a:pt x="6745" y="188"/>
                      </a:lnTo>
                      <a:lnTo>
                        <a:pt x="6792" y="282"/>
                      </a:lnTo>
                      <a:lnTo>
                        <a:pt x="6838" y="329"/>
                      </a:lnTo>
                      <a:lnTo>
                        <a:pt x="6838" y="375"/>
                      </a:lnTo>
                      <a:lnTo>
                        <a:pt x="6838" y="16066"/>
                      </a:lnTo>
                      <a:lnTo>
                        <a:pt x="6838" y="25808"/>
                      </a:lnTo>
                      <a:lnTo>
                        <a:pt x="6838" y="30632"/>
                      </a:lnTo>
                      <a:lnTo>
                        <a:pt x="6838" y="33067"/>
                      </a:lnTo>
                      <a:lnTo>
                        <a:pt x="6838" y="34285"/>
                      </a:lnTo>
                      <a:lnTo>
                        <a:pt x="6838" y="34566"/>
                      </a:lnTo>
                      <a:lnTo>
                        <a:pt x="6838" y="34613"/>
                      </a:lnTo>
                      <a:lnTo>
                        <a:pt x="6792" y="34613"/>
                      </a:lnTo>
                      <a:lnTo>
                        <a:pt x="6698" y="34753"/>
                      </a:lnTo>
                      <a:lnTo>
                        <a:pt x="6230" y="35175"/>
                      </a:lnTo>
                      <a:lnTo>
                        <a:pt x="2998" y="38407"/>
                      </a:lnTo>
                      <a:lnTo>
                        <a:pt x="1359" y="40046"/>
                      </a:lnTo>
                      <a:lnTo>
                        <a:pt x="562" y="40842"/>
                      </a:lnTo>
                      <a:lnTo>
                        <a:pt x="141" y="41264"/>
                      </a:lnTo>
                      <a:lnTo>
                        <a:pt x="94" y="41357"/>
                      </a:lnTo>
                      <a:lnTo>
                        <a:pt x="94" y="41451"/>
                      </a:lnTo>
                      <a:lnTo>
                        <a:pt x="94" y="41591"/>
                      </a:lnTo>
                      <a:lnTo>
                        <a:pt x="94" y="41872"/>
                      </a:lnTo>
                      <a:lnTo>
                        <a:pt x="94" y="54799"/>
                      </a:lnTo>
                      <a:lnTo>
                        <a:pt x="94" y="54846"/>
                      </a:lnTo>
                      <a:lnTo>
                        <a:pt x="0" y="54893"/>
                      </a:lnTo>
                      <a:lnTo>
                        <a:pt x="0" y="54987"/>
                      </a:lnTo>
                      <a:lnTo>
                        <a:pt x="0" y="55080"/>
                      </a:lnTo>
                      <a:lnTo>
                        <a:pt x="47" y="55127"/>
                      </a:lnTo>
                      <a:lnTo>
                        <a:pt x="94" y="55174"/>
                      </a:lnTo>
                      <a:lnTo>
                        <a:pt x="235" y="55174"/>
                      </a:lnTo>
                      <a:lnTo>
                        <a:pt x="281" y="55127"/>
                      </a:lnTo>
                      <a:lnTo>
                        <a:pt x="328" y="55080"/>
                      </a:lnTo>
                      <a:lnTo>
                        <a:pt x="328" y="54987"/>
                      </a:lnTo>
                      <a:lnTo>
                        <a:pt x="328" y="54893"/>
                      </a:lnTo>
                      <a:lnTo>
                        <a:pt x="235" y="54846"/>
                      </a:lnTo>
                      <a:lnTo>
                        <a:pt x="235" y="54799"/>
                      </a:lnTo>
                      <a:lnTo>
                        <a:pt x="235" y="41872"/>
                      </a:lnTo>
                      <a:lnTo>
                        <a:pt x="235" y="41591"/>
                      </a:lnTo>
                      <a:lnTo>
                        <a:pt x="235" y="41451"/>
                      </a:lnTo>
                      <a:lnTo>
                        <a:pt x="235" y="41404"/>
                      </a:lnTo>
                      <a:lnTo>
                        <a:pt x="281" y="41404"/>
                      </a:lnTo>
                      <a:lnTo>
                        <a:pt x="656" y="40983"/>
                      </a:lnTo>
                      <a:lnTo>
                        <a:pt x="1499" y="40186"/>
                      </a:lnTo>
                      <a:lnTo>
                        <a:pt x="3138" y="38547"/>
                      </a:lnTo>
                      <a:lnTo>
                        <a:pt x="6370" y="35269"/>
                      </a:lnTo>
                      <a:lnTo>
                        <a:pt x="6792" y="34847"/>
                      </a:lnTo>
                      <a:lnTo>
                        <a:pt x="6885" y="34753"/>
                      </a:lnTo>
                      <a:lnTo>
                        <a:pt x="6979" y="34707"/>
                      </a:lnTo>
                      <a:lnTo>
                        <a:pt x="7026" y="34660"/>
                      </a:lnTo>
                      <a:lnTo>
                        <a:pt x="7026" y="34613"/>
                      </a:lnTo>
                      <a:lnTo>
                        <a:pt x="7026" y="34285"/>
                      </a:lnTo>
                      <a:lnTo>
                        <a:pt x="7026" y="33067"/>
                      </a:lnTo>
                      <a:lnTo>
                        <a:pt x="7026" y="30632"/>
                      </a:lnTo>
                      <a:lnTo>
                        <a:pt x="7026" y="25808"/>
                      </a:lnTo>
                      <a:lnTo>
                        <a:pt x="7026" y="16066"/>
                      </a:lnTo>
                      <a:lnTo>
                        <a:pt x="7026" y="375"/>
                      </a:lnTo>
                      <a:lnTo>
                        <a:pt x="7026" y="329"/>
                      </a:lnTo>
                      <a:lnTo>
                        <a:pt x="7073" y="282"/>
                      </a:lnTo>
                      <a:lnTo>
                        <a:pt x="7119" y="188"/>
                      </a:lnTo>
                      <a:lnTo>
                        <a:pt x="7073" y="94"/>
                      </a:lnTo>
                      <a:lnTo>
                        <a:pt x="7073" y="48"/>
                      </a:lnTo>
                      <a:lnTo>
                        <a:pt x="6979" y="1"/>
                      </a:lnTo>
                      <a:close/>
                    </a:path>
                  </a:pathLst>
                </a:cu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3"/>
                <p:cNvSpPr/>
                <p:nvPr/>
              </p:nvSpPr>
              <p:spPr>
                <a:xfrm>
                  <a:off x="8233725" y="-1031841"/>
                  <a:ext cx="322821" cy="2501635"/>
                </a:xfrm>
                <a:custGeom>
                  <a:avLst/>
                  <a:gdLst/>
                  <a:ahLst/>
                  <a:cxnLst/>
                  <a:rect l="l" t="t" r="r" b="b"/>
                  <a:pathLst>
                    <a:path w="7120" h="55175" extrusionOk="0">
                      <a:moveTo>
                        <a:pt x="6839" y="1"/>
                      </a:moveTo>
                      <a:lnTo>
                        <a:pt x="6792" y="48"/>
                      </a:lnTo>
                      <a:lnTo>
                        <a:pt x="6745" y="94"/>
                      </a:lnTo>
                      <a:lnTo>
                        <a:pt x="6745" y="188"/>
                      </a:lnTo>
                      <a:lnTo>
                        <a:pt x="6792" y="282"/>
                      </a:lnTo>
                      <a:lnTo>
                        <a:pt x="6839" y="329"/>
                      </a:lnTo>
                      <a:lnTo>
                        <a:pt x="6839" y="375"/>
                      </a:lnTo>
                      <a:lnTo>
                        <a:pt x="6839" y="15738"/>
                      </a:lnTo>
                      <a:lnTo>
                        <a:pt x="6839" y="25246"/>
                      </a:lnTo>
                      <a:lnTo>
                        <a:pt x="6839" y="29976"/>
                      </a:lnTo>
                      <a:lnTo>
                        <a:pt x="6839" y="32365"/>
                      </a:lnTo>
                      <a:lnTo>
                        <a:pt x="6839" y="33582"/>
                      </a:lnTo>
                      <a:lnTo>
                        <a:pt x="6839" y="33723"/>
                      </a:lnTo>
                      <a:lnTo>
                        <a:pt x="6839" y="33770"/>
                      </a:lnTo>
                      <a:lnTo>
                        <a:pt x="6839" y="33817"/>
                      </a:lnTo>
                      <a:lnTo>
                        <a:pt x="6651" y="34004"/>
                      </a:lnTo>
                      <a:lnTo>
                        <a:pt x="6230" y="34426"/>
                      </a:lnTo>
                      <a:lnTo>
                        <a:pt x="2998" y="37704"/>
                      </a:lnTo>
                      <a:lnTo>
                        <a:pt x="1359" y="39296"/>
                      </a:lnTo>
                      <a:lnTo>
                        <a:pt x="563" y="40140"/>
                      </a:lnTo>
                      <a:lnTo>
                        <a:pt x="141" y="40561"/>
                      </a:lnTo>
                      <a:lnTo>
                        <a:pt x="94" y="40561"/>
                      </a:lnTo>
                      <a:lnTo>
                        <a:pt x="94" y="40608"/>
                      </a:lnTo>
                      <a:lnTo>
                        <a:pt x="94" y="40702"/>
                      </a:lnTo>
                      <a:lnTo>
                        <a:pt x="94" y="40842"/>
                      </a:lnTo>
                      <a:lnTo>
                        <a:pt x="94" y="41170"/>
                      </a:lnTo>
                      <a:lnTo>
                        <a:pt x="94" y="54799"/>
                      </a:lnTo>
                      <a:lnTo>
                        <a:pt x="94" y="54846"/>
                      </a:lnTo>
                      <a:lnTo>
                        <a:pt x="1" y="54893"/>
                      </a:lnTo>
                      <a:lnTo>
                        <a:pt x="1" y="54987"/>
                      </a:lnTo>
                      <a:lnTo>
                        <a:pt x="1" y="55080"/>
                      </a:lnTo>
                      <a:lnTo>
                        <a:pt x="47" y="55127"/>
                      </a:lnTo>
                      <a:lnTo>
                        <a:pt x="94" y="55174"/>
                      </a:lnTo>
                      <a:lnTo>
                        <a:pt x="235" y="55174"/>
                      </a:lnTo>
                      <a:lnTo>
                        <a:pt x="282" y="55127"/>
                      </a:lnTo>
                      <a:lnTo>
                        <a:pt x="328" y="55080"/>
                      </a:lnTo>
                      <a:lnTo>
                        <a:pt x="328" y="54987"/>
                      </a:lnTo>
                      <a:lnTo>
                        <a:pt x="328" y="54893"/>
                      </a:lnTo>
                      <a:lnTo>
                        <a:pt x="235" y="54846"/>
                      </a:lnTo>
                      <a:lnTo>
                        <a:pt x="235" y="54799"/>
                      </a:lnTo>
                      <a:lnTo>
                        <a:pt x="235" y="41170"/>
                      </a:lnTo>
                      <a:lnTo>
                        <a:pt x="235" y="40842"/>
                      </a:lnTo>
                      <a:lnTo>
                        <a:pt x="235" y="40702"/>
                      </a:lnTo>
                      <a:lnTo>
                        <a:pt x="235" y="40655"/>
                      </a:lnTo>
                      <a:lnTo>
                        <a:pt x="282" y="40655"/>
                      </a:lnTo>
                      <a:lnTo>
                        <a:pt x="656" y="40233"/>
                      </a:lnTo>
                      <a:lnTo>
                        <a:pt x="1452" y="39437"/>
                      </a:lnTo>
                      <a:lnTo>
                        <a:pt x="3092" y="37798"/>
                      </a:lnTo>
                      <a:lnTo>
                        <a:pt x="6370" y="34566"/>
                      </a:lnTo>
                      <a:lnTo>
                        <a:pt x="6792" y="34144"/>
                      </a:lnTo>
                      <a:lnTo>
                        <a:pt x="7026" y="33910"/>
                      </a:lnTo>
                      <a:lnTo>
                        <a:pt x="7026" y="33863"/>
                      </a:lnTo>
                      <a:lnTo>
                        <a:pt x="7026" y="33817"/>
                      </a:lnTo>
                      <a:lnTo>
                        <a:pt x="7026" y="33723"/>
                      </a:lnTo>
                      <a:lnTo>
                        <a:pt x="7026" y="33582"/>
                      </a:lnTo>
                      <a:lnTo>
                        <a:pt x="7026" y="32365"/>
                      </a:lnTo>
                      <a:lnTo>
                        <a:pt x="7026" y="29976"/>
                      </a:lnTo>
                      <a:lnTo>
                        <a:pt x="7026" y="25246"/>
                      </a:lnTo>
                      <a:lnTo>
                        <a:pt x="7026" y="15738"/>
                      </a:lnTo>
                      <a:lnTo>
                        <a:pt x="7026" y="375"/>
                      </a:lnTo>
                      <a:lnTo>
                        <a:pt x="7026" y="329"/>
                      </a:lnTo>
                      <a:lnTo>
                        <a:pt x="7073" y="282"/>
                      </a:lnTo>
                      <a:lnTo>
                        <a:pt x="7120" y="188"/>
                      </a:lnTo>
                      <a:lnTo>
                        <a:pt x="7120" y="94"/>
                      </a:lnTo>
                      <a:lnTo>
                        <a:pt x="7073" y="48"/>
                      </a:lnTo>
                      <a:lnTo>
                        <a:pt x="6979" y="1"/>
                      </a:lnTo>
                      <a:close/>
                    </a:path>
                  </a:pathLst>
                </a:cu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3"/>
                <p:cNvSpPr/>
                <p:nvPr/>
              </p:nvSpPr>
              <p:spPr>
                <a:xfrm>
                  <a:off x="8153020" y="-1031841"/>
                  <a:ext cx="322821" cy="2501635"/>
                </a:xfrm>
                <a:custGeom>
                  <a:avLst/>
                  <a:gdLst/>
                  <a:ahLst/>
                  <a:cxnLst/>
                  <a:rect l="l" t="t" r="r" b="b"/>
                  <a:pathLst>
                    <a:path w="7120" h="55175" extrusionOk="0">
                      <a:moveTo>
                        <a:pt x="6886" y="1"/>
                      </a:moveTo>
                      <a:lnTo>
                        <a:pt x="6792" y="48"/>
                      </a:lnTo>
                      <a:lnTo>
                        <a:pt x="6792" y="94"/>
                      </a:lnTo>
                      <a:lnTo>
                        <a:pt x="6745" y="188"/>
                      </a:lnTo>
                      <a:lnTo>
                        <a:pt x="6792" y="282"/>
                      </a:lnTo>
                      <a:lnTo>
                        <a:pt x="6839" y="329"/>
                      </a:lnTo>
                      <a:lnTo>
                        <a:pt x="6839" y="375"/>
                      </a:lnTo>
                      <a:lnTo>
                        <a:pt x="6839" y="15363"/>
                      </a:lnTo>
                      <a:lnTo>
                        <a:pt x="6839" y="24684"/>
                      </a:lnTo>
                      <a:lnTo>
                        <a:pt x="6839" y="29367"/>
                      </a:lnTo>
                      <a:lnTo>
                        <a:pt x="6839" y="31709"/>
                      </a:lnTo>
                      <a:lnTo>
                        <a:pt x="6839" y="32880"/>
                      </a:lnTo>
                      <a:lnTo>
                        <a:pt x="6839" y="33020"/>
                      </a:lnTo>
                      <a:lnTo>
                        <a:pt x="6839" y="33067"/>
                      </a:lnTo>
                      <a:lnTo>
                        <a:pt x="6839" y="33114"/>
                      </a:lnTo>
                      <a:lnTo>
                        <a:pt x="6652" y="33301"/>
                      </a:lnTo>
                      <a:lnTo>
                        <a:pt x="6230" y="33723"/>
                      </a:lnTo>
                      <a:lnTo>
                        <a:pt x="2951" y="36955"/>
                      </a:lnTo>
                      <a:lnTo>
                        <a:pt x="1359" y="38594"/>
                      </a:lnTo>
                      <a:lnTo>
                        <a:pt x="516" y="39390"/>
                      </a:lnTo>
                      <a:lnTo>
                        <a:pt x="94" y="39812"/>
                      </a:lnTo>
                      <a:lnTo>
                        <a:pt x="94" y="39859"/>
                      </a:lnTo>
                      <a:lnTo>
                        <a:pt x="94" y="39905"/>
                      </a:lnTo>
                      <a:lnTo>
                        <a:pt x="94" y="39999"/>
                      </a:lnTo>
                      <a:lnTo>
                        <a:pt x="94" y="40140"/>
                      </a:lnTo>
                      <a:lnTo>
                        <a:pt x="94" y="40421"/>
                      </a:lnTo>
                      <a:lnTo>
                        <a:pt x="94" y="54799"/>
                      </a:lnTo>
                      <a:lnTo>
                        <a:pt x="94" y="54846"/>
                      </a:lnTo>
                      <a:lnTo>
                        <a:pt x="1" y="54893"/>
                      </a:lnTo>
                      <a:lnTo>
                        <a:pt x="1" y="54987"/>
                      </a:lnTo>
                      <a:lnTo>
                        <a:pt x="1" y="55080"/>
                      </a:lnTo>
                      <a:lnTo>
                        <a:pt x="48" y="55127"/>
                      </a:lnTo>
                      <a:lnTo>
                        <a:pt x="94" y="55174"/>
                      </a:lnTo>
                      <a:lnTo>
                        <a:pt x="235" y="55174"/>
                      </a:lnTo>
                      <a:lnTo>
                        <a:pt x="282" y="55127"/>
                      </a:lnTo>
                      <a:lnTo>
                        <a:pt x="329" y="55080"/>
                      </a:lnTo>
                      <a:lnTo>
                        <a:pt x="329" y="54987"/>
                      </a:lnTo>
                      <a:lnTo>
                        <a:pt x="329" y="54893"/>
                      </a:lnTo>
                      <a:lnTo>
                        <a:pt x="235" y="54846"/>
                      </a:lnTo>
                      <a:lnTo>
                        <a:pt x="235" y="54799"/>
                      </a:lnTo>
                      <a:lnTo>
                        <a:pt x="235" y="40421"/>
                      </a:lnTo>
                      <a:lnTo>
                        <a:pt x="235" y="40140"/>
                      </a:lnTo>
                      <a:lnTo>
                        <a:pt x="235" y="39999"/>
                      </a:lnTo>
                      <a:lnTo>
                        <a:pt x="235" y="39952"/>
                      </a:lnTo>
                      <a:lnTo>
                        <a:pt x="235" y="39905"/>
                      </a:lnTo>
                      <a:lnTo>
                        <a:pt x="282" y="39905"/>
                      </a:lnTo>
                      <a:lnTo>
                        <a:pt x="656" y="39531"/>
                      </a:lnTo>
                      <a:lnTo>
                        <a:pt x="1453" y="38688"/>
                      </a:lnTo>
                      <a:lnTo>
                        <a:pt x="3092" y="37095"/>
                      </a:lnTo>
                      <a:lnTo>
                        <a:pt x="6324" y="33817"/>
                      </a:lnTo>
                      <a:lnTo>
                        <a:pt x="6745" y="33395"/>
                      </a:lnTo>
                      <a:lnTo>
                        <a:pt x="6979" y="33208"/>
                      </a:lnTo>
                      <a:lnTo>
                        <a:pt x="6979" y="33161"/>
                      </a:lnTo>
                      <a:lnTo>
                        <a:pt x="7026" y="33161"/>
                      </a:lnTo>
                      <a:lnTo>
                        <a:pt x="7026" y="33114"/>
                      </a:lnTo>
                      <a:lnTo>
                        <a:pt x="7026" y="33020"/>
                      </a:lnTo>
                      <a:lnTo>
                        <a:pt x="7026" y="32880"/>
                      </a:lnTo>
                      <a:lnTo>
                        <a:pt x="7026" y="31709"/>
                      </a:lnTo>
                      <a:lnTo>
                        <a:pt x="7026" y="29367"/>
                      </a:lnTo>
                      <a:lnTo>
                        <a:pt x="7026" y="24684"/>
                      </a:lnTo>
                      <a:lnTo>
                        <a:pt x="7026" y="15363"/>
                      </a:lnTo>
                      <a:lnTo>
                        <a:pt x="7026" y="375"/>
                      </a:lnTo>
                      <a:lnTo>
                        <a:pt x="7026" y="329"/>
                      </a:lnTo>
                      <a:lnTo>
                        <a:pt x="7073" y="282"/>
                      </a:lnTo>
                      <a:lnTo>
                        <a:pt x="7120" y="188"/>
                      </a:lnTo>
                      <a:lnTo>
                        <a:pt x="7120" y="94"/>
                      </a:lnTo>
                      <a:lnTo>
                        <a:pt x="7073" y="48"/>
                      </a:lnTo>
                      <a:lnTo>
                        <a:pt x="7026" y="1"/>
                      </a:lnTo>
                      <a:close/>
                    </a:path>
                  </a:pathLst>
                </a:cu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 name="Google Shape;206;p13"/>
              <p:cNvSpPr/>
              <p:nvPr/>
            </p:nvSpPr>
            <p:spPr>
              <a:xfrm rot="-5400000">
                <a:off x="7509687" y="2325858"/>
                <a:ext cx="2788319" cy="172065"/>
              </a:xfrm>
              <a:custGeom>
                <a:avLst/>
                <a:gdLst/>
                <a:ahLst/>
                <a:cxnLst/>
                <a:rect l="l" t="t" r="r" b="b"/>
                <a:pathLst>
                  <a:path w="61498" h="3795" extrusionOk="0">
                    <a:moveTo>
                      <a:pt x="94" y="1"/>
                    </a:moveTo>
                    <a:lnTo>
                      <a:pt x="48" y="47"/>
                    </a:lnTo>
                    <a:lnTo>
                      <a:pt x="1" y="94"/>
                    </a:lnTo>
                    <a:lnTo>
                      <a:pt x="1" y="188"/>
                    </a:lnTo>
                    <a:lnTo>
                      <a:pt x="1" y="235"/>
                    </a:lnTo>
                    <a:lnTo>
                      <a:pt x="48" y="328"/>
                    </a:lnTo>
                    <a:lnTo>
                      <a:pt x="141" y="375"/>
                    </a:lnTo>
                    <a:lnTo>
                      <a:pt x="235" y="328"/>
                    </a:lnTo>
                    <a:lnTo>
                      <a:pt x="235" y="375"/>
                    </a:lnTo>
                    <a:lnTo>
                      <a:pt x="3373" y="3513"/>
                    </a:lnTo>
                    <a:lnTo>
                      <a:pt x="3467" y="3607"/>
                    </a:lnTo>
                    <a:lnTo>
                      <a:pt x="3513" y="3654"/>
                    </a:lnTo>
                    <a:lnTo>
                      <a:pt x="3560" y="3701"/>
                    </a:lnTo>
                    <a:lnTo>
                      <a:pt x="61169" y="3701"/>
                    </a:lnTo>
                    <a:lnTo>
                      <a:pt x="61169" y="3654"/>
                    </a:lnTo>
                    <a:lnTo>
                      <a:pt x="61263" y="3747"/>
                    </a:lnTo>
                    <a:lnTo>
                      <a:pt x="61357" y="3794"/>
                    </a:lnTo>
                    <a:lnTo>
                      <a:pt x="61403" y="3747"/>
                    </a:lnTo>
                    <a:lnTo>
                      <a:pt x="61450" y="3701"/>
                    </a:lnTo>
                    <a:lnTo>
                      <a:pt x="61497" y="3654"/>
                    </a:lnTo>
                    <a:lnTo>
                      <a:pt x="61497" y="3607"/>
                    </a:lnTo>
                    <a:lnTo>
                      <a:pt x="61497" y="3513"/>
                    </a:lnTo>
                    <a:lnTo>
                      <a:pt x="61450" y="3466"/>
                    </a:lnTo>
                    <a:lnTo>
                      <a:pt x="61403" y="3420"/>
                    </a:lnTo>
                    <a:lnTo>
                      <a:pt x="61263" y="3420"/>
                    </a:lnTo>
                    <a:lnTo>
                      <a:pt x="61169" y="3513"/>
                    </a:lnTo>
                    <a:lnTo>
                      <a:pt x="3607" y="3513"/>
                    </a:lnTo>
                    <a:lnTo>
                      <a:pt x="3560" y="3466"/>
                    </a:lnTo>
                    <a:lnTo>
                      <a:pt x="3467" y="3373"/>
                    </a:lnTo>
                    <a:lnTo>
                      <a:pt x="375" y="235"/>
                    </a:lnTo>
                    <a:lnTo>
                      <a:pt x="329" y="235"/>
                    </a:lnTo>
                    <a:lnTo>
                      <a:pt x="329" y="141"/>
                    </a:lnTo>
                    <a:lnTo>
                      <a:pt x="282" y="47"/>
                    </a:lnTo>
                    <a:lnTo>
                      <a:pt x="235" y="1"/>
                    </a:lnTo>
                    <a:close/>
                  </a:path>
                </a:pathLst>
              </a:cu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 name="Google Shape;207;p13"/>
            <p:cNvGrpSpPr/>
            <p:nvPr/>
          </p:nvGrpSpPr>
          <p:grpSpPr>
            <a:xfrm>
              <a:off x="-545299" y="1914808"/>
              <a:ext cx="1133999" cy="3306420"/>
              <a:chOff x="-545299" y="1914808"/>
              <a:chExt cx="1133999" cy="3306420"/>
            </a:xfrm>
          </p:grpSpPr>
          <p:grpSp>
            <p:nvGrpSpPr>
              <p:cNvPr id="208" name="Google Shape;208;p13"/>
              <p:cNvGrpSpPr/>
              <p:nvPr/>
            </p:nvGrpSpPr>
            <p:grpSpPr>
              <a:xfrm>
                <a:off x="-545299" y="1914808"/>
                <a:ext cx="1133999" cy="3306420"/>
                <a:chOff x="-545299" y="1914808"/>
                <a:chExt cx="1133999" cy="3306420"/>
              </a:xfrm>
            </p:grpSpPr>
            <p:sp>
              <p:nvSpPr>
                <p:cNvPr id="209" name="Google Shape;209;p13"/>
                <p:cNvSpPr/>
                <p:nvPr/>
              </p:nvSpPr>
              <p:spPr>
                <a:xfrm rot="5400000">
                  <a:off x="-1720694" y="3090202"/>
                  <a:ext cx="3306420" cy="955631"/>
                </a:xfrm>
                <a:custGeom>
                  <a:avLst/>
                  <a:gdLst/>
                  <a:ahLst/>
                  <a:cxnLst/>
                  <a:rect l="l" t="t" r="r" b="b"/>
                  <a:pathLst>
                    <a:path w="72925" h="21077" extrusionOk="0">
                      <a:moveTo>
                        <a:pt x="188" y="0"/>
                      </a:moveTo>
                      <a:lnTo>
                        <a:pt x="141" y="47"/>
                      </a:lnTo>
                      <a:lnTo>
                        <a:pt x="47" y="47"/>
                      </a:lnTo>
                      <a:lnTo>
                        <a:pt x="0" y="141"/>
                      </a:lnTo>
                      <a:lnTo>
                        <a:pt x="0" y="188"/>
                      </a:lnTo>
                      <a:lnTo>
                        <a:pt x="0" y="281"/>
                      </a:lnTo>
                      <a:lnTo>
                        <a:pt x="47" y="328"/>
                      </a:lnTo>
                      <a:lnTo>
                        <a:pt x="141" y="375"/>
                      </a:lnTo>
                      <a:lnTo>
                        <a:pt x="188" y="422"/>
                      </a:lnTo>
                      <a:lnTo>
                        <a:pt x="281" y="375"/>
                      </a:lnTo>
                      <a:lnTo>
                        <a:pt x="375" y="281"/>
                      </a:lnTo>
                      <a:lnTo>
                        <a:pt x="17096" y="281"/>
                      </a:lnTo>
                      <a:lnTo>
                        <a:pt x="17143" y="328"/>
                      </a:lnTo>
                      <a:lnTo>
                        <a:pt x="17189" y="422"/>
                      </a:lnTo>
                      <a:lnTo>
                        <a:pt x="17470" y="656"/>
                      </a:lnTo>
                      <a:lnTo>
                        <a:pt x="28196" y="11382"/>
                      </a:lnTo>
                      <a:lnTo>
                        <a:pt x="33535" y="16721"/>
                      </a:lnTo>
                      <a:lnTo>
                        <a:pt x="36205" y="19391"/>
                      </a:lnTo>
                      <a:lnTo>
                        <a:pt x="37516" y="20702"/>
                      </a:lnTo>
                      <a:lnTo>
                        <a:pt x="37704" y="20889"/>
                      </a:lnTo>
                      <a:lnTo>
                        <a:pt x="37751" y="20936"/>
                      </a:lnTo>
                      <a:lnTo>
                        <a:pt x="37844" y="20983"/>
                      </a:lnTo>
                      <a:lnTo>
                        <a:pt x="72550" y="20983"/>
                      </a:lnTo>
                      <a:lnTo>
                        <a:pt x="72597" y="21030"/>
                      </a:lnTo>
                      <a:lnTo>
                        <a:pt x="72738" y="21077"/>
                      </a:lnTo>
                      <a:lnTo>
                        <a:pt x="72784" y="21077"/>
                      </a:lnTo>
                      <a:lnTo>
                        <a:pt x="72878" y="21030"/>
                      </a:lnTo>
                      <a:lnTo>
                        <a:pt x="72925" y="20936"/>
                      </a:lnTo>
                      <a:lnTo>
                        <a:pt x="72925" y="20889"/>
                      </a:lnTo>
                      <a:lnTo>
                        <a:pt x="72925" y="20796"/>
                      </a:lnTo>
                      <a:lnTo>
                        <a:pt x="72878" y="20749"/>
                      </a:lnTo>
                      <a:lnTo>
                        <a:pt x="72784" y="20702"/>
                      </a:lnTo>
                      <a:lnTo>
                        <a:pt x="72597" y="20702"/>
                      </a:lnTo>
                      <a:lnTo>
                        <a:pt x="72550" y="20796"/>
                      </a:lnTo>
                      <a:lnTo>
                        <a:pt x="37891" y="20796"/>
                      </a:lnTo>
                      <a:lnTo>
                        <a:pt x="37844" y="20749"/>
                      </a:lnTo>
                      <a:lnTo>
                        <a:pt x="37657" y="20608"/>
                      </a:lnTo>
                      <a:lnTo>
                        <a:pt x="36346" y="19250"/>
                      </a:lnTo>
                      <a:lnTo>
                        <a:pt x="33676" y="16580"/>
                      </a:lnTo>
                      <a:lnTo>
                        <a:pt x="28290" y="11241"/>
                      </a:lnTo>
                      <a:lnTo>
                        <a:pt x="17611" y="562"/>
                      </a:lnTo>
                      <a:lnTo>
                        <a:pt x="17330" y="281"/>
                      </a:lnTo>
                      <a:lnTo>
                        <a:pt x="17283" y="188"/>
                      </a:lnTo>
                      <a:lnTo>
                        <a:pt x="17236" y="141"/>
                      </a:lnTo>
                      <a:lnTo>
                        <a:pt x="17189" y="141"/>
                      </a:lnTo>
                      <a:lnTo>
                        <a:pt x="17189" y="94"/>
                      </a:lnTo>
                      <a:lnTo>
                        <a:pt x="375" y="94"/>
                      </a:lnTo>
                      <a:lnTo>
                        <a:pt x="375" y="141"/>
                      </a:lnTo>
                      <a:lnTo>
                        <a:pt x="281" y="47"/>
                      </a:lnTo>
                      <a:lnTo>
                        <a:pt x="188" y="0"/>
                      </a:lnTo>
                      <a:close/>
                    </a:path>
                  </a:pathLst>
                </a:cu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3"/>
                <p:cNvSpPr/>
                <p:nvPr/>
              </p:nvSpPr>
              <p:spPr>
                <a:xfrm rot="5400000">
                  <a:off x="-1658034" y="3093376"/>
                  <a:ext cx="3306420" cy="949284"/>
                </a:xfrm>
                <a:custGeom>
                  <a:avLst/>
                  <a:gdLst/>
                  <a:ahLst/>
                  <a:cxnLst/>
                  <a:rect l="l" t="t" r="r" b="b"/>
                  <a:pathLst>
                    <a:path w="72925" h="20937" extrusionOk="0">
                      <a:moveTo>
                        <a:pt x="188" y="1"/>
                      </a:moveTo>
                      <a:lnTo>
                        <a:pt x="141" y="48"/>
                      </a:lnTo>
                      <a:lnTo>
                        <a:pt x="47" y="48"/>
                      </a:lnTo>
                      <a:lnTo>
                        <a:pt x="0" y="141"/>
                      </a:lnTo>
                      <a:lnTo>
                        <a:pt x="0" y="188"/>
                      </a:lnTo>
                      <a:lnTo>
                        <a:pt x="0" y="282"/>
                      </a:lnTo>
                      <a:lnTo>
                        <a:pt x="47" y="329"/>
                      </a:lnTo>
                      <a:lnTo>
                        <a:pt x="141" y="376"/>
                      </a:lnTo>
                      <a:lnTo>
                        <a:pt x="188" y="422"/>
                      </a:lnTo>
                      <a:lnTo>
                        <a:pt x="281" y="376"/>
                      </a:lnTo>
                      <a:lnTo>
                        <a:pt x="375" y="282"/>
                      </a:lnTo>
                      <a:lnTo>
                        <a:pt x="17939" y="282"/>
                      </a:lnTo>
                      <a:lnTo>
                        <a:pt x="17939" y="329"/>
                      </a:lnTo>
                      <a:lnTo>
                        <a:pt x="17986" y="329"/>
                      </a:lnTo>
                      <a:lnTo>
                        <a:pt x="18032" y="422"/>
                      </a:lnTo>
                      <a:lnTo>
                        <a:pt x="18313" y="704"/>
                      </a:lnTo>
                      <a:lnTo>
                        <a:pt x="28945" y="11289"/>
                      </a:lnTo>
                      <a:lnTo>
                        <a:pt x="34238" y="16628"/>
                      </a:lnTo>
                      <a:lnTo>
                        <a:pt x="36908" y="19251"/>
                      </a:lnTo>
                      <a:lnTo>
                        <a:pt x="38219" y="20609"/>
                      </a:lnTo>
                      <a:lnTo>
                        <a:pt x="38406" y="20749"/>
                      </a:lnTo>
                      <a:lnTo>
                        <a:pt x="38406" y="20796"/>
                      </a:lnTo>
                      <a:lnTo>
                        <a:pt x="72550" y="20796"/>
                      </a:lnTo>
                      <a:lnTo>
                        <a:pt x="72597" y="20890"/>
                      </a:lnTo>
                      <a:lnTo>
                        <a:pt x="72738" y="20937"/>
                      </a:lnTo>
                      <a:lnTo>
                        <a:pt x="72784" y="20890"/>
                      </a:lnTo>
                      <a:lnTo>
                        <a:pt x="72878" y="20843"/>
                      </a:lnTo>
                      <a:lnTo>
                        <a:pt x="72925" y="20796"/>
                      </a:lnTo>
                      <a:lnTo>
                        <a:pt x="72925" y="20703"/>
                      </a:lnTo>
                      <a:lnTo>
                        <a:pt x="72925" y="20656"/>
                      </a:lnTo>
                      <a:lnTo>
                        <a:pt x="72878" y="20562"/>
                      </a:lnTo>
                      <a:lnTo>
                        <a:pt x="72784" y="20515"/>
                      </a:lnTo>
                      <a:lnTo>
                        <a:pt x="72738" y="20515"/>
                      </a:lnTo>
                      <a:lnTo>
                        <a:pt x="72597" y="20562"/>
                      </a:lnTo>
                      <a:lnTo>
                        <a:pt x="72550" y="20609"/>
                      </a:lnTo>
                      <a:lnTo>
                        <a:pt x="38500" y="20609"/>
                      </a:lnTo>
                      <a:lnTo>
                        <a:pt x="38360" y="20468"/>
                      </a:lnTo>
                      <a:lnTo>
                        <a:pt x="37001" y="19110"/>
                      </a:lnTo>
                      <a:lnTo>
                        <a:pt x="34378" y="16487"/>
                      </a:lnTo>
                      <a:lnTo>
                        <a:pt x="29086" y="11148"/>
                      </a:lnTo>
                      <a:lnTo>
                        <a:pt x="18454" y="563"/>
                      </a:lnTo>
                      <a:lnTo>
                        <a:pt x="18173" y="282"/>
                      </a:lnTo>
                      <a:lnTo>
                        <a:pt x="18126" y="188"/>
                      </a:lnTo>
                      <a:lnTo>
                        <a:pt x="17986" y="95"/>
                      </a:lnTo>
                      <a:lnTo>
                        <a:pt x="375" y="95"/>
                      </a:lnTo>
                      <a:lnTo>
                        <a:pt x="375" y="141"/>
                      </a:lnTo>
                      <a:lnTo>
                        <a:pt x="281" y="48"/>
                      </a:lnTo>
                      <a:lnTo>
                        <a:pt x="188" y="1"/>
                      </a:lnTo>
                      <a:close/>
                    </a:path>
                  </a:pathLst>
                </a:cu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3"/>
                <p:cNvSpPr/>
                <p:nvPr/>
              </p:nvSpPr>
              <p:spPr>
                <a:xfrm rot="5400000">
                  <a:off x="-1594354" y="3097615"/>
                  <a:ext cx="3306420" cy="940805"/>
                </a:xfrm>
                <a:custGeom>
                  <a:avLst/>
                  <a:gdLst/>
                  <a:ahLst/>
                  <a:cxnLst/>
                  <a:rect l="l" t="t" r="r" b="b"/>
                  <a:pathLst>
                    <a:path w="72925" h="20750" extrusionOk="0">
                      <a:moveTo>
                        <a:pt x="188" y="1"/>
                      </a:moveTo>
                      <a:lnTo>
                        <a:pt x="141" y="47"/>
                      </a:lnTo>
                      <a:lnTo>
                        <a:pt x="47" y="47"/>
                      </a:lnTo>
                      <a:lnTo>
                        <a:pt x="0" y="141"/>
                      </a:lnTo>
                      <a:lnTo>
                        <a:pt x="0" y="188"/>
                      </a:lnTo>
                      <a:lnTo>
                        <a:pt x="0" y="282"/>
                      </a:lnTo>
                      <a:lnTo>
                        <a:pt x="47" y="328"/>
                      </a:lnTo>
                      <a:lnTo>
                        <a:pt x="141" y="375"/>
                      </a:lnTo>
                      <a:lnTo>
                        <a:pt x="188" y="422"/>
                      </a:lnTo>
                      <a:lnTo>
                        <a:pt x="281" y="375"/>
                      </a:lnTo>
                      <a:lnTo>
                        <a:pt x="375" y="282"/>
                      </a:lnTo>
                      <a:lnTo>
                        <a:pt x="18735" y="282"/>
                      </a:lnTo>
                      <a:lnTo>
                        <a:pt x="18782" y="328"/>
                      </a:lnTo>
                      <a:lnTo>
                        <a:pt x="18875" y="422"/>
                      </a:lnTo>
                      <a:lnTo>
                        <a:pt x="19157" y="703"/>
                      </a:lnTo>
                      <a:lnTo>
                        <a:pt x="29695" y="11241"/>
                      </a:lnTo>
                      <a:lnTo>
                        <a:pt x="34940" y="16487"/>
                      </a:lnTo>
                      <a:lnTo>
                        <a:pt x="37610" y="19157"/>
                      </a:lnTo>
                      <a:lnTo>
                        <a:pt x="38922" y="20468"/>
                      </a:lnTo>
                      <a:lnTo>
                        <a:pt x="39109" y="20655"/>
                      </a:lnTo>
                      <a:lnTo>
                        <a:pt x="72550" y="20655"/>
                      </a:lnTo>
                      <a:lnTo>
                        <a:pt x="72597" y="20702"/>
                      </a:lnTo>
                      <a:lnTo>
                        <a:pt x="72738" y="20749"/>
                      </a:lnTo>
                      <a:lnTo>
                        <a:pt x="72784" y="20749"/>
                      </a:lnTo>
                      <a:lnTo>
                        <a:pt x="72878" y="20702"/>
                      </a:lnTo>
                      <a:lnTo>
                        <a:pt x="72925" y="20609"/>
                      </a:lnTo>
                      <a:lnTo>
                        <a:pt x="72925" y="20562"/>
                      </a:lnTo>
                      <a:lnTo>
                        <a:pt x="72925" y="20468"/>
                      </a:lnTo>
                      <a:lnTo>
                        <a:pt x="72878" y="20421"/>
                      </a:lnTo>
                      <a:lnTo>
                        <a:pt x="72784" y="20374"/>
                      </a:lnTo>
                      <a:lnTo>
                        <a:pt x="72597" y="20374"/>
                      </a:lnTo>
                      <a:lnTo>
                        <a:pt x="72550" y="20468"/>
                      </a:lnTo>
                      <a:lnTo>
                        <a:pt x="39156" y="20468"/>
                      </a:lnTo>
                      <a:lnTo>
                        <a:pt x="39015" y="20328"/>
                      </a:lnTo>
                      <a:lnTo>
                        <a:pt x="37704" y="19016"/>
                      </a:lnTo>
                      <a:lnTo>
                        <a:pt x="35081" y="16393"/>
                      </a:lnTo>
                      <a:lnTo>
                        <a:pt x="29835" y="11101"/>
                      </a:lnTo>
                      <a:lnTo>
                        <a:pt x="19297" y="563"/>
                      </a:lnTo>
                      <a:lnTo>
                        <a:pt x="19016" y="282"/>
                      </a:lnTo>
                      <a:lnTo>
                        <a:pt x="18829" y="141"/>
                      </a:lnTo>
                      <a:lnTo>
                        <a:pt x="18782" y="94"/>
                      </a:lnTo>
                      <a:lnTo>
                        <a:pt x="375" y="94"/>
                      </a:lnTo>
                      <a:lnTo>
                        <a:pt x="375" y="141"/>
                      </a:lnTo>
                      <a:lnTo>
                        <a:pt x="281" y="47"/>
                      </a:lnTo>
                      <a:lnTo>
                        <a:pt x="188" y="1"/>
                      </a:lnTo>
                      <a:close/>
                    </a:path>
                  </a:pathLst>
                </a:cu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3"/>
                <p:cNvSpPr/>
                <p:nvPr/>
              </p:nvSpPr>
              <p:spPr>
                <a:xfrm rot="5400000">
                  <a:off x="-1531717" y="3100811"/>
                  <a:ext cx="3306420" cy="934412"/>
                </a:xfrm>
                <a:custGeom>
                  <a:avLst/>
                  <a:gdLst/>
                  <a:ahLst/>
                  <a:cxnLst/>
                  <a:rect l="l" t="t" r="r" b="b"/>
                  <a:pathLst>
                    <a:path w="72925" h="20609" extrusionOk="0">
                      <a:moveTo>
                        <a:pt x="188" y="0"/>
                      </a:moveTo>
                      <a:lnTo>
                        <a:pt x="141" y="47"/>
                      </a:lnTo>
                      <a:lnTo>
                        <a:pt x="47" y="47"/>
                      </a:lnTo>
                      <a:lnTo>
                        <a:pt x="0" y="141"/>
                      </a:lnTo>
                      <a:lnTo>
                        <a:pt x="0" y="187"/>
                      </a:lnTo>
                      <a:lnTo>
                        <a:pt x="0" y="281"/>
                      </a:lnTo>
                      <a:lnTo>
                        <a:pt x="47" y="328"/>
                      </a:lnTo>
                      <a:lnTo>
                        <a:pt x="141" y="375"/>
                      </a:lnTo>
                      <a:lnTo>
                        <a:pt x="188" y="422"/>
                      </a:lnTo>
                      <a:lnTo>
                        <a:pt x="281" y="375"/>
                      </a:lnTo>
                      <a:lnTo>
                        <a:pt x="375" y="281"/>
                      </a:lnTo>
                      <a:lnTo>
                        <a:pt x="19578" y="281"/>
                      </a:lnTo>
                      <a:lnTo>
                        <a:pt x="19578" y="328"/>
                      </a:lnTo>
                      <a:lnTo>
                        <a:pt x="19719" y="422"/>
                      </a:lnTo>
                      <a:lnTo>
                        <a:pt x="20000" y="750"/>
                      </a:lnTo>
                      <a:lnTo>
                        <a:pt x="30444" y="11194"/>
                      </a:lnTo>
                      <a:lnTo>
                        <a:pt x="35690" y="16393"/>
                      </a:lnTo>
                      <a:lnTo>
                        <a:pt x="38266" y="19016"/>
                      </a:lnTo>
                      <a:lnTo>
                        <a:pt x="39577" y="20327"/>
                      </a:lnTo>
                      <a:lnTo>
                        <a:pt x="39671" y="20374"/>
                      </a:lnTo>
                      <a:lnTo>
                        <a:pt x="39718" y="20468"/>
                      </a:lnTo>
                      <a:lnTo>
                        <a:pt x="72550" y="20468"/>
                      </a:lnTo>
                      <a:lnTo>
                        <a:pt x="72597" y="20561"/>
                      </a:lnTo>
                      <a:lnTo>
                        <a:pt x="72738" y="20608"/>
                      </a:lnTo>
                      <a:lnTo>
                        <a:pt x="72784" y="20561"/>
                      </a:lnTo>
                      <a:lnTo>
                        <a:pt x="72878" y="20514"/>
                      </a:lnTo>
                      <a:lnTo>
                        <a:pt x="72925" y="20468"/>
                      </a:lnTo>
                      <a:lnTo>
                        <a:pt x="72925" y="20374"/>
                      </a:lnTo>
                      <a:lnTo>
                        <a:pt x="72925" y="20327"/>
                      </a:lnTo>
                      <a:lnTo>
                        <a:pt x="72878" y="20233"/>
                      </a:lnTo>
                      <a:lnTo>
                        <a:pt x="72784" y="20187"/>
                      </a:lnTo>
                      <a:lnTo>
                        <a:pt x="72738" y="20187"/>
                      </a:lnTo>
                      <a:lnTo>
                        <a:pt x="72597" y="20233"/>
                      </a:lnTo>
                      <a:lnTo>
                        <a:pt x="72550" y="20280"/>
                      </a:lnTo>
                      <a:lnTo>
                        <a:pt x="39811" y="20280"/>
                      </a:lnTo>
                      <a:lnTo>
                        <a:pt x="39718" y="20187"/>
                      </a:lnTo>
                      <a:lnTo>
                        <a:pt x="38406" y="18875"/>
                      </a:lnTo>
                      <a:lnTo>
                        <a:pt x="35830" y="16252"/>
                      </a:lnTo>
                      <a:lnTo>
                        <a:pt x="30585" y="11054"/>
                      </a:lnTo>
                      <a:lnTo>
                        <a:pt x="20140" y="609"/>
                      </a:lnTo>
                      <a:lnTo>
                        <a:pt x="19859" y="281"/>
                      </a:lnTo>
                      <a:lnTo>
                        <a:pt x="19672" y="141"/>
                      </a:lnTo>
                      <a:lnTo>
                        <a:pt x="19672" y="94"/>
                      </a:lnTo>
                      <a:lnTo>
                        <a:pt x="375" y="94"/>
                      </a:lnTo>
                      <a:lnTo>
                        <a:pt x="375" y="141"/>
                      </a:lnTo>
                      <a:lnTo>
                        <a:pt x="281" y="47"/>
                      </a:lnTo>
                      <a:lnTo>
                        <a:pt x="188" y="0"/>
                      </a:ln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213;p13"/>
              <p:cNvGrpSpPr/>
              <p:nvPr/>
            </p:nvGrpSpPr>
            <p:grpSpPr>
              <a:xfrm rot="10800000">
                <a:off x="225010" y="3317809"/>
                <a:ext cx="286730" cy="1656452"/>
                <a:chOff x="7866335" y="-1031841"/>
                <a:chExt cx="286730" cy="1656452"/>
              </a:xfrm>
            </p:grpSpPr>
            <p:sp>
              <p:nvSpPr>
                <p:cNvPr id="214" name="Google Shape;214;p13"/>
                <p:cNvSpPr/>
                <p:nvPr/>
              </p:nvSpPr>
              <p:spPr>
                <a:xfrm>
                  <a:off x="7953433" y="-1031841"/>
                  <a:ext cx="199632" cy="1656452"/>
                </a:xfrm>
                <a:custGeom>
                  <a:avLst/>
                  <a:gdLst/>
                  <a:ahLst/>
                  <a:cxnLst/>
                  <a:rect l="l" t="t" r="r" b="b"/>
                  <a:pathLst>
                    <a:path w="4403" h="36534" extrusionOk="0">
                      <a:moveTo>
                        <a:pt x="4122" y="1"/>
                      </a:moveTo>
                      <a:lnTo>
                        <a:pt x="4075" y="48"/>
                      </a:lnTo>
                      <a:lnTo>
                        <a:pt x="4028" y="94"/>
                      </a:lnTo>
                      <a:lnTo>
                        <a:pt x="4028" y="188"/>
                      </a:lnTo>
                      <a:lnTo>
                        <a:pt x="4028" y="282"/>
                      </a:lnTo>
                      <a:lnTo>
                        <a:pt x="4122" y="329"/>
                      </a:lnTo>
                      <a:lnTo>
                        <a:pt x="4122" y="375"/>
                      </a:lnTo>
                      <a:lnTo>
                        <a:pt x="4122" y="12459"/>
                      </a:lnTo>
                      <a:lnTo>
                        <a:pt x="4122" y="19391"/>
                      </a:lnTo>
                      <a:lnTo>
                        <a:pt x="4122" y="22904"/>
                      </a:lnTo>
                      <a:lnTo>
                        <a:pt x="4122" y="24637"/>
                      </a:lnTo>
                      <a:lnTo>
                        <a:pt x="4122" y="25480"/>
                      </a:lnTo>
                      <a:lnTo>
                        <a:pt x="4122" y="25901"/>
                      </a:lnTo>
                      <a:lnTo>
                        <a:pt x="4075" y="25901"/>
                      </a:lnTo>
                      <a:lnTo>
                        <a:pt x="4075" y="25948"/>
                      </a:lnTo>
                      <a:lnTo>
                        <a:pt x="3981" y="26042"/>
                      </a:lnTo>
                      <a:lnTo>
                        <a:pt x="3841" y="26182"/>
                      </a:lnTo>
                      <a:lnTo>
                        <a:pt x="1874" y="28149"/>
                      </a:lnTo>
                      <a:lnTo>
                        <a:pt x="937" y="29086"/>
                      </a:lnTo>
                      <a:lnTo>
                        <a:pt x="422" y="29601"/>
                      </a:lnTo>
                      <a:lnTo>
                        <a:pt x="187" y="29836"/>
                      </a:lnTo>
                      <a:lnTo>
                        <a:pt x="141" y="29882"/>
                      </a:lnTo>
                      <a:lnTo>
                        <a:pt x="94" y="29929"/>
                      </a:lnTo>
                      <a:lnTo>
                        <a:pt x="94" y="30023"/>
                      </a:lnTo>
                      <a:lnTo>
                        <a:pt x="94" y="30210"/>
                      </a:lnTo>
                      <a:lnTo>
                        <a:pt x="94" y="36158"/>
                      </a:lnTo>
                      <a:lnTo>
                        <a:pt x="0" y="36252"/>
                      </a:lnTo>
                      <a:lnTo>
                        <a:pt x="0" y="36346"/>
                      </a:lnTo>
                      <a:lnTo>
                        <a:pt x="0" y="36393"/>
                      </a:lnTo>
                      <a:lnTo>
                        <a:pt x="47" y="36439"/>
                      </a:lnTo>
                      <a:lnTo>
                        <a:pt x="94" y="36486"/>
                      </a:lnTo>
                      <a:lnTo>
                        <a:pt x="141" y="36533"/>
                      </a:lnTo>
                      <a:lnTo>
                        <a:pt x="234" y="36486"/>
                      </a:lnTo>
                      <a:lnTo>
                        <a:pt x="281" y="36439"/>
                      </a:lnTo>
                      <a:lnTo>
                        <a:pt x="328" y="36393"/>
                      </a:lnTo>
                      <a:lnTo>
                        <a:pt x="328" y="36346"/>
                      </a:lnTo>
                      <a:lnTo>
                        <a:pt x="328" y="36252"/>
                      </a:lnTo>
                      <a:lnTo>
                        <a:pt x="234" y="36158"/>
                      </a:lnTo>
                      <a:lnTo>
                        <a:pt x="234" y="30210"/>
                      </a:lnTo>
                      <a:lnTo>
                        <a:pt x="234" y="30023"/>
                      </a:lnTo>
                      <a:lnTo>
                        <a:pt x="281" y="29976"/>
                      </a:lnTo>
                      <a:lnTo>
                        <a:pt x="328" y="29929"/>
                      </a:lnTo>
                      <a:lnTo>
                        <a:pt x="562" y="29695"/>
                      </a:lnTo>
                      <a:lnTo>
                        <a:pt x="1030" y="29227"/>
                      </a:lnTo>
                      <a:lnTo>
                        <a:pt x="2014" y="28243"/>
                      </a:lnTo>
                      <a:lnTo>
                        <a:pt x="3934" y="26323"/>
                      </a:lnTo>
                      <a:lnTo>
                        <a:pt x="4122" y="26135"/>
                      </a:lnTo>
                      <a:lnTo>
                        <a:pt x="4169" y="26089"/>
                      </a:lnTo>
                      <a:lnTo>
                        <a:pt x="4215" y="26042"/>
                      </a:lnTo>
                      <a:lnTo>
                        <a:pt x="4309" y="25948"/>
                      </a:lnTo>
                      <a:lnTo>
                        <a:pt x="4309" y="25480"/>
                      </a:lnTo>
                      <a:lnTo>
                        <a:pt x="4309" y="24637"/>
                      </a:lnTo>
                      <a:lnTo>
                        <a:pt x="4309" y="22904"/>
                      </a:lnTo>
                      <a:lnTo>
                        <a:pt x="4309" y="19391"/>
                      </a:lnTo>
                      <a:lnTo>
                        <a:pt x="4309" y="12459"/>
                      </a:lnTo>
                      <a:lnTo>
                        <a:pt x="4309" y="375"/>
                      </a:lnTo>
                      <a:lnTo>
                        <a:pt x="4262" y="329"/>
                      </a:lnTo>
                      <a:lnTo>
                        <a:pt x="4356" y="282"/>
                      </a:lnTo>
                      <a:lnTo>
                        <a:pt x="4403" y="188"/>
                      </a:lnTo>
                      <a:lnTo>
                        <a:pt x="4356" y="94"/>
                      </a:lnTo>
                      <a:lnTo>
                        <a:pt x="4309" y="48"/>
                      </a:lnTo>
                      <a:lnTo>
                        <a:pt x="426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3"/>
                <p:cNvSpPr/>
                <p:nvPr/>
              </p:nvSpPr>
              <p:spPr>
                <a:xfrm>
                  <a:off x="7866335" y="-1031841"/>
                  <a:ext cx="199677" cy="1607575"/>
                </a:xfrm>
                <a:custGeom>
                  <a:avLst/>
                  <a:gdLst/>
                  <a:ahLst/>
                  <a:cxnLst/>
                  <a:rect l="l" t="t" r="r" b="b"/>
                  <a:pathLst>
                    <a:path w="4404" h="35456" extrusionOk="0">
                      <a:moveTo>
                        <a:pt x="4169" y="1"/>
                      </a:moveTo>
                      <a:lnTo>
                        <a:pt x="4122" y="48"/>
                      </a:lnTo>
                      <a:lnTo>
                        <a:pt x="4076" y="94"/>
                      </a:lnTo>
                      <a:lnTo>
                        <a:pt x="4076" y="188"/>
                      </a:lnTo>
                      <a:lnTo>
                        <a:pt x="4076" y="282"/>
                      </a:lnTo>
                      <a:lnTo>
                        <a:pt x="4169" y="329"/>
                      </a:lnTo>
                      <a:lnTo>
                        <a:pt x="4169" y="375"/>
                      </a:lnTo>
                      <a:lnTo>
                        <a:pt x="4169" y="11944"/>
                      </a:lnTo>
                      <a:lnTo>
                        <a:pt x="4169" y="18595"/>
                      </a:lnTo>
                      <a:lnTo>
                        <a:pt x="4169" y="21967"/>
                      </a:lnTo>
                      <a:lnTo>
                        <a:pt x="4169" y="23606"/>
                      </a:lnTo>
                      <a:lnTo>
                        <a:pt x="4169" y="24449"/>
                      </a:lnTo>
                      <a:lnTo>
                        <a:pt x="4169" y="24684"/>
                      </a:lnTo>
                      <a:lnTo>
                        <a:pt x="4169" y="24777"/>
                      </a:lnTo>
                      <a:lnTo>
                        <a:pt x="4169" y="24824"/>
                      </a:lnTo>
                      <a:lnTo>
                        <a:pt x="4122" y="24824"/>
                      </a:lnTo>
                      <a:lnTo>
                        <a:pt x="3888" y="25105"/>
                      </a:lnTo>
                      <a:lnTo>
                        <a:pt x="1921" y="27072"/>
                      </a:lnTo>
                      <a:lnTo>
                        <a:pt x="938" y="28009"/>
                      </a:lnTo>
                      <a:lnTo>
                        <a:pt x="469" y="28524"/>
                      </a:lnTo>
                      <a:lnTo>
                        <a:pt x="235" y="28758"/>
                      </a:lnTo>
                      <a:lnTo>
                        <a:pt x="141" y="28805"/>
                      </a:lnTo>
                      <a:lnTo>
                        <a:pt x="94" y="28852"/>
                      </a:lnTo>
                      <a:lnTo>
                        <a:pt x="94" y="28946"/>
                      </a:lnTo>
                      <a:lnTo>
                        <a:pt x="94" y="29133"/>
                      </a:lnTo>
                      <a:lnTo>
                        <a:pt x="94" y="35081"/>
                      </a:lnTo>
                      <a:lnTo>
                        <a:pt x="48" y="35175"/>
                      </a:lnTo>
                      <a:lnTo>
                        <a:pt x="1" y="35269"/>
                      </a:lnTo>
                      <a:lnTo>
                        <a:pt x="48" y="35315"/>
                      </a:lnTo>
                      <a:lnTo>
                        <a:pt x="48" y="35362"/>
                      </a:lnTo>
                      <a:lnTo>
                        <a:pt x="141" y="35409"/>
                      </a:lnTo>
                      <a:lnTo>
                        <a:pt x="188" y="35456"/>
                      </a:lnTo>
                      <a:lnTo>
                        <a:pt x="282" y="35409"/>
                      </a:lnTo>
                      <a:lnTo>
                        <a:pt x="329" y="35362"/>
                      </a:lnTo>
                      <a:lnTo>
                        <a:pt x="375" y="35315"/>
                      </a:lnTo>
                      <a:lnTo>
                        <a:pt x="375" y="35269"/>
                      </a:lnTo>
                      <a:lnTo>
                        <a:pt x="329" y="35175"/>
                      </a:lnTo>
                      <a:lnTo>
                        <a:pt x="282" y="35081"/>
                      </a:lnTo>
                      <a:lnTo>
                        <a:pt x="282" y="29133"/>
                      </a:lnTo>
                      <a:lnTo>
                        <a:pt x="282" y="28946"/>
                      </a:lnTo>
                      <a:lnTo>
                        <a:pt x="282" y="28899"/>
                      </a:lnTo>
                      <a:lnTo>
                        <a:pt x="329" y="28852"/>
                      </a:lnTo>
                      <a:lnTo>
                        <a:pt x="610" y="28618"/>
                      </a:lnTo>
                      <a:lnTo>
                        <a:pt x="1078" y="28149"/>
                      </a:lnTo>
                      <a:lnTo>
                        <a:pt x="2062" y="27166"/>
                      </a:lnTo>
                      <a:lnTo>
                        <a:pt x="3982" y="25246"/>
                      </a:lnTo>
                      <a:lnTo>
                        <a:pt x="4310" y="24918"/>
                      </a:lnTo>
                      <a:lnTo>
                        <a:pt x="4310" y="24871"/>
                      </a:lnTo>
                      <a:lnTo>
                        <a:pt x="4310" y="24824"/>
                      </a:lnTo>
                      <a:lnTo>
                        <a:pt x="4310" y="24777"/>
                      </a:lnTo>
                      <a:lnTo>
                        <a:pt x="4310" y="24684"/>
                      </a:lnTo>
                      <a:lnTo>
                        <a:pt x="4310" y="24449"/>
                      </a:lnTo>
                      <a:lnTo>
                        <a:pt x="4310" y="23606"/>
                      </a:lnTo>
                      <a:lnTo>
                        <a:pt x="4310" y="21967"/>
                      </a:lnTo>
                      <a:lnTo>
                        <a:pt x="4310" y="18595"/>
                      </a:lnTo>
                      <a:lnTo>
                        <a:pt x="4310" y="11944"/>
                      </a:lnTo>
                      <a:lnTo>
                        <a:pt x="4310" y="375"/>
                      </a:lnTo>
                      <a:lnTo>
                        <a:pt x="4310" y="329"/>
                      </a:lnTo>
                      <a:lnTo>
                        <a:pt x="4403" y="282"/>
                      </a:lnTo>
                      <a:lnTo>
                        <a:pt x="4403" y="188"/>
                      </a:lnTo>
                      <a:lnTo>
                        <a:pt x="4403" y="94"/>
                      </a:lnTo>
                      <a:lnTo>
                        <a:pt x="4357" y="48"/>
                      </a:lnTo>
                      <a:lnTo>
                        <a:pt x="431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16" name="Google Shape;216;p13"/>
          <p:cNvGrpSpPr/>
          <p:nvPr/>
        </p:nvGrpSpPr>
        <p:grpSpPr>
          <a:xfrm>
            <a:off x="241311" y="1611207"/>
            <a:ext cx="8480922" cy="2498410"/>
            <a:chOff x="241311" y="1611207"/>
            <a:chExt cx="8480922" cy="2498410"/>
          </a:xfrm>
        </p:grpSpPr>
        <p:pic>
          <p:nvPicPr>
            <p:cNvPr id="217" name="Google Shape;217;p13"/>
            <p:cNvPicPr preferRelativeResize="0"/>
            <p:nvPr/>
          </p:nvPicPr>
          <p:blipFill>
            <a:blip r:embed="rId2">
              <a:alphaModFix/>
            </a:blip>
            <a:stretch>
              <a:fillRect/>
            </a:stretch>
          </p:blipFill>
          <p:spPr>
            <a:xfrm>
              <a:off x="241311" y="1611207"/>
              <a:ext cx="509725" cy="202569"/>
            </a:xfrm>
            <a:prstGeom prst="rect">
              <a:avLst/>
            </a:prstGeom>
            <a:noFill/>
            <a:ln>
              <a:noFill/>
            </a:ln>
          </p:spPr>
        </p:pic>
        <p:pic>
          <p:nvPicPr>
            <p:cNvPr id="218" name="Google Shape;218;p13"/>
            <p:cNvPicPr preferRelativeResize="0"/>
            <p:nvPr/>
          </p:nvPicPr>
          <p:blipFill>
            <a:blip r:embed="rId2">
              <a:alphaModFix/>
            </a:blip>
            <a:stretch>
              <a:fillRect/>
            </a:stretch>
          </p:blipFill>
          <p:spPr>
            <a:xfrm rot="5400000">
              <a:off x="8366086" y="3753469"/>
              <a:ext cx="509725" cy="202569"/>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19"/>
        <p:cNvGrpSpPr/>
        <p:nvPr/>
      </p:nvGrpSpPr>
      <p:grpSpPr>
        <a:xfrm>
          <a:off x="0" y="0"/>
          <a:ext cx="0" cy="0"/>
          <a:chOff x="0" y="0"/>
          <a:chExt cx="0" cy="0"/>
        </a:xfrm>
      </p:grpSpPr>
      <p:grpSp>
        <p:nvGrpSpPr>
          <p:cNvPr id="220" name="Google Shape;220;p14"/>
          <p:cNvGrpSpPr/>
          <p:nvPr/>
        </p:nvGrpSpPr>
        <p:grpSpPr>
          <a:xfrm>
            <a:off x="173389" y="2430357"/>
            <a:ext cx="8910585" cy="2348097"/>
            <a:chOff x="173389" y="2430357"/>
            <a:chExt cx="8910585" cy="2348097"/>
          </a:xfrm>
        </p:grpSpPr>
        <p:pic>
          <p:nvPicPr>
            <p:cNvPr id="221" name="Google Shape;221;p14"/>
            <p:cNvPicPr preferRelativeResize="0"/>
            <p:nvPr/>
          </p:nvPicPr>
          <p:blipFill>
            <a:blip r:embed="rId2">
              <a:alphaModFix/>
            </a:blip>
            <a:stretch>
              <a:fillRect/>
            </a:stretch>
          </p:blipFill>
          <p:spPr>
            <a:xfrm>
              <a:off x="8574248" y="2430357"/>
              <a:ext cx="509725" cy="202569"/>
            </a:xfrm>
            <a:prstGeom prst="rect">
              <a:avLst/>
            </a:prstGeom>
            <a:noFill/>
            <a:ln>
              <a:noFill/>
            </a:ln>
          </p:spPr>
        </p:pic>
        <p:pic>
          <p:nvPicPr>
            <p:cNvPr id="222" name="Google Shape;222;p14"/>
            <p:cNvPicPr preferRelativeResize="0"/>
            <p:nvPr/>
          </p:nvPicPr>
          <p:blipFill>
            <a:blip r:embed="rId2">
              <a:alphaModFix/>
            </a:blip>
            <a:stretch>
              <a:fillRect/>
            </a:stretch>
          </p:blipFill>
          <p:spPr>
            <a:xfrm rot="5400000">
              <a:off x="19811" y="4422307"/>
              <a:ext cx="509725" cy="202569"/>
            </a:xfrm>
            <a:prstGeom prst="rect">
              <a:avLst/>
            </a:prstGeom>
            <a:noFill/>
            <a:ln>
              <a:noFill/>
            </a:ln>
          </p:spPr>
        </p:pic>
      </p:grpSp>
      <p:grpSp>
        <p:nvGrpSpPr>
          <p:cNvPr id="223" name="Google Shape;223;p14"/>
          <p:cNvGrpSpPr/>
          <p:nvPr/>
        </p:nvGrpSpPr>
        <p:grpSpPr>
          <a:xfrm>
            <a:off x="-2926249" y="-347224"/>
            <a:ext cx="12327829" cy="5664710"/>
            <a:chOff x="-2926249" y="-347224"/>
            <a:chExt cx="12327829" cy="5664710"/>
          </a:xfrm>
        </p:grpSpPr>
        <p:grpSp>
          <p:nvGrpSpPr>
            <p:cNvPr id="224" name="Google Shape;224;p14"/>
            <p:cNvGrpSpPr/>
            <p:nvPr/>
          </p:nvGrpSpPr>
          <p:grpSpPr>
            <a:xfrm>
              <a:off x="-2926249" y="2879531"/>
              <a:ext cx="3558363" cy="2437955"/>
              <a:chOff x="-2926249" y="2879531"/>
              <a:chExt cx="3558363" cy="2437955"/>
            </a:xfrm>
          </p:grpSpPr>
          <p:grpSp>
            <p:nvGrpSpPr>
              <p:cNvPr id="225" name="Google Shape;225;p14"/>
              <p:cNvGrpSpPr/>
              <p:nvPr/>
            </p:nvGrpSpPr>
            <p:grpSpPr>
              <a:xfrm>
                <a:off x="345385" y="3661034"/>
                <a:ext cx="286730" cy="1656452"/>
                <a:chOff x="7866335" y="-1031841"/>
                <a:chExt cx="286730" cy="1656452"/>
              </a:xfrm>
            </p:grpSpPr>
            <p:sp>
              <p:nvSpPr>
                <p:cNvPr id="226" name="Google Shape;226;p14"/>
                <p:cNvSpPr/>
                <p:nvPr/>
              </p:nvSpPr>
              <p:spPr>
                <a:xfrm>
                  <a:off x="7953433" y="-1031841"/>
                  <a:ext cx="199632" cy="1656452"/>
                </a:xfrm>
                <a:custGeom>
                  <a:avLst/>
                  <a:gdLst/>
                  <a:ahLst/>
                  <a:cxnLst/>
                  <a:rect l="l" t="t" r="r" b="b"/>
                  <a:pathLst>
                    <a:path w="4403" h="36534" extrusionOk="0">
                      <a:moveTo>
                        <a:pt x="4122" y="1"/>
                      </a:moveTo>
                      <a:lnTo>
                        <a:pt x="4075" y="48"/>
                      </a:lnTo>
                      <a:lnTo>
                        <a:pt x="4028" y="94"/>
                      </a:lnTo>
                      <a:lnTo>
                        <a:pt x="4028" y="188"/>
                      </a:lnTo>
                      <a:lnTo>
                        <a:pt x="4028" y="282"/>
                      </a:lnTo>
                      <a:lnTo>
                        <a:pt x="4122" y="329"/>
                      </a:lnTo>
                      <a:lnTo>
                        <a:pt x="4122" y="375"/>
                      </a:lnTo>
                      <a:lnTo>
                        <a:pt x="4122" y="12459"/>
                      </a:lnTo>
                      <a:lnTo>
                        <a:pt x="4122" y="19391"/>
                      </a:lnTo>
                      <a:lnTo>
                        <a:pt x="4122" y="22904"/>
                      </a:lnTo>
                      <a:lnTo>
                        <a:pt x="4122" y="24637"/>
                      </a:lnTo>
                      <a:lnTo>
                        <a:pt x="4122" y="25480"/>
                      </a:lnTo>
                      <a:lnTo>
                        <a:pt x="4122" y="25901"/>
                      </a:lnTo>
                      <a:lnTo>
                        <a:pt x="4075" y="25901"/>
                      </a:lnTo>
                      <a:lnTo>
                        <a:pt x="4075" y="25948"/>
                      </a:lnTo>
                      <a:lnTo>
                        <a:pt x="3981" y="26042"/>
                      </a:lnTo>
                      <a:lnTo>
                        <a:pt x="3841" y="26182"/>
                      </a:lnTo>
                      <a:lnTo>
                        <a:pt x="1874" y="28149"/>
                      </a:lnTo>
                      <a:lnTo>
                        <a:pt x="937" y="29086"/>
                      </a:lnTo>
                      <a:lnTo>
                        <a:pt x="422" y="29601"/>
                      </a:lnTo>
                      <a:lnTo>
                        <a:pt x="187" y="29836"/>
                      </a:lnTo>
                      <a:lnTo>
                        <a:pt x="141" y="29882"/>
                      </a:lnTo>
                      <a:lnTo>
                        <a:pt x="94" y="29929"/>
                      </a:lnTo>
                      <a:lnTo>
                        <a:pt x="94" y="30023"/>
                      </a:lnTo>
                      <a:lnTo>
                        <a:pt x="94" y="30210"/>
                      </a:lnTo>
                      <a:lnTo>
                        <a:pt x="94" y="36158"/>
                      </a:lnTo>
                      <a:lnTo>
                        <a:pt x="0" y="36252"/>
                      </a:lnTo>
                      <a:lnTo>
                        <a:pt x="0" y="36346"/>
                      </a:lnTo>
                      <a:lnTo>
                        <a:pt x="0" y="36393"/>
                      </a:lnTo>
                      <a:lnTo>
                        <a:pt x="47" y="36439"/>
                      </a:lnTo>
                      <a:lnTo>
                        <a:pt x="94" y="36486"/>
                      </a:lnTo>
                      <a:lnTo>
                        <a:pt x="141" y="36533"/>
                      </a:lnTo>
                      <a:lnTo>
                        <a:pt x="234" y="36486"/>
                      </a:lnTo>
                      <a:lnTo>
                        <a:pt x="281" y="36439"/>
                      </a:lnTo>
                      <a:lnTo>
                        <a:pt x="328" y="36393"/>
                      </a:lnTo>
                      <a:lnTo>
                        <a:pt x="328" y="36346"/>
                      </a:lnTo>
                      <a:lnTo>
                        <a:pt x="328" y="36252"/>
                      </a:lnTo>
                      <a:lnTo>
                        <a:pt x="234" y="36158"/>
                      </a:lnTo>
                      <a:lnTo>
                        <a:pt x="234" y="30210"/>
                      </a:lnTo>
                      <a:lnTo>
                        <a:pt x="234" y="30023"/>
                      </a:lnTo>
                      <a:lnTo>
                        <a:pt x="281" y="29976"/>
                      </a:lnTo>
                      <a:lnTo>
                        <a:pt x="328" y="29929"/>
                      </a:lnTo>
                      <a:lnTo>
                        <a:pt x="562" y="29695"/>
                      </a:lnTo>
                      <a:lnTo>
                        <a:pt x="1030" y="29227"/>
                      </a:lnTo>
                      <a:lnTo>
                        <a:pt x="2014" y="28243"/>
                      </a:lnTo>
                      <a:lnTo>
                        <a:pt x="3934" y="26323"/>
                      </a:lnTo>
                      <a:lnTo>
                        <a:pt x="4122" y="26135"/>
                      </a:lnTo>
                      <a:lnTo>
                        <a:pt x="4169" y="26089"/>
                      </a:lnTo>
                      <a:lnTo>
                        <a:pt x="4215" y="26042"/>
                      </a:lnTo>
                      <a:lnTo>
                        <a:pt x="4309" y="25948"/>
                      </a:lnTo>
                      <a:lnTo>
                        <a:pt x="4309" y="25480"/>
                      </a:lnTo>
                      <a:lnTo>
                        <a:pt x="4309" y="24637"/>
                      </a:lnTo>
                      <a:lnTo>
                        <a:pt x="4309" y="22904"/>
                      </a:lnTo>
                      <a:lnTo>
                        <a:pt x="4309" y="19391"/>
                      </a:lnTo>
                      <a:lnTo>
                        <a:pt x="4309" y="12459"/>
                      </a:lnTo>
                      <a:lnTo>
                        <a:pt x="4309" y="375"/>
                      </a:lnTo>
                      <a:lnTo>
                        <a:pt x="4262" y="329"/>
                      </a:lnTo>
                      <a:lnTo>
                        <a:pt x="4356" y="282"/>
                      </a:lnTo>
                      <a:lnTo>
                        <a:pt x="4403" y="188"/>
                      </a:lnTo>
                      <a:lnTo>
                        <a:pt x="4356" y="94"/>
                      </a:lnTo>
                      <a:lnTo>
                        <a:pt x="4309" y="48"/>
                      </a:lnTo>
                      <a:lnTo>
                        <a:pt x="426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4"/>
                <p:cNvSpPr/>
                <p:nvPr/>
              </p:nvSpPr>
              <p:spPr>
                <a:xfrm>
                  <a:off x="7866335" y="-1031841"/>
                  <a:ext cx="199677" cy="1607575"/>
                </a:xfrm>
                <a:custGeom>
                  <a:avLst/>
                  <a:gdLst/>
                  <a:ahLst/>
                  <a:cxnLst/>
                  <a:rect l="l" t="t" r="r" b="b"/>
                  <a:pathLst>
                    <a:path w="4404" h="35456" extrusionOk="0">
                      <a:moveTo>
                        <a:pt x="4169" y="1"/>
                      </a:moveTo>
                      <a:lnTo>
                        <a:pt x="4122" y="48"/>
                      </a:lnTo>
                      <a:lnTo>
                        <a:pt x="4076" y="94"/>
                      </a:lnTo>
                      <a:lnTo>
                        <a:pt x="4076" y="188"/>
                      </a:lnTo>
                      <a:lnTo>
                        <a:pt x="4076" y="282"/>
                      </a:lnTo>
                      <a:lnTo>
                        <a:pt x="4169" y="329"/>
                      </a:lnTo>
                      <a:lnTo>
                        <a:pt x="4169" y="375"/>
                      </a:lnTo>
                      <a:lnTo>
                        <a:pt x="4169" y="11944"/>
                      </a:lnTo>
                      <a:lnTo>
                        <a:pt x="4169" y="18595"/>
                      </a:lnTo>
                      <a:lnTo>
                        <a:pt x="4169" y="21967"/>
                      </a:lnTo>
                      <a:lnTo>
                        <a:pt x="4169" y="23606"/>
                      </a:lnTo>
                      <a:lnTo>
                        <a:pt x="4169" y="24449"/>
                      </a:lnTo>
                      <a:lnTo>
                        <a:pt x="4169" y="24684"/>
                      </a:lnTo>
                      <a:lnTo>
                        <a:pt x="4169" y="24777"/>
                      </a:lnTo>
                      <a:lnTo>
                        <a:pt x="4169" y="24824"/>
                      </a:lnTo>
                      <a:lnTo>
                        <a:pt x="4122" y="24824"/>
                      </a:lnTo>
                      <a:lnTo>
                        <a:pt x="3888" y="25105"/>
                      </a:lnTo>
                      <a:lnTo>
                        <a:pt x="1921" y="27072"/>
                      </a:lnTo>
                      <a:lnTo>
                        <a:pt x="938" y="28009"/>
                      </a:lnTo>
                      <a:lnTo>
                        <a:pt x="469" y="28524"/>
                      </a:lnTo>
                      <a:lnTo>
                        <a:pt x="235" y="28758"/>
                      </a:lnTo>
                      <a:lnTo>
                        <a:pt x="141" y="28805"/>
                      </a:lnTo>
                      <a:lnTo>
                        <a:pt x="94" y="28852"/>
                      </a:lnTo>
                      <a:lnTo>
                        <a:pt x="94" y="28946"/>
                      </a:lnTo>
                      <a:lnTo>
                        <a:pt x="94" y="29133"/>
                      </a:lnTo>
                      <a:lnTo>
                        <a:pt x="94" y="35081"/>
                      </a:lnTo>
                      <a:lnTo>
                        <a:pt x="48" y="35175"/>
                      </a:lnTo>
                      <a:lnTo>
                        <a:pt x="1" y="35269"/>
                      </a:lnTo>
                      <a:lnTo>
                        <a:pt x="48" y="35315"/>
                      </a:lnTo>
                      <a:lnTo>
                        <a:pt x="48" y="35362"/>
                      </a:lnTo>
                      <a:lnTo>
                        <a:pt x="141" y="35409"/>
                      </a:lnTo>
                      <a:lnTo>
                        <a:pt x="188" y="35456"/>
                      </a:lnTo>
                      <a:lnTo>
                        <a:pt x="282" y="35409"/>
                      </a:lnTo>
                      <a:lnTo>
                        <a:pt x="329" y="35362"/>
                      </a:lnTo>
                      <a:lnTo>
                        <a:pt x="375" y="35315"/>
                      </a:lnTo>
                      <a:lnTo>
                        <a:pt x="375" y="35269"/>
                      </a:lnTo>
                      <a:lnTo>
                        <a:pt x="329" y="35175"/>
                      </a:lnTo>
                      <a:lnTo>
                        <a:pt x="282" y="35081"/>
                      </a:lnTo>
                      <a:lnTo>
                        <a:pt x="282" y="29133"/>
                      </a:lnTo>
                      <a:lnTo>
                        <a:pt x="282" y="28946"/>
                      </a:lnTo>
                      <a:lnTo>
                        <a:pt x="282" y="28899"/>
                      </a:lnTo>
                      <a:lnTo>
                        <a:pt x="329" y="28852"/>
                      </a:lnTo>
                      <a:lnTo>
                        <a:pt x="610" y="28618"/>
                      </a:lnTo>
                      <a:lnTo>
                        <a:pt x="1078" y="28149"/>
                      </a:lnTo>
                      <a:lnTo>
                        <a:pt x="2062" y="27166"/>
                      </a:lnTo>
                      <a:lnTo>
                        <a:pt x="3982" y="25246"/>
                      </a:lnTo>
                      <a:lnTo>
                        <a:pt x="4310" y="24918"/>
                      </a:lnTo>
                      <a:lnTo>
                        <a:pt x="4310" y="24871"/>
                      </a:lnTo>
                      <a:lnTo>
                        <a:pt x="4310" y="24824"/>
                      </a:lnTo>
                      <a:lnTo>
                        <a:pt x="4310" y="24777"/>
                      </a:lnTo>
                      <a:lnTo>
                        <a:pt x="4310" y="24684"/>
                      </a:lnTo>
                      <a:lnTo>
                        <a:pt x="4310" y="24449"/>
                      </a:lnTo>
                      <a:lnTo>
                        <a:pt x="4310" y="23606"/>
                      </a:lnTo>
                      <a:lnTo>
                        <a:pt x="4310" y="21967"/>
                      </a:lnTo>
                      <a:lnTo>
                        <a:pt x="4310" y="18595"/>
                      </a:lnTo>
                      <a:lnTo>
                        <a:pt x="4310" y="11944"/>
                      </a:lnTo>
                      <a:lnTo>
                        <a:pt x="4310" y="375"/>
                      </a:lnTo>
                      <a:lnTo>
                        <a:pt x="4310" y="329"/>
                      </a:lnTo>
                      <a:lnTo>
                        <a:pt x="4403" y="282"/>
                      </a:lnTo>
                      <a:lnTo>
                        <a:pt x="4403" y="188"/>
                      </a:lnTo>
                      <a:lnTo>
                        <a:pt x="4403" y="94"/>
                      </a:lnTo>
                      <a:lnTo>
                        <a:pt x="4357" y="48"/>
                      </a:lnTo>
                      <a:lnTo>
                        <a:pt x="4310"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4"/>
              <p:cNvGrpSpPr/>
              <p:nvPr/>
            </p:nvGrpSpPr>
            <p:grpSpPr>
              <a:xfrm rot="-5400000">
                <a:off x="-1948333" y="1901615"/>
                <a:ext cx="1346371" cy="3302203"/>
                <a:chOff x="8388742" y="-1006360"/>
                <a:chExt cx="1346371" cy="3302203"/>
              </a:xfrm>
            </p:grpSpPr>
            <p:sp>
              <p:nvSpPr>
                <p:cNvPr id="229" name="Google Shape;229;p14"/>
                <p:cNvSpPr/>
                <p:nvPr/>
              </p:nvSpPr>
              <p:spPr>
                <a:xfrm>
                  <a:off x="8388742" y="-1006360"/>
                  <a:ext cx="1269928" cy="3227891"/>
                </a:xfrm>
                <a:custGeom>
                  <a:avLst/>
                  <a:gdLst/>
                  <a:ahLst/>
                  <a:cxnLst/>
                  <a:rect l="l" t="t" r="r" b="b"/>
                  <a:pathLst>
                    <a:path w="28009" h="71193" extrusionOk="0">
                      <a:moveTo>
                        <a:pt x="27775" y="1"/>
                      </a:moveTo>
                      <a:lnTo>
                        <a:pt x="27728" y="48"/>
                      </a:lnTo>
                      <a:lnTo>
                        <a:pt x="27681" y="94"/>
                      </a:lnTo>
                      <a:lnTo>
                        <a:pt x="27681" y="188"/>
                      </a:lnTo>
                      <a:lnTo>
                        <a:pt x="27681" y="282"/>
                      </a:lnTo>
                      <a:lnTo>
                        <a:pt x="27775" y="329"/>
                      </a:lnTo>
                      <a:lnTo>
                        <a:pt x="27775" y="375"/>
                      </a:lnTo>
                      <a:lnTo>
                        <a:pt x="27775" y="56766"/>
                      </a:lnTo>
                      <a:lnTo>
                        <a:pt x="27775" y="58827"/>
                      </a:lnTo>
                      <a:lnTo>
                        <a:pt x="27775" y="58921"/>
                      </a:lnTo>
                      <a:lnTo>
                        <a:pt x="27775" y="58968"/>
                      </a:lnTo>
                      <a:lnTo>
                        <a:pt x="27775" y="59015"/>
                      </a:lnTo>
                      <a:lnTo>
                        <a:pt x="27587" y="59155"/>
                      </a:lnTo>
                      <a:lnTo>
                        <a:pt x="27213" y="59530"/>
                      </a:lnTo>
                      <a:lnTo>
                        <a:pt x="26510" y="60232"/>
                      </a:lnTo>
                      <a:lnTo>
                        <a:pt x="23653" y="63136"/>
                      </a:lnTo>
                      <a:lnTo>
                        <a:pt x="17892" y="68850"/>
                      </a:lnTo>
                      <a:lnTo>
                        <a:pt x="16815" y="69974"/>
                      </a:lnTo>
                      <a:lnTo>
                        <a:pt x="16253" y="70490"/>
                      </a:lnTo>
                      <a:lnTo>
                        <a:pt x="15972" y="70771"/>
                      </a:lnTo>
                      <a:lnTo>
                        <a:pt x="15878" y="70911"/>
                      </a:lnTo>
                      <a:lnTo>
                        <a:pt x="328" y="70911"/>
                      </a:lnTo>
                      <a:lnTo>
                        <a:pt x="235" y="70864"/>
                      </a:lnTo>
                      <a:lnTo>
                        <a:pt x="141" y="70817"/>
                      </a:lnTo>
                      <a:lnTo>
                        <a:pt x="94" y="70817"/>
                      </a:lnTo>
                      <a:lnTo>
                        <a:pt x="47" y="70864"/>
                      </a:lnTo>
                      <a:lnTo>
                        <a:pt x="1" y="70911"/>
                      </a:lnTo>
                      <a:lnTo>
                        <a:pt x="1" y="71005"/>
                      </a:lnTo>
                      <a:lnTo>
                        <a:pt x="1" y="71052"/>
                      </a:lnTo>
                      <a:lnTo>
                        <a:pt x="47" y="71145"/>
                      </a:lnTo>
                      <a:lnTo>
                        <a:pt x="94" y="71145"/>
                      </a:lnTo>
                      <a:lnTo>
                        <a:pt x="141" y="71192"/>
                      </a:lnTo>
                      <a:lnTo>
                        <a:pt x="235" y="71145"/>
                      </a:lnTo>
                      <a:lnTo>
                        <a:pt x="328" y="71098"/>
                      </a:lnTo>
                      <a:lnTo>
                        <a:pt x="15925" y="71098"/>
                      </a:lnTo>
                      <a:lnTo>
                        <a:pt x="15925" y="71052"/>
                      </a:lnTo>
                      <a:lnTo>
                        <a:pt x="15972" y="71052"/>
                      </a:lnTo>
                      <a:lnTo>
                        <a:pt x="16112" y="70911"/>
                      </a:lnTo>
                      <a:lnTo>
                        <a:pt x="16393" y="70630"/>
                      </a:lnTo>
                      <a:lnTo>
                        <a:pt x="16909" y="70068"/>
                      </a:lnTo>
                      <a:lnTo>
                        <a:pt x="17986" y="68991"/>
                      </a:lnTo>
                      <a:lnTo>
                        <a:pt x="23747" y="63230"/>
                      </a:lnTo>
                      <a:lnTo>
                        <a:pt x="26651" y="60373"/>
                      </a:lnTo>
                      <a:lnTo>
                        <a:pt x="27353" y="59670"/>
                      </a:lnTo>
                      <a:lnTo>
                        <a:pt x="27728" y="59296"/>
                      </a:lnTo>
                      <a:lnTo>
                        <a:pt x="27915" y="59108"/>
                      </a:lnTo>
                      <a:lnTo>
                        <a:pt x="27915" y="59061"/>
                      </a:lnTo>
                      <a:lnTo>
                        <a:pt x="27915" y="59015"/>
                      </a:lnTo>
                      <a:lnTo>
                        <a:pt x="27915" y="58921"/>
                      </a:lnTo>
                      <a:lnTo>
                        <a:pt x="27915" y="58827"/>
                      </a:lnTo>
                      <a:lnTo>
                        <a:pt x="27915" y="56766"/>
                      </a:lnTo>
                      <a:lnTo>
                        <a:pt x="27915" y="375"/>
                      </a:lnTo>
                      <a:lnTo>
                        <a:pt x="27915" y="329"/>
                      </a:lnTo>
                      <a:lnTo>
                        <a:pt x="28009" y="282"/>
                      </a:lnTo>
                      <a:lnTo>
                        <a:pt x="28009" y="188"/>
                      </a:lnTo>
                      <a:lnTo>
                        <a:pt x="28009" y="94"/>
                      </a:lnTo>
                      <a:lnTo>
                        <a:pt x="27962" y="48"/>
                      </a:lnTo>
                      <a:lnTo>
                        <a:pt x="2791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4"/>
                <p:cNvSpPr/>
                <p:nvPr/>
              </p:nvSpPr>
              <p:spPr>
                <a:xfrm>
                  <a:off x="8388742" y="-1006360"/>
                  <a:ext cx="1346371" cy="3302203"/>
                </a:xfrm>
                <a:custGeom>
                  <a:avLst/>
                  <a:gdLst/>
                  <a:ahLst/>
                  <a:cxnLst/>
                  <a:rect l="l" t="t" r="r" b="b"/>
                  <a:pathLst>
                    <a:path w="29695" h="72832" extrusionOk="0">
                      <a:moveTo>
                        <a:pt x="29414" y="1"/>
                      </a:moveTo>
                      <a:lnTo>
                        <a:pt x="29367" y="48"/>
                      </a:lnTo>
                      <a:lnTo>
                        <a:pt x="29320" y="94"/>
                      </a:lnTo>
                      <a:lnTo>
                        <a:pt x="29320" y="188"/>
                      </a:lnTo>
                      <a:lnTo>
                        <a:pt x="29367" y="282"/>
                      </a:lnTo>
                      <a:lnTo>
                        <a:pt x="29414" y="329"/>
                      </a:lnTo>
                      <a:lnTo>
                        <a:pt x="29414" y="375"/>
                      </a:lnTo>
                      <a:lnTo>
                        <a:pt x="29414" y="58359"/>
                      </a:lnTo>
                      <a:lnTo>
                        <a:pt x="29414" y="60373"/>
                      </a:lnTo>
                      <a:lnTo>
                        <a:pt x="29414" y="60607"/>
                      </a:lnTo>
                      <a:lnTo>
                        <a:pt x="29414" y="60654"/>
                      </a:lnTo>
                      <a:lnTo>
                        <a:pt x="29367" y="60701"/>
                      </a:lnTo>
                      <a:lnTo>
                        <a:pt x="29273" y="60794"/>
                      </a:lnTo>
                      <a:lnTo>
                        <a:pt x="28946" y="61122"/>
                      </a:lnTo>
                      <a:lnTo>
                        <a:pt x="28196" y="61872"/>
                      </a:lnTo>
                      <a:lnTo>
                        <a:pt x="25339" y="64729"/>
                      </a:lnTo>
                      <a:lnTo>
                        <a:pt x="19578" y="70490"/>
                      </a:lnTo>
                      <a:lnTo>
                        <a:pt x="18407" y="71660"/>
                      </a:lnTo>
                      <a:lnTo>
                        <a:pt x="17798" y="72223"/>
                      </a:lnTo>
                      <a:lnTo>
                        <a:pt x="17517" y="72550"/>
                      </a:lnTo>
                      <a:lnTo>
                        <a:pt x="328" y="72550"/>
                      </a:lnTo>
                      <a:lnTo>
                        <a:pt x="235" y="72504"/>
                      </a:lnTo>
                      <a:lnTo>
                        <a:pt x="141" y="72457"/>
                      </a:lnTo>
                      <a:lnTo>
                        <a:pt x="94" y="72457"/>
                      </a:lnTo>
                      <a:lnTo>
                        <a:pt x="47" y="72504"/>
                      </a:lnTo>
                      <a:lnTo>
                        <a:pt x="1" y="72597"/>
                      </a:lnTo>
                      <a:lnTo>
                        <a:pt x="1" y="72644"/>
                      </a:lnTo>
                      <a:lnTo>
                        <a:pt x="1" y="72738"/>
                      </a:lnTo>
                      <a:lnTo>
                        <a:pt x="47" y="72785"/>
                      </a:lnTo>
                      <a:lnTo>
                        <a:pt x="94" y="72831"/>
                      </a:lnTo>
                      <a:lnTo>
                        <a:pt x="141" y="72831"/>
                      </a:lnTo>
                      <a:lnTo>
                        <a:pt x="235" y="72785"/>
                      </a:lnTo>
                      <a:lnTo>
                        <a:pt x="328" y="72738"/>
                      </a:lnTo>
                      <a:lnTo>
                        <a:pt x="17564" y="72738"/>
                      </a:lnTo>
                      <a:lnTo>
                        <a:pt x="17611" y="72691"/>
                      </a:lnTo>
                      <a:lnTo>
                        <a:pt x="17658" y="72644"/>
                      </a:lnTo>
                      <a:lnTo>
                        <a:pt x="17939" y="72363"/>
                      </a:lnTo>
                      <a:lnTo>
                        <a:pt x="18548" y="71754"/>
                      </a:lnTo>
                      <a:lnTo>
                        <a:pt x="19719" y="70583"/>
                      </a:lnTo>
                      <a:lnTo>
                        <a:pt x="25433" y="64869"/>
                      </a:lnTo>
                      <a:lnTo>
                        <a:pt x="28337" y="61965"/>
                      </a:lnTo>
                      <a:lnTo>
                        <a:pt x="29039" y="61263"/>
                      </a:lnTo>
                      <a:lnTo>
                        <a:pt x="29414" y="60888"/>
                      </a:lnTo>
                      <a:lnTo>
                        <a:pt x="29508" y="60794"/>
                      </a:lnTo>
                      <a:lnTo>
                        <a:pt x="29554" y="60748"/>
                      </a:lnTo>
                      <a:lnTo>
                        <a:pt x="29601" y="60701"/>
                      </a:lnTo>
                      <a:lnTo>
                        <a:pt x="29601" y="60654"/>
                      </a:lnTo>
                      <a:lnTo>
                        <a:pt x="29601" y="60373"/>
                      </a:lnTo>
                      <a:lnTo>
                        <a:pt x="29601" y="58359"/>
                      </a:lnTo>
                      <a:lnTo>
                        <a:pt x="29601" y="375"/>
                      </a:lnTo>
                      <a:lnTo>
                        <a:pt x="29601" y="329"/>
                      </a:lnTo>
                      <a:lnTo>
                        <a:pt x="29648" y="282"/>
                      </a:lnTo>
                      <a:lnTo>
                        <a:pt x="29695" y="188"/>
                      </a:lnTo>
                      <a:lnTo>
                        <a:pt x="29648" y="94"/>
                      </a:lnTo>
                      <a:lnTo>
                        <a:pt x="29648" y="48"/>
                      </a:lnTo>
                      <a:lnTo>
                        <a:pt x="2955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4"/>
                <p:cNvSpPr/>
                <p:nvPr/>
              </p:nvSpPr>
              <p:spPr>
                <a:xfrm>
                  <a:off x="8388742" y="1265854"/>
                  <a:ext cx="1172266" cy="855838"/>
                </a:xfrm>
                <a:custGeom>
                  <a:avLst/>
                  <a:gdLst/>
                  <a:ahLst/>
                  <a:cxnLst/>
                  <a:rect l="l" t="t" r="r" b="b"/>
                  <a:pathLst>
                    <a:path w="25855" h="18876" extrusionOk="0">
                      <a:moveTo>
                        <a:pt x="25667" y="1"/>
                      </a:moveTo>
                      <a:lnTo>
                        <a:pt x="25573" y="48"/>
                      </a:lnTo>
                      <a:lnTo>
                        <a:pt x="25527" y="48"/>
                      </a:lnTo>
                      <a:lnTo>
                        <a:pt x="25480" y="141"/>
                      </a:lnTo>
                      <a:lnTo>
                        <a:pt x="25480" y="188"/>
                      </a:lnTo>
                      <a:lnTo>
                        <a:pt x="25480" y="282"/>
                      </a:lnTo>
                      <a:lnTo>
                        <a:pt x="25573" y="375"/>
                      </a:lnTo>
                      <a:lnTo>
                        <a:pt x="25573" y="6651"/>
                      </a:lnTo>
                      <a:lnTo>
                        <a:pt x="25573" y="7635"/>
                      </a:lnTo>
                      <a:lnTo>
                        <a:pt x="25433" y="7776"/>
                      </a:lnTo>
                      <a:lnTo>
                        <a:pt x="25246" y="7963"/>
                      </a:lnTo>
                      <a:lnTo>
                        <a:pt x="24871" y="8338"/>
                      </a:lnTo>
                      <a:lnTo>
                        <a:pt x="23466" y="9743"/>
                      </a:lnTo>
                      <a:lnTo>
                        <a:pt x="20609" y="12600"/>
                      </a:lnTo>
                      <a:lnTo>
                        <a:pt x="14895" y="18314"/>
                      </a:lnTo>
                      <a:lnTo>
                        <a:pt x="14707" y="18501"/>
                      </a:lnTo>
                      <a:lnTo>
                        <a:pt x="14614" y="18595"/>
                      </a:lnTo>
                      <a:lnTo>
                        <a:pt x="328" y="18595"/>
                      </a:lnTo>
                      <a:lnTo>
                        <a:pt x="235" y="18548"/>
                      </a:lnTo>
                      <a:lnTo>
                        <a:pt x="141" y="18501"/>
                      </a:lnTo>
                      <a:lnTo>
                        <a:pt x="94" y="18548"/>
                      </a:lnTo>
                      <a:lnTo>
                        <a:pt x="47" y="18548"/>
                      </a:lnTo>
                      <a:lnTo>
                        <a:pt x="1" y="18642"/>
                      </a:lnTo>
                      <a:lnTo>
                        <a:pt x="1" y="18688"/>
                      </a:lnTo>
                      <a:lnTo>
                        <a:pt x="1" y="18782"/>
                      </a:lnTo>
                      <a:lnTo>
                        <a:pt x="47" y="18829"/>
                      </a:lnTo>
                      <a:lnTo>
                        <a:pt x="94" y="18876"/>
                      </a:lnTo>
                      <a:lnTo>
                        <a:pt x="141" y="18876"/>
                      </a:lnTo>
                      <a:lnTo>
                        <a:pt x="235" y="18829"/>
                      </a:lnTo>
                      <a:lnTo>
                        <a:pt x="328" y="18782"/>
                      </a:lnTo>
                      <a:lnTo>
                        <a:pt x="14660" y="18782"/>
                      </a:lnTo>
                      <a:lnTo>
                        <a:pt x="14707" y="18735"/>
                      </a:lnTo>
                      <a:lnTo>
                        <a:pt x="14754" y="18735"/>
                      </a:lnTo>
                      <a:lnTo>
                        <a:pt x="14848" y="18595"/>
                      </a:lnTo>
                      <a:lnTo>
                        <a:pt x="15035" y="18407"/>
                      </a:lnTo>
                      <a:lnTo>
                        <a:pt x="20749" y="12693"/>
                      </a:lnTo>
                      <a:lnTo>
                        <a:pt x="23606" y="9883"/>
                      </a:lnTo>
                      <a:lnTo>
                        <a:pt x="25011" y="8431"/>
                      </a:lnTo>
                      <a:lnTo>
                        <a:pt x="25386" y="8103"/>
                      </a:lnTo>
                      <a:lnTo>
                        <a:pt x="25527" y="7916"/>
                      </a:lnTo>
                      <a:lnTo>
                        <a:pt x="25620" y="7822"/>
                      </a:lnTo>
                      <a:lnTo>
                        <a:pt x="25667" y="7776"/>
                      </a:lnTo>
                      <a:lnTo>
                        <a:pt x="25714" y="7729"/>
                      </a:lnTo>
                      <a:lnTo>
                        <a:pt x="25761" y="7682"/>
                      </a:lnTo>
                      <a:lnTo>
                        <a:pt x="25761" y="6651"/>
                      </a:lnTo>
                      <a:lnTo>
                        <a:pt x="25761" y="375"/>
                      </a:lnTo>
                      <a:lnTo>
                        <a:pt x="25714" y="375"/>
                      </a:lnTo>
                      <a:lnTo>
                        <a:pt x="25808" y="282"/>
                      </a:lnTo>
                      <a:lnTo>
                        <a:pt x="25854" y="188"/>
                      </a:lnTo>
                      <a:lnTo>
                        <a:pt x="25808" y="141"/>
                      </a:lnTo>
                      <a:lnTo>
                        <a:pt x="25761" y="48"/>
                      </a:lnTo>
                      <a:lnTo>
                        <a:pt x="25714" y="48"/>
                      </a:lnTo>
                      <a:lnTo>
                        <a:pt x="2566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2" name="Google Shape;232;p14"/>
            <p:cNvGrpSpPr/>
            <p:nvPr/>
          </p:nvGrpSpPr>
          <p:grpSpPr>
            <a:xfrm>
              <a:off x="8430770" y="-347224"/>
              <a:ext cx="970810" cy="2709118"/>
              <a:chOff x="8430770" y="-347224"/>
              <a:chExt cx="970810" cy="2709118"/>
            </a:xfrm>
          </p:grpSpPr>
          <p:grpSp>
            <p:nvGrpSpPr>
              <p:cNvPr id="233" name="Google Shape;233;p14"/>
              <p:cNvGrpSpPr/>
              <p:nvPr/>
            </p:nvGrpSpPr>
            <p:grpSpPr>
              <a:xfrm flipH="1">
                <a:off x="8430770" y="-139741"/>
                <a:ext cx="496972" cy="2501635"/>
                <a:chOff x="8153020" y="-1031841"/>
                <a:chExt cx="496972" cy="2501635"/>
              </a:xfrm>
            </p:grpSpPr>
            <p:sp>
              <p:nvSpPr>
                <p:cNvPr id="234" name="Google Shape;234;p14"/>
                <p:cNvSpPr/>
                <p:nvPr/>
              </p:nvSpPr>
              <p:spPr>
                <a:xfrm>
                  <a:off x="8327171" y="-1031841"/>
                  <a:ext cx="322821" cy="2501635"/>
                </a:xfrm>
                <a:custGeom>
                  <a:avLst/>
                  <a:gdLst/>
                  <a:ahLst/>
                  <a:cxnLst/>
                  <a:rect l="l" t="t" r="r" b="b"/>
                  <a:pathLst>
                    <a:path w="7120" h="55175" extrusionOk="0">
                      <a:moveTo>
                        <a:pt x="6838" y="1"/>
                      </a:moveTo>
                      <a:lnTo>
                        <a:pt x="6792" y="48"/>
                      </a:lnTo>
                      <a:lnTo>
                        <a:pt x="6745" y="94"/>
                      </a:lnTo>
                      <a:lnTo>
                        <a:pt x="6745" y="188"/>
                      </a:lnTo>
                      <a:lnTo>
                        <a:pt x="6792" y="282"/>
                      </a:lnTo>
                      <a:lnTo>
                        <a:pt x="6838" y="329"/>
                      </a:lnTo>
                      <a:lnTo>
                        <a:pt x="6838" y="375"/>
                      </a:lnTo>
                      <a:lnTo>
                        <a:pt x="6838" y="16066"/>
                      </a:lnTo>
                      <a:lnTo>
                        <a:pt x="6838" y="25808"/>
                      </a:lnTo>
                      <a:lnTo>
                        <a:pt x="6838" y="30632"/>
                      </a:lnTo>
                      <a:lnTo>
                        <a:pt x="6838" y="33067"/>
                      </a:lnTo>
                      <a:lnTo>
                        <a:pt x="6838" y="34285"/>
                      </a:lnTo>
                      <a:lnTo>
                        <a:pt x="6838" y="34566"/>
                      </a:lnTo>
                      <a:lnTo>
                        <a:pt x="6838" y="34613"/>
                      </a:lnTo>
                      <a:lnTo>
                        <a:pt x="6792" y="34613"/>
                      </a:lnTo>
                      <a:lnTo>
                        <a:pt x="6698" y="34753"/>
                      </a:lnTo>
                      <a:lnTo>
                        <a:pt x="6230" y="35175"/>
                      </a:lnTo>
                      <a:lnTo>
                        <a:pt x="2998" y="38407"/>
                      </a:lnTo>
                      <a:lnTo>
                        <a:pt x="1359" y="40046"/>
                      </a:lnTo>
                      <a:lnTo>
                        <a:pt x="562" y="40842"/>
                      </a:lnTo>
                      <a:lnTo>
                        <a:pt x="141" y="41264"/>
                      </a:lnTo>
                      <a:lnTo>
                        <a:pt x="94" y="41357"/>
                      </a:lnTo>
                      <a:lnTo>
                        <a:pt x="94" y="41451"/>
                      </a:lnTo>
                      <a:lnTo>
                        <a:pt x="94" y="41591"/>
                      </a:lnTo>
                      <a:lnTo>
                        <a:pt x="94" y="41872"/>
                      </a:lnTo>
                      <a:lnTo>
                        <a:pt x="94" y="54799"/>
                      </a:lnTo>
                      <a:lnTo>
                        <a:pt x="94" y="54846"/>
                      </a:lnTo>
                      <a:lnTo>
                        <a:pt x="0" y="54893"/>
                      </a:lnTo>
                      <a:lnTo>
                        <a:pt x="0" y="54987"/>
                      </a:lnTo>
                      <a:lnTo>
                        <a:pt x="0" y="55080"/>
                      </a:lnTo>
                      <a:lnTo>
                        <a:pt x="47" y="55127"/>
                      </a:lnTo>
                      <a:lnTo>
                        <a:pt x="94" y="55174"/>
                      </a:lnTo>
                      <a:lnTo>
                        <a:pt x="235" y="55174"/>
                      </a:lnTo>
                      <a:lnTo>
                        <a:pt x="281" y="55127"/>
                      </a:lnTo>
                      <a:lnTo>
                        <a:pt x="328" y="55080"/>
                      </a:lnTo>
                      <a:lnTo>
                        <a:pt x="328" y="54987"/>
                      </a:lnTo>
                      <a:lnTo>
                        <a:pt x="328" y="54893"/>
                      </a:lnTo>
                      <a:lnTo>
                        <a:pt x="235" y="54846"/>
                      </a:lnTo>
                      <a:lnTo>
                        <a:pt x="235" y="54799"/>
                      </a:lnTo>
                      <a:lnTo>
                        <a:pt x="235" y="41872"/>
                      </a:lnTo>
                      <a:lnTo>
                        <a:pt x="235" y="41591"/>
                      </a:lnTo>
                      <a:lnTo>
                        <a:pt x="235" y="41451"/>
                      </a:lnTo>
                      <a:lnTo>
                        <a:pt x="235" y="41404"/>
                      </a:lnTo>
                      <a:lnTo>
                        <a:pt x="281" y="41404"/>
                      </a:lnTo>
                      <a:lnTo>
                        <a:pt x="656" y="40983"/>
                      </a:lnTo>
                      <a:lnTo>
                        <a:pt x="1499" y="40186"/>
                      </a:lnTo>
                      <a:lnTo>
                        <a:pt x="3138" y="38547"/>
                      </a:lnTo>
                      <a:lnTo>
                        <a:pt x="6370" y="35269"/>
                      </a:lnTo>
                      <a:lnTo>
                        <a:pt x="6792" y="34847"/>
                      </a:lnTo>
                      <a:lnTo>
                        <a:pt x="6885" y="34753"/>
                      </a:lnTo>
                      <a:lnTo>
                        <a:pt x="6979" y="34707"/>
                      </a:lnTo>
                      <a:lnTo>
                        <a:pt x="7026" y="34660"/>
                      </a:lnTo>
                      <a:lnTo>
                        <a:pt x="7026" y="34613"/>
                      </a:lnTo>
                      <a:lnTo>
                        <a:pt x="7026" y="34285"/>
                      </a:lnTo>
                      <a:lnTo>
                        <a:pt x="7026" y="33067"/>
                      </a:lnTo>
                      <a:lnTo>
                        <a:pt x="7026" y="30632"/>
                      </a:lnTo>
                      <a:lnTo>
                        <a:pt x="7026" y="25808"/>
                      </a:lnTo>
                      <a:lnTo>
                        <a:pt x="7026" y="16066"/>
                      </a:lnTo>
                      <a:lnTo>
                        <a:pt x="7026" y="375"/>
                      </a:lnTo>
                      <a:lnTo>
                        <a:pt x="7026" y="329"/>
                      </a:lnTo>
                      <a:lnTo>
                        <a:pt x="7073" y="282"/>
                      </a:lnTo>
                      <a:lnTo>
                        <a:pt x="7119" y="188"/>
                      </a:lnTo>
                      <a:lnTo>
                        <a:pt x="7073"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4"/>
                <p:cNvSpPr/>
                <p:nvPr/>
              </p:nvSpPr>
              <p:spPr>
                <a:xfrm>
                  <a:off x="8233725" y="-1031841"/>
                  <a:ext cx="322821" cy="2501635"/>
                </a:xfrm>
                <a:custGeom>
                  <a:avLst/>
                  <a:gdLst/>
                  <a:ahLst/>
                  <a:cxnLst/>
                  <a:rect l="l" t="t" r="r" b="b"/>
                  <a:pathLst>
                    <a:path w="7120" h="55175" extrusionOk="0">
                      <a:moveTo>
                        <a:pt x="6839" y="1"/>
                      </a:moveTo>
                      <a:lnTo>
                        <a:pt x="6792" y="48"/>
                      </a:lnTo>
                      <a:lnTo>
                        <a:pt x="6745" y="94"/>
                      </a:lnTo>
                      <a:lnTo>
                        <a:pt x="6745" y="188"/>
                      </a:lnTo>
                      <a:lnTo>
                        <a:pt x="6792" y="282"/>
                      </a:lnTo>
                      <a:lnTo>
                        <a:pt x="6839" y="329"/>
                      </a:lnTo>
                      <a:lnTo>
                        <a:pt x="6839" y="375"/>
                      </a:lnTo>
                      <a:lnTo>
                        <a:pt x="6839" y="15738"/>
                      </a:lnTo>
                      <a:lnTo>
                        <a:pt x="6839" y="25246"/>
                      </a:lnTo>
                      <a:lnTo>
                        <a:pt x="6839" y="29976"/>
                      </a:lnTo>
                      <a:lnTo>
                        <a:pt x="6839" y="32365"/>
                      </a:lnTo>
                      <a:lnTo>
                        <a:pt x="6839" y="33582"/>
                      </a:lnTo>
                      <a:lnTo>
                        <a:pt x="6839" y="33723"/>
                      </a:lnTo>
                      <a:lnTo>
                        <a:pt x="6839" y="33770"/>
                      </a:lnTo>
                      <a:lnTo>
                        <a:pt x="6839" y="33817"/>
                      </a:lnTo>
                      <a:lnTo>
                        <a:pt x="6651" y="34004"/>
                      </a:lnTo>
                      <a:lnTo>
                        <a:pt x="6230" y="34426"/>
                      </a:lnTo>
                      <a:lnTo>
                        <a:pt x="2998" y="37704"/>
                      </a:lnTo>
                      <a:lnTo>
                        <a:pt x="1359" y="39296"/>
                      </a:lnTo>
                      <a:lnTo>
                        <a:pt x="563" y="40140"/>
                      </a:lnTo>
                      <a:lnTo>
                        <a:pt x="141" y="40561"/>
                      </a:lnTo>
                      <a:lnTo>
                        <a:pt x="94" y="40561"/>
                      </a:lnTo>
                      <a:lnTo>
                        <a:pt x="94" y="40608"/>
                      </a:lnTo>
                      <a:lnTo>
                        <a:pt x="94" y="40702"/>
                      </a:lnTo>
                      <a:lnTo>
                        <a:pt x="94" y="40842"/>
                      </a:lnTo>
                      <a:lnTo>
                        <a:pt x="94" y="41170"/>
                      </a:lnTo>
                      <a:lnTo>
                        <a:pt x="94" y="54799"/>
                      </a:lnTo>
                      <a:lnTo>
                        <a:pt x="94" y="54846"/>
                      </a:lnTo>
                      <a:lnTo>
                        <a:pt x="1" y="54893"/>
                      </a:lnTo>
                      <a:lnTo>
                        <a:pt x="1" y="54987"/>
                      </a:lnTo>
                      <a:lnTo>
                        <a:pt x="1" y="55080"/>
                      </a:lnTo>
                      <a:lnTo>
                        <a:pt x="47" y="55127"/>
                      </a:lnTo>
                      <a:lnTo>
                        <a:pt x="94" y="55174"/>
                      </a:lnTo>
                      <a:lnTo>
                        <a:pt x="235" y="55174"/>
                      </a:lnTo>
                      <a:lnTo>
                        <a:pt x="282" y="55127"/>
                      </a:lnTo>
                      <a:lnTo>
                        <a:pt x="328" y="55080"/>
                      </a:lnTo>
                      <a:lnTo>
                        <a:pt x="328" y="54987"/>
                      </a:lnTo>
                      <a:lnTo>
                        <a:pt x="328" y="54893"/>
                      </a:lnTo>
                      <a:lnTo>
                        <a:pt x="235" y="54846"/>
                      </a:lnTo>
                      <a:lnTo>
                        <a:pt x="235" y="54799"/>
                      </a:lnTo>
                      <a:lnTo>
                        <a:pt x="235" y="41170"/>
                      </a:lnTo>
                      <a:lnTo>
                        <a:pt x="235" y="40842"/>
                      </a:lnTo>
                      <a:lnTo>
                        <a:pt x="235" y="40702"/>
                      </a:lnTo>
                      <a:lnTo>
                        <a:pt x="235" y="40655"/>
                      </a:lnTo>
                      <a:lnTo>
                        <a:pt x="282" y="40655"/>
                      </a:lnTo>
                      <a:lnTo>
                        <a:pt x="656" y="40233"/>
                      </a:lnTo>
                      <a:lnTo>
                        <a:pt x="1452" y="39437"/>
                      </a:lnTo>
                      <a:lnTo>
                        <a:pt x="3092" y="37798"/>
                      </a:lnTo>
                      <a:lnTo>
                        <a:pt x="6370" y="34566"/>
                      </a:lnTo>
                      <a:lnTo>
                        <a:pt x="6792" y="34144"/>
                      </a:lnTo>
                      <a:lnTo>
                        <a:pt x="7026" y="33910"/>
                      </a:lnTo>
                      <a:lnTo>
                        <a:pt x="7026" y="33863"/>
                      </a:lnTo>
                      <a:lnTo>
                        <a:pt x="7026" y="33817"/>
                      </a:lnTo>
                      <a:lnTo>
                        <a:pt x="7026" y="33723"/>
                      </a:lnTo>
                      <a:lnTo>
                        <a:pt x="7026" y="33582"/>
                      </a:lnTo>
                      <a:lnTo>
                        <a:pt x="7026" y="32365"/>
                      </a:lnTo>
                      <a:lnTo>
                        <a:pt x="7026" y="29976"/>
                      </a:lnTo>
                      <a:lnTo>
                        <a:pt x="7026" y="25246"/>
                      </a:lnTo>
                      <a:lnTo>
                        <a:pt x="7026" y="15738"/>
                      </a:lnTo>
                      <a:lnTo>
                        <a:pt x="7026" y="375"/>
                      </a:lnTo>
                      <a:lnTo>
                        <a:pt x="7026" y="329"/>
                      </a:lnTo>
                      <a:lnTo>
                        <a:pt x="7073" y="282"/>
                      </a:lnTo>
                      <a:lnTo>
                        <a:pt x="7120" y="188"/>
                      </a:lnTo>
                      <a:lnTo>
                        <a:pt x="7120"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4"/>
                <p:cNvSpPr/>
                <p:nvPr/>
              </p:nvSpPr>
              <p:spPr>
                <a:xfrm>
                  <a:off x="8153020" y="-1031841"/>
                  <a:ext cx="322821" cy="2501635"/>
                </a:xfrm>
                <a:custGeom>
                  <a:avLst/>
                  <a:gdLst/>
                  <a:ahLst/>
                  <a:cxnLst/>
                  <a:rect l="l" t="t" r="r" b="b"/>
                  <a:pathLst>
                    <a:path w="7120" h="55175" extrusionOk="0">
                      <a:moveTo>
                        <a:pt x="6886" y="1"/>
                      </a:moveTo>
                      <a:lnTo>
                        <a:pt x="6792" y="48"/>
                      </a:lnTo>
                      <a:lnTo>
                        <a:pt x="6792" y="94"/>
                      </a:lnTo>
                      <a:lnTo>
                        <a:pt x="6745" y="188"/>
                      </a:lnTo>
                      <a:lnTo>
                        <a:pt x="6792" y="282"/>
                      </a:lnTo>
                      <a:lnTo>
                        <a:pt x="6839" y="329"/>
                      </a:lnTo>
                      <a:lnTo>
                        <a:pt x="6839" y="375"/>
                      </a:lnTo>
                      <a:lnTo>
                        <a:pt x="6839" y="15363"/>
                      </a:lnTo>
                      <a:lnTo>
                        <a:pt x="6839" y="24684"/>
                      </a:lnTo>
                      <a:lnTo>
                        <a:pt x="6839" y="29367"/>
                      </a:lnTo>
                      <a:lnTo>
                        <a:pt x="6839" y="31709"/>
                      </a:lnTo>
                      <a:lnTo>
                        <a:pt x="6839" y="32880"/>
                      </a:lnTo>
                      <a:lnTo>
                        <a:pt x="6839" y="33020"/>
                      </a:lnTo>
                      <a:lnTo>
                        <a:pt x="6839" y="33067"/>
                      </a:lnTo>
                      <a:lnTo>
                        <a:pt x="6839" y="33114"/>
                      </a:lnTo>
                      <a:lnTo>
                        <a:pt x="6652" y="33301"/>
                      </a:lnTo>
                      <a:lnTo>
                        <a:pt x="6230" y="33723"/>
                      </a:lnTo>
                      <a:lnTo>
                        <a:pt x="2951" y="36955"/>
                      </a:lnTo>
                      <a:lnTo>
                        <a:pt x="1359" y="38594"/>
                      </a:lnTo>
                      <a:lnTo>
                        <a:pt x="516" y="39390"/>
                      </a:lnTo>
                      <a:lnTo>
                        <a:pt x="94" y="39812"/>
                      </a:lnTo>
                      <a:lnTo>
                        <a:pt x="94" y="39859"/>
                      </a:lnTo>
                      <a:lnTo>
                        <a:pt x="94" y="39905"/>
                      </a:lnTo>
                      <a:lnTo>
                        <a:pt x="94" y="39999"/>
                      </a:lnTo>
                      <a:lnTo>
                        <a:pt x="94" y="40140"/>
                      </a:lnTo>
                      <a:lnTo>
                        <a:pt x="94" y="40421"/>
                      </a:lnTo>
                      <a:lnTo>
                        <a:pt x="94" y="54799"/>
                      </a:lnTo>
                      <a:lnTo>
                        <a:pt x="94" y="54846"/>
                      </a:lnTo>
                      <a:lnTo>
                        <a:pt x="1" y="54893"/>
                      </a:lnTo>
                      <a:lnTo>
                        <a:pt x="1" y="54987"/>
                      </a:lnTo>
                      <a:lnTo>
                        <a:pt x="1" y="55080"/>
                      </a:lnTo>
                      <a:lnTo>
                        <a:pt x="48" y="55127"/>
                      </a:lnTo>
                      <a:lnTo>
                        <a:pt x="94" y="55174"/>
                      </a:lnTo>
                      <a:lnTo>
                        <a:pt x="235" y="55174"/>
                      </a:lnTo>
                      <a:lnTo>
                        <a:pt x="282" y="55127"/>
                      </a:lnTo>
                      <a:lnTo>
                        <a:pt x="329" y="55080"/>
                      </a:lnTo>
                      <a:lnTo>
                        <a:pt x="329" y="54987"/>
                      </a:lnTo>
                      <a:lnTo>
                        <a:pt x="329" y="54893"/>
                      </a:lnTo>
                      <a:lnTo>
                        <a:pt x="235" y="54846"/>
                      </a:lnTo>
                      <a:lnTo>
                        <a:pt x="235" y="54799"/>
                      </a:lnTo>
                      <a:lnTo>
                        <a:pt x="235" y="40421"/>
                      </a:lnTo>
                      <a:lnTo>
                        <a:pt x="235" y="40140"/>
                      </a:lnTo>
                      <a:lnTo>
                        <a:pt x="235" y="39999"/>
                      </a:lnTo>
                      <a:lnTo>
                        <a:pt x="235" y="39952"/>
                      </a:lnTo>
                      <a:lnTo>
                        <a:pt x="235" y="39905"/>
                      </a:lnTo>
                      <a:lnTo>
                        <a:pt x="282" y="39905"/>
                      </a:lnTo>
                      <a:lnTo>
                        <a:pt x="656" y="39531"/>
                      </a:lnTo>
                      <a:lnTo>
                        <a:pt x="1453" y="38688"/>
                      </a:lnTo>
                      <a:lnTo>
                        <a:pt x="3092" y="37095"/>
                      </a:lnTo>
                      <a:lnTo>
                        <a:pt x="6324" y="33817"/>
                      </a:lnTo>
                      <a:lnTo>
                        <a:pt x="6745" y="33395"/>
                      </a:lnTo>
                      <a:lnTo>
                        <a:pt x="6979" y="33208"/>
                      </a:lnTo>
                      <a:lnTo>
                        <a:pt x="6979" y="33161"/>
                      </a:lnTo>
                      <a:lnTo>
                        <a:pt x="7026" y="33161"/>
                      </a:lnTo>
                      <a:lnTo>
                        <a:pt x="7026" y="33114"/>
                      </a:lnTo>
                      <a:lnTo>
                        <a:pt x="7026" y="33020"/>
                      </a:lnTo>
                      <a:lnTo>
                        <a:pt x="7026" y="32880"/>
                      </a:lnTo>
                      <a:lnTo>
                        <a:pt x="7026" y="31709"/>
                      </a:lnTo>
                      <a:lnTo>
                        <a:pt x="7026" y="29367"/>
                      </a:lnTo>
                      <a:lnTo>
                        <a:pt x="7026" y="24684"/>
                      </a:lnTo>
                      <a:lnTo>
                        <a:pt x="7026" y="15363"/>
                      </a:lnTo>
                      <a:lnTo>
                        <a:pt x="7026" y="375"/>
                      </a:lnTo>
                      <a:lnTo>
                        <a:pt x="7026" y="329"/>
                      </a:lnTo>
                      <a:lnTo>
                        <a:pt x="7073" y="282"/>
                      </a:lnTo>
                      <a:lnTo>
                        <a:pt x="7120" y="188"/>
                      </a:lnTo>
                      <a:lnTo>
                        <a:pt x="7120" y="94"/>
                      </a:lnTo>
                      <a:lnTo>
                        <a:pt x="7073" y="48"/>
                      </a:lnTo>
                      <a:lnTo>
                        <a:pt x="7026"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237;p14"/>
              <p:cNvGrpSpPr/>
              <p:nvPr/>
            </p:nvGrpSpPr>
            <p:grpSpPr>
              <a:xfrm rot="5400000" flipH="1">
                <a:off x="8213400" y="169879"/>
                <a:ext cx="1705283" cy="671077"/>
                <a:chOff x="5500675" y="4848304"/>
                <a:chExt cx="1705283" cy="671077"/>
              </a:xfrm>
            </p:grpSpPr>
            <p:sp>
              <p:nvSpPr>
                <p:cNvPr id="238" name="Google Shape;238;p14"/>
                <p:cNvSpPr/>
                <p:nvPr/>
              </p:nvSpPr>
              <p:spPr>
                <a:xfrm>
                  <a:off x="5500675" y="4848304"/>
                  <a:ext cx="1703152" cy="577677"/>
                </a:xfrm>
                <a:custGeom>
                  <a:avLst/>
                  <a:gdLst/>
                  <a:ahLst/>
                  <a:cxnLst/>
                  <a:rect l="l" t="t" r="r" b="b"/>
                  <a:pathLst>
                    <a:path w="37564" h="12741" extrusionOk="0">
                      <a:moveTo>
                        <a:pt x="37330" y="1"/>
                      </a:moveTo>
                      <a:lnTo>
                        <a:pt x="37236" y="48"/>
                      </a:lnTo>
                      <a:lnTo>
                        <a:pt x="37189" y="141"/>
                      </a:lnTo>
                      <a:lnTo>
                        <a:pt x="37189" y="235"/>
                      </a:lnTo>
                      <a:lnTo>
                        <a:pt x="28196" y="9227"/>
                      </a:lnTo>
                      <a:lnTo>
                        <a:pt x="27634" y="9790"/>
                      </a:lnTo>
                      <a:lnTo>
                        <a:pt x="27588" y="9883"/>
                      </a:lnTo>
                      <a:lnTo>
                        <a:pt x="2717" y="9883"/>
                      </a:lnTo>
                      <a:lnTo>
                        <a:pt x="2624" y="10024"/>
                      </a:lnTo>
                      <a:lnTo>
                        <a:pt x="2483" y="10164"/>
                      </a:lnTo>
                      <a:lnTo>
                        <a:pt x="2155" y="10492"/>
                      </a:lnTo>
                      <a:lnTo>
                        <a:pt x="1546" y="11101"/>
                      </a:lnTo>
                      <a:lnTo>
                        <a:pt x="563" y="12084"/>
                      </a:lnTo>
                      <a:lnTo>
                        <a:pt x="235" y="12412"/>
                      </a:lnTo>
                      <a:lnTo>
                        <a:pt x="141" y="12412"/>
                      </a:lnTo>
                      <a:lnTo>
                        <a:pt x="48" y="12459"/>
                      </a:lnTo>
                      <a:lnTo>
                        <a:pt x="1" y="12506"/>
                      </a:lnTo>
                      <a:lnTo>
                        <a:pt x="1" y="12600"/>
                      </a:lnTo>
                      <a:lnTo>
                        <a:pt x="1" y="12647"/>
                      </a:lnTo>
                      <a:lnTo>
                        <a:pt x="48" y="12693"/>
                      </a:lnTo>
                      <a:lnTo>
                        <a:pt x="95" y="12740"/>
                      </a:lnTo>
                      <a:lnTo>
                        <a:pt x="235" y="12740"/>
                      </a:lnTo>
                      <a:lnTo>
                        <a:pt x="282" y="12693"/>
                      </a:lnTo>
                      <a:lnTo>
                        <a:pt x="329" y="12600"/>
                      </a:lnTo>
                      <a:lnTo>
                        <a:pt x="329" y="12506"/>
                      </a:lnTo>
                      <a:lnTo>
                        <a:pt x="376" y="12506"/>
                      </a:lnTo>
                      <a:lnTo>
                        <a:pt x="703" y="12178"/>
                      </a:lnTo>
                      <a:lnTo>
                        <a:pt x="1640" y="11241"/>
                      </a:lnTo>
                      <a:lnTo>
                        <a:pt x="2296" y="10586"/>
                      </a:lnTo>
                      <a:lnTo>
                        <a:pt x="2577" y="10305"/>
                      </a:lnTo>
                      <a:lnTo>
                        <a:pt x="2764" y="10117"/>
                      </a:lnTo>
                      <a:lnTo>
                        <a:pt x="2811" y="10071"/>
                      </a:lnTo>
                      <a:lnTo>
                        <a:pt x="27634" y="10071"/>
                      </a:lnTo>
                      <a:lnTo>
                        <a:pt x="27681" y="10024"/>
                      </a:lnTo>
                      <a:lnTo>
                        <a:pt x="27775" y="9930"/>
                      </a:lnTo>
                      <a:lnTo>
                        <a:pt x="28337" y="9368"/>
                      </a:lnTo>
                      <a:lnTo>
                        <a:pt x="37330" y="375"/>
                      </a:lnTo>
                      <a:lnTo>
                        <a:pt x="37423" y="375"/>
                      </a:lnTo>
                      <a:lnTo>
                        <a:pt x="37517" y="329"/>
                      </a:lnTo>
                      <a:lnTo>
                        <a:pt x="37564" y="235"/>
                      </a:lnTo>
                      <a:lnTo>
                        <a:pt x="37564" y="188"/>
                      </a:lnTo>
                      <a:lnTo>
                        <a:pt x="37564" y="141"/>
                      </a:lnTo>
                      <a:lnTo>
                        <a:pt x="37517" y="48"/>
                      </a:lnTo>
                      <a:lnTo>
                        <a:pt x="3742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4"/>
                <p:cNvSpPr/>
                <p:nvPr/>
              </p:nvSpPr>
              <p:spPr>
                <a:xfrm>
                  <a:off x="5591990" y="5005452"/>
                  <a:ext cx="1613968" cy="513929"/>
                </a:xfrm>
                <a:custGeom>
                  <a:avLst/>
                  <a:gdLst/>
                  <a:ahLst/>
                  <a:cxnLst/>
                  <a:rect l="l" t="t" r="r" b="b"/>
                  <a:pathLst>
                    <a:path w="35597" h="11335" extrusionOk="0">
                      <a:moveTo>
                        <a:pt x="35362" y="1"/>
                      </a:moveTo>
                      <a:lnTo>
                        <a:pt x="35316" y="47"/>
                      </a:lnTo>
                      <a:lnTo>
                        <a:pt x="35269" y="141"/>
                      </a:lnTo>
                      <a:lnTo>
                        <a:pt x="35269" y="235"/>
                      </a:lnTo>
                      <a:lnTo>
                        <a:pt x="35222" y="235"/>
                      </a:lnTo>
                      <a:lnTo>
                        <a:pt x="27353" y="8103"/>
                      </a:lnTo>
                      <a:lnTo>
                        <a:pt x="26838" y="8665"/>
                      </a:lnTo>
                      <a:lnTo>
                        <a:pt x="26744" y="8712"/>
                      </a:lnTo>
                      <a:lnTo>
                        <a:pt x="26744" y="8759"/>
                      </a:lnTo>
                      <a:lnTo>
                        <a:pt x="2436" y="8759"/>
                      </a:lnTo>
                      <a:lnTo>
                        <a:pt x="2343" y="8853"/>
                      </a:lnTo>
                      <a:lnTo>
                        <a:pt x="2202" y="8993"/>
                      </a:lnTo>
                      <a:lnTo>
                        <a:pt x="1921" y="9274"/>
                      </a:lnTo>
                      <a:lnTo>
                        <a:pt x="1359" y="9836"/>
                      </a:lnTo>
                      <a:lnTo>
                        <a:pt x="563" y="10632"/>
                      </a:lnTo>
                      <a:lnTo>
                        <a:pt x="235" y="10960"/>
                      </a:lnTo>
                      <a:lnTo>
                        <a:pt x="141" y="10960"/>
                      </a:lnTo>
                      <a:lnTo>
                        <a:pt x="48" y="11007"/>
                      </a:lnTo>
                      <a:lnTo>
                        <a:pt x="1" y="11101"/>
                      </a:lnTo>
                      <a:lnTo>
                        <a:pt x="1" y="11148"/>
                      </a:lnTo>
                      <a:lnTo>
                        <a:pt x="1" y="11241"/>
                      </a:lnTo>
                      <a:lnTo>
                        <a:pt x="48" y="11288"/>
                      </a:lnTo>
                      <a:lnTo>
                        <a:pt x="94" y="11335"/>
                      </a:lnTo>
                      <a:lnTo>
                        <a:pt x="235" y="11335"/>
                      </a:lnTo>
                      <a:lnTo>
                        <a:pt x="282" y="11288"/>
                      </a:lnTo>
                      <a:lnTo>
                        <a:pt x="329" y="11194"/>
                      </a:lnTo>
                      <a:lnTo>
                        <a:pt x="329" y="11101"/>
                      </a:lnTo>
                      <a:lnTo>
                        <a:pt x="375" y="11101"/>
                      </a:lnTo>
                      <a:lnTo>
                        <a:pt x="657" y="10773"/>
                      </a:lnTo>
                      <a:lnTo>
                        <a:pt x="1500" y="9977"/>
                      </a:lnTo>
                      <a:lnTo>
                        <a:pt x="2062" y="9415"/>
                      </a:lnTo>
                      <a:lnTo>
                        <a:pt x="2343" y="9134"/>
                      </a:lnTo>
                      <a:lnTo>
                        <a:pt x="2483" y="8946"/>
                      </a:lnTo>
                      <a:lnTo>
                        <a:pt x="2530" y="8900"/>
                      </a:lnTo>
                      <a:lnTo>
                        <a:pt x="26791" y="8900"/>
                      </a:lnTo>
                      <a:lnTo>
                        <a:pt x="26838" y="8853"/>
                      </a:lnTo>
                      <a:lnTo>
                        <a:pt x="26932" y="8806"/>
                      </a:lnTo>
                      <a:lnTo>
                        <a:pt x="27494" y="8244"/>
                      </a:lnTo>
                      <a:lnTo>
                        <a:pt x="35362" y="375"/>
                      </a:lnTo>
                      <a:lnTo>
                        <a:pt x="35362" y="328"/>
                      </a:lnTo>
                      <a:lnTo>
                        <a:pt x="35456" y="375"/>
                      </a:lnTo>
                      <a:lnTo>
                        <a:pt x="35550" y="328"/>
                      </a:lnTo>
                      <a:lnTo>
                        <a:pt x="35597" y="235"/>
                      </a:lnTo>
                      <a:lnTo>
                        <a:pt x="35597" y="188"/>
                      </a:lnTo>
                      <a:lnTo>
                        <a:pt x="35597" y="94"/>
                      </a:lnTo>
                      <a:lnTo>
                        <a:pt x="35550" y="47"/>
                      </a:lnTo>
                      <a:lnTo>
                        <a:pt x="3550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40" name="Google Shape;240;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241"/>
        <p:cNvGrpSpPr/>
        <p:nvPr/>
      </p:nvGrpSpPr>
      <p:grpSpPr>
        <a:xfrm>
          <a:off x="0" y="0"/>
          <a:ext cx="0" cy="0"/>
          <a:chOff x="0" y="0"/>
          <a:chExt cx="0" cy="0"/>
        </a:xfrm>
      </p:grpSpPr>
      <p:sp>
        <p:nvSpPr>
          <p:cNvPr id="242" name="Google Shape;242;p15"/>
          <p:cNvSpPr txBox="1">
            <a:spLocks noGrp="1"/>
          </p:cNvSpPr>
          <p:nvPr>
            <p:ph type="title"/>
          </p:nvPr>
        </p:nvSpPr>
        <p:spPr>
          <a:xfrm>
            <a:off x="6050850" y="706513"/>
            <a:ext cx="2402100" cy="1146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3" name="Google Shape;243;p15"/>
          <p:cNvSpPr txBox="1">
            <a:spLocks noGrp="1"/>
          </p:cNvSpPr>
          <p:nvPr>
            <p:ph type="subTitle" idx="1"/>
          </p:nvPr>
        </p:nvSpPr>
        <p:spPr>
          <a:xfrm>
            <a:off x="6050850" y="1717086"/>
            <a:ext cx="2402100" cy="94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4" name="Google Shape;244;p15"/>
          <p:cNvSpPr>
            <a:spLocks noGrp="1"/>
          </p:cNvSpPr>
          <p:nvPr>
            <p:ph type="pic" idx="2"/>
          </p:nvPr>
        </p:nvSpPr>
        <p:spPr>
          <a:xfrm>
            <a:off x="713225" y="539500"/>
            <a:ext cx="2801100" cy="4064700"/>
          </a:xfrm>
          <a:prstGeom prst="rect">
            <a:avLst/>
          </a:prstGeom>
          <a:noFill/>
          <a:ln>
            <a:noFill/>
          </a:ln>
          <a:effectLst>
            <a:outerShdw blurRad="142875" dist="28575" dir="5400000" algn="bl" rotWithShape="0">
              <a:schemeClr val="dk1">
                <a:alpha val="50000"/>
              </a:schemeClr>
            </a:outerShdw>
          </a:effectLst>
        </p:spPr>
        <p:txBody>
          <a:bodyPr/>
          <a:lstStyle/>
          <a:p>
            <a:endParaRPr lang="it-IT"/>
          </a:p>
        </p:txBody>
      </p:sp>
      <p:sp>
        <p:nvSpPr>
          <p:cNvPr id="245" name="Google Shape;245;p15"/>
          <p:cNvSpPr>
            <a:spLocks noGrp="1"/>
          </p:cNvSpPr>
          <p:nvPr>
            <p:ph type="pic" idx="3"/>
          </p:nvPr>
        </p:nvSpPr>
        <p:spPr>
          <a:xfrm>
            <a:off x="3671775" y="539500"/>
            <a:ext cx="2304300" cy="2285700"/>
          </a:xfrm>
          <a:prstGeom prst="rect">
            <a:avLst/>
          </a:prstGeom>
          <a:noFill/>
          <a:ln>
            <a:noFill/>
          </a:ln>
          <a:effectLst>
            <a:outerShdw blurRad="142875" dist="28575" dir="5400000" algn="bl" rotWithShape="0">
              <a:schemeClr val="dk1">
                <a:alpha val="50000"/>
              </a:schemeClr>
            </a:outerShdw>
          </a:effectLst>
        </p:spPr>
        <p:txBody>
          <a:bodyPr/>
          <a:lstStyle/>
          <a:p>
            <a:endParaRPr lang="it-IT"/>
          </a:p>
        </p:txBody>
      </p:sp>
      <p:sp>
        <p:nvSpPr>
          <p:cNvPr id="246" name="Google Shape;246;p15"/>
          <p:cNvSpPr>
            <a:spLocks noGrp="1"/>
          </p:cNvSpPr>
          <p:nvPr>
            <p:ph type="pic" idx="4"/>
          </p:nvPr>
        </p:nvSpPr>
        <p:spPr>
          <a:xfrm>
            <a:off x="3671775" y="2982700"/>
            <a:ext cx="4740300" cy="1621500"/>
          </a:xfrm>
          <a:prstGeom prst="rect">
            <a:avLst/>
          </a:prstGeom>
          <a:noFill/>
          <a:ln>
            <a:noFill/>
          </a:ln>
          <a:effectLst>
            <a:outerShdw blurRad="142875" dist="28575" dir="5400000" algn="bl" rotWithShape="0">
              <a:schemeClr val="dk1">
                <a:alpha val="50000"/>
              </a:schemeClr>
            </a:outerShdw>
          </a:effectLst>
        </p:spPr>
        <p:txBody>
          <a:bodyPr/>
          <a:lstStyle/>
          <a:p>
            <a:endParaRPr lang="it-IT"/>
          </a:p>
        </p:txBody>
      </p:sp>
      <p:grpSp>
        <p:nvGrpSpPr>
          <p:cNvPr id="247" name="Google Shape;247;p15"/>
          <p:cNvGrpSpPr/>
          <p:nvPr/>
        </p:nvGrpSpPr>
        <p:grpSpPr>
          <a:xfrm>
            <a:off x="117114" y="1384982"/>
            <a:ext cx="8920347" cy="1568785"/>
            <a:chOff x="117114" y="1384982"/>
            <a:chExt cx="8920347" cy="1568785"/>
          </a:xfrm>
        </p:grpSpPr>
        <p:pic>
          <p:nvPicPr>
            <p:cNvPr id="248" name="Google Shape;248;p15"/>
            <p:cNvPicPr preferRelativeResize="0"/>
            <p:nvPr/>
          </p:nvPicPr>
          <p:blipFill>
            <a:blip r:embed="rId2">
              <a:alphaModFix/>
            </a:blip>
            <a:stretch>
              <a:fillRect/>
            </a:stretch>
          </p:blipFill>
          <p:spPr>
            <a:xfrm>
              <a:off x="8527736" y="1384982"/>
              <a:ext cx="509725" cy="202569"/>
            </a:xfrm>
            <a:prstGeom prst="rect">
              <a:avLst/>
            </a:prstGeom>
            <a:noFill/>
            <a:ln>
              <a:noFill/>
            </a:ln>
          </p:spPr>
        </p:pic>
        <p:pic>
          <p:nvPicPr>
            <p:cNvPr id="249" name="Google Shape;249;p15"/>
            <p:cNvPicPr preferRelativeResize="0"/>
            <p:nvPr/>
          </p:nvPicPr>
          <p:blipFill>
            <a:blip r:embed="rId2">
              <a:alphaModFix/>
            </a:blip>
            <a:stretch>
              <a:fillRect/>
            </a:stretch>
          </p:blipFill>
          <p:spPr>
            <a:xfrm rot="5400000">
              <a:off x="-36464" y="2597619"/>
              <a:ext cx="509725" cy="202569"/>
            </a:xfrm>
            <a:prstGeom prst="rect">
              <a:avLst/>
            </a:prstGeom>
            <a:noFill/>
            <a:ln>
              <a:noFill/>
            </a:ln>
          </p:spPr>
        </p:pic>
      </p:grpSp>
      <p:grpSp>
        <p:nvGrpSpPr>
          <p:cNvPr id="250" name="Google Shape;250;p15"/>
          <p:cNvGrpSpPr/>
          <p:nvPr/>
        </p:nvGrpSpPr>
        <p:grpSpPr>
          <a:xfrm>
            <a:off x="117114" y="74746"/>
            <a:ext cx="11434826" cy="6920042"/>
            <a:chOff x="117114" y="74746"/>
            <a:chExt cx="11434826" cy="6920042"/>
          </a:xfrm>
        </p:grpSpPr>
        <p:grpSp>
          <p:nvGrpSpPr>
            <p:cNvPr id="251" name="Google Shape;251;p15"/>
            <p:cNvGrpSpPr/>
            <p:nvPr/>
          </p:nvGrpSpPr>
          <p:grpSpPr>
            <a:xfrm>
              <a:off x="117114" y="3138659"/>
              <a:ext cx="496972" cy="3856129"/>
              <a:chOff x="117114" y="3138659"/>
              <a:chExt cx="496972" cy="3856129"/>
            </a:xfrm>
          </p:grpSpPr>
          <p:grpSp>
            <p:nvGrpSpPr>
              <p:cNvPr id="252" name="Google Shape;252;p15"/>
              <p:cNvGrpSpPr/>
              <p:nvPr/>
            </p:nvGrpSpPr>
            <p:grpSpPr>
              <a:xfrm rot="10800000">
                <a:off x="117114" y="3138659"/>
                <a:ext cx="496972" cy="2501635"/>
                <a:chOff x="7450114" y="-1031841"/>
                <a:chExt cx="496972" cy="2501635"/>
              </a:xfrm>
            </p:grpSpPr>
            <p:sp>
              <p:nvSpPr>
                <p:cNvPr id="253" name="Google Shape;253;p15"/>
                <p:cNvSpPr/>
                <p:nvPr/>
              </p:nvSpPr>
              <p:spPr>
                <a:xfrm>
                  <a:off x="7450114" y="-1031841"/>
                  <a:ext cx="322821" cy="2501635"/>
                </a:xfrm>
                <a:custGeom>
                  <a:avLst/>
                  <a:gdLst/>
                  <a:ahLst/>
                  <a:cxnLst/>
                  <a:rect l="l" t="t" r="r" b="b"/>
                  <a:pathLst>
                    <a:path w="7120" h="55175" extrusionOk="0">
                      <a:moveTo>
                        <a:pt x="94" y="1"/>
                      </a:moveTo>
                      <a:lnTo>
                        <a:pt x="48" y="48"/>
                      </a:lnTo>
                      <a:lnTo>
                        <a:pt x="1" y="94"/>
                      </a:lnTo>
                      <a:lnTo>
                        <a:pt x="1" y="188"/>
                      </a:lnTo>
                      <a:lnTo>
                        <a:pt x="1" y="282"/>
                      </a:lnTo>
                      <a:lnTo>
                        <a:pt x="94" y="329"/>
                      </a:lnTo>
                      <a:lnTo>
                        <a:pt x="94" y="375"/>
                      </a:lnTo>
                      <a:lnTo>
                        <a:pt x="94" y="33817"/>
                      </a:lnTo>
                      <a:lnTo>
                        <a:pt x="94" y="34472"/>
                      </a:lnTo>
                      <a:lnTo>
                        <a:pt x="94" y="34660"/>
                      </a:lnTo>
                      <a:lnTo>
                        <a:pt x="141" y="34707"/>
                      </a:lnTo>
                      <a:lnTo>
                        <a:pt x="188" y="34800"/>
                      </a:lnTo>
                      <a:lnTo>
                        <a:pt x="422" y="34988"/>
                      </a:lnTo>
                      <a:lnTo>
                        <a:pt x="1312" y="35877"/>
                      </a:lnTo>
                      <a:lnTo>
                        <a:pt x="3045" y="37610"/>
                      </a:lnTo>
                      <a:lnTo>
                        <a:pt x="6558" y="41123"/>
                      </a:lnTo>
                      <a:lnTo>
                        <a:pt x="6745" y="41310"/>
                      </a:lnTo>
                      <a:lnTo>
                        <a:pt x="6839" y="41404"/>
                      </a:lnTo>
                      <a:lnTo>
                        <a:pt x="6839" y="41451"/>
                      </a:lnTo>
                      <a:lnTo>
                        <a:pt x="6839" y="41545"/>
                      </a:lnTo>
                      <a:lnTo>
                        <a:pt x="6839" y="42107"/>
                      </a:lnTo>
                      <a:lnTo>
                        <a:pt x="6839" y="43278"/>
                      </a:lnTo>
                      <a:lnTo>
                        <a:pt x="6839" y="45666"/>
                      </a:lnTo>
                      <a:lnTo>
                        <a:pt x="6839" y="50350"/>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50350"/>
                      </a:lnTo>
                      <a:lnTo>
                        <a:pt x="7026" y="45666"/>
                      </a:lnTo>
                      <a:lnTo>
                        <a:pt x="7026" y="43278"/>
                      </a:lnTo>
                      <a:lnTo>
                        <a:pt x="7026" y="42107"/>
                      </a:lnTo>
                      <a:lnTo>
                        <a:pt x="7026" y="41545"/>
                      </a:lnTo>
                      <a:lnTo>
                        <a:pt x="7026" y="41451"/>
                      </a:lnTo>
                      <a:lnTo>
                        <a:pt x="7026" y="41357"/>
                      </a:lnTo>
                      <a:lnTo>
                        <a:pt x="6886" y="41217"/>
                      </a:lnTo>
                      <a:lnTo>
                        <a:pt x="6652" y="40983"/>
                      </a:lnTo>
                      <a:lnTo>
                        <a:pt x="3186" y="37517"/>
                      </a:lnTo>
                      <a:lnTo>
                        <a:pt x="1406" y="35737"/>
                      </a:lnTo>
                      <a:lnTo>
                        <a:pt x="563" y="34894"/>
                      </a:lnTo>
                      <a:lnTo>
                        <a:pt x="329" y="34660"/>
                      </a:lnTo>
                      <a:lnTo>
                        <a:pt x="282" y="34613"/>
                      </a:lnTo>
                      <a:lnTo>
                        <a:pt x="235" y="34566"/>
                      </a:lnTo>
                      <a:lnTo>
                        <a:pt x="235" y="34472"/>
                      </a:lnTo>
                      <a:lnTo>
                        <a:pt x="235" y="33817"/>
                      </a:lnTo>
                      <a:lnTo>
                        <a:pt x="235" y="375"/>
                      </a:lnTo>
                      <a:lnTo>
                        <a:pt x="235" y="329"/>
                      </a:lnTo>
                      <a:lnTo>
                        <a:pt x="329" y="282"/>
                      </a:lnTo>
                      <a:lnTo>
                        <a:pt x="329" y="188"/>
                      </a:lnTo>
                      <a:lnTo>
                        <a:pt x="329" y="94"/>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5"/>
                <p:cNvSpPr/>
                <p:nvPr/>
              </p:nvSpPr>
              <p:spPr>
                <a:xfrm>
                  <a:off x="7543559" y="-1031841"/>
                  <a:ext cx="322821" cy="2501635"/>
                </a:xfrm>
                <a:custGeom>
                  <a:avLst/>
                  <a:gdLst/>
                  <a:ahLst/>
                  <a:cxnLst/>
                  <a:rect l="l" t="t" r="r" b="b"/>
                  <a:pathLst>
                    <a:path w="7120" h="55175" extrusionOk="0">
                      <a:moveTo>
                        <a:pt x="94" y="1"/>
                      </a:moveTo>
                      <a:lnTo>
                        <a:pt x="47" y="48"/>
                      </a:lnTo>
                      <a:lnTo>
                        <a:pt x="1" y="94"/>
                      </a:lnTo>
                      <a:lnTo>
                        <a:pt x="1" y="188"/>
                      </a:lnTo>
                      <a:lnTo>
                        <a:pt x="1" y="282"/>
                      </a:lnTo>
                      <a:lnTo>
                        <a:pt x="94" y="329"/>
                      </a:lnTo>
                      <a:lnTo>
                        <a:pt x="94" y="375"/>
                      </a:lnTo>
                      <a:lnTo>
                        <a:pt x="94" y="33067"/>
                      </a:lnTo>
                      <a:lnTo>
                        <a:pt x="94" y="33676"/>
                      </a:lnTo>
                      <a:lnTo>
                        <a:pt x="94" y="33863"/>
                      </a:lnTo>
                      <a:lnTo>
                        <a:pt x="94" y="33910"/>
                      </a:lnTo>
                      <a:lnTo>
                        <a:pt x="141" y="33957"/>
                      </a:lnTo>
                      <a:lnTo>
                        <a:pt x="188" y="34004"/>
                      </a:lnTo>
                      <a:lnTo>
                        <a:pt x="422" y="34238"/>
                      </a:lnTo>
                      <a:lnTo>
                        <a:pt x="1265" y="35081"/>
                      </a:lnTo>
                      <a:lnTo>
                        <a:pt x="3045" y="36861"/>
                      </a:lnTo>
                      <a:lnTo>
                        <a:pt x="6511" y="40327"/>
                      </a:lnTo>
                      <a:lnTo>
                        <a:pt x="6745" y="40561"/>
                      </a:lnTo>
                      <a:lnTo>
                        <a:pt x="6839" y="40655"/>
                      </a:lnTo>
                      <a:lnTo>
                        <a:pt x="6839" y="40702"/>
                      </a:lnTo>
                      <a:lnTo>
                        <a:pt x="6839" y="40748"/>
                      </a:lnTo>
                      <a:lnTo>
                        <a:pt x="6839" y="41357"/>
                      </a:lnTo>
                      <a:lnTo>
                        <a:pt x="6839" y="42622"/>
                      </a:lnTo>
                      <a:lnTo>
                        <a:pt x="6839" y="45057"/>
                      </a:lnTo>
                      <a:lnTo>
                        <a:pt x="6839" y="49975"/>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49975"/>
                      </a:lnTo>
                      <a:lnTo>
                        <a:pt x="7026" y="45057"/>
                      </a:lnTo>
                      <a:lnTo>
                        <a:pt x="7026" y="42622"/>
                      </a:lnTo>
                      <a:lnTo>
                        <a:pt x="7026" y="41357"/>
                      </a:lnTo>
                      <a:lnTo>
                        <a:pt x="7026" y="40748"/>
                      </a:lnTo>
                      <a:lnTo>
                        <a:pt x="7026" y="40702"/>
                      </a:lnTo>
                      <a:lnTo>
                        <a:pt x="7026" y="40608"/>
                      </a:lnTo>
                      <a:lnTo>
                        <a:pt x="6979" y="40561"/>
                      </a:lnTo>
                      <a:lnTo>
                        <a:pt x="6886" y="40421"/>
                      </a:lnTo>
                      <a:lnTo>
                        <a:pt x="6651" y="40233"/>
                      </a:lnTo>
                      <a:lnTo>
                        <a:pt x="3139" y="36720"/>
                      </a:lnTo>
                      <a:lnTo>
                        <a:pt x="1406" y="34988"/>
                      </a:lnTo>
                      <a:lnTo>
                        <a:pt x="516" y="34098"/>
                      </a:lnTo>
                      <a:lnTo>
                        <a:pt x="282" y="33863"/>
                      </a:lnTo>
                      <a:lnTo>
                        <a:pt x="282" y="33817"/>
                      </a:lnTo>
                      <a:lnTo>
                        <a:pt x="235" y="33817"/>
                      </a:lnTo>
                      <a:lnTo>
                        <a:pt x="235" y="33676"/>
                      </a:lnTo>
                      <a:lnTo>
                        <a:pt x="235" y="33067"/>
                      </a:lnTo>
                      <a:lnTo>
                        <a:pt x="235" y="375"/>
                      </a:lnTo>
                      <a:lnTo>
                        <a:pt x="235" y="329"/>
                      </a:lnTo>
                      <a:lnTo>
                        <a:pt x="328" y="282"/>
                      </a:lnTo>
                      <a:lnTo>
                        <a:pt x="328" y="188"/>
                      </a:lnTo>
                      <a:lnTo>
                        <a:pt x="328" y="94"/>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5"/>
                <p:cNvSpPr/>
                <p:nvPr/>
              </p:nvSpPr>
              <p:spPr>
                <a:xfrm>
                  <a:off x="7622134" y="-1031841"/>
                  <a:ext cx="324952" cy="2501635"/>
                </a:xfrm>
                <a:custGeom>
                  <a:avLst/>
                  <a:gdLst/>
                  <a:ahLst/>
                  <a:cxnLst/>
                  <a:rect l="l" t="t" r="r" b="b"/>
                  <a:pathLst>
                    <a:path w="7167" h="55175" extrusionOk="0">
                      <a:moveTo>
                        <a:pt x="141" y="1"/>
                      </a:moveTo>
                      <a:lnTo>
                        <a:pt x="94" y="48"/>
                      </a:lnTo>
                      <a:lnTo>
                        <a:pt x="47" y="94"/>
                      </a:lnTo>
                      <a:lnTo>
                        <a:pt x="1" y="188"/>
                      </a:lnTo>
                      <a:lnTo>
                        <a:pt x="47" y="282"/>
                      </a:lnTo>
                      <a:lnTo>
                        <a:pt x="141" y="329"/>
                      </a:lnTo>
                      <a:lnTo>
                        <a:pt x="94" y="375"/>
                      </a:lnTo>
                      <a:lnTo>
                        <a:pt x="94" y="32271"/>
                      </a:lnTo>
                      <a:lnTo>
                        <a:pt x="94" y="32880"/>
                      </a:lnTo>
                      <a:lnTo>
                        <a:pt x="94" y="33067"/>
                      </a:lnTo>
                      <a:lnTo>
                        <a:pt x="94" y="33114"/>
                      </a:lnTo>
                      <a:lnTo>
                        <a:pt x="94" y="33161"/>
                      </a:lnTo>
                      <a:lnTo>
                        <a:pt x="141" y="33161"/>
                      </a:lnTo>
                      <a:lnTo>
                        <a:pt x="188" y="33255"/>
                      </a:lnTo>
                      <a:lnTo>
                        <a:pt x="422" y="33442"/>
                      </a:lnTo>
                      <a:lnTo>
                        <a:pt x="1312" y="34332"/>
                      </a:lnTo>
                      <a:lnTo>
                        <a:pt x="3045" y="36065"/>
                      </a:lnTo>
                      <a:lnTo>
                        <a:pt x="6558" y="39578"/>
                      </a:lnTo>
                      <a:lnTo>
                        <a:pt x="6792" y="39812"/>
                      </a:lnTo>
                      <a:lnTo>
                        <a:pt x="6886" y="39905"/>
                      </a:lnTo>
                      <a:lnTo>
                        <a:pt x="6886" y="39952"/>
                      </a:lnTo>
                      <a:lnTo>
                        <a:pt x="6886" y="39999"/>
                      </a:lnTo>
                      <a:lnTo>
                        <a:pt x="6886" y="40655"/>
                      </a:lnTo>
                      <a:lnTo>
                        <a:pt x="6886" y="41919"/>
                      </a:lnTo>
                      <a:lnTo>
                        <a:pt x="6886" y="44495"/>
                      </a:lnTo>
                      <a:lnTo>
                        <a:pt x="6886" y="49600"/>
                      </a:lnTo>
                      <a:lnTo>
                        <a:pt x="6886" y="54799"/>
                      </a:lnTo>
                      <a:lnTo>
                        <a:pt x="6886" y="54846"/>
                      </a:lnTo>
                      <a:lnTo>
                        <a:pt x="6839" y="54893"/>
                      </a:lnTo>
                      <a:lnTo>
                        <a:pt x="6792" y="54987"/>
                      </a:lnTo>
                      <a:lnTo>
                        <a:pt x="6792" y="55080"/>
                      </a:lnTo>
                      <a:lnTo>
                        <a:pt x="6839" y="55127"/>
                      </a:lnTo>
                      <a:lnTo>
                        <a:pt x="6886" y="55174"/>
                      </a:lnTo>
                      <a:lnTo>
                        <a:pt x="7026" y="55174"/>
                      </a:lnTo>
                      <a:lnTo>
                        <a:pt x="7073" y="55127"/>
                      </a:lnTo>
                      <a:lnTo>
                        <a:pt x="7120" y="55080"/>
                      </a:lnTo>
                      <a:lnTo>
                        <a:pt x="7167" y="54987"/>
                      </a:lnTo>
                      <a:lnTo>
                        <a:pt x="7120" y="54893"/>
                      </a:lnTo>
                      <a:lnTo>
                        <a:pt x="7026" y="54846"/>
                      </a:lnTo>
                      <a:lnTo>
                        <a:pt x="7073" y="54799"/>
                      </a:lnTo>
                      <a:lnTo>
                        <a:pt x="7073" y="49600"/>
                      </a:lnTo>
                      <a:lnTo>
                        <a:pt x="7073" y="44495"/>
                      </a:lnTo>
                      <a:lnTo>
                        <a:pt x="7073" y="41919"/>
                      </a:lnTo>
                      <a:lnTo>
                        <a:pt x="7073" y="40655"/>
                      </a:lnTo>
                      <a:lnTo>
                        <a:pt x="7073" y="39999"/>
                      </a:lnTo>
                      <a:lnTo>
                        <a:pt x="7073" y="39952"/>
                      </a:lnTo>
                      <a:lnTo>
                        <a:pt x="7073" y="39859"/>
                      </a:lnTo>
                      <a:lnTo>
                        <a:pt x="7026" y="39812"/>
                      </a:lnTo>
                      <a:lnTo>
                        <a:pt x="6886" y="39671"/>
                      </a:lnTo>
                      <a:lnTo>
                        <a:pt x="6651" y="39484"/>
                      </a:lnTo>
                      <a:lnTo>
                        <a:pt x="3185" y="35971"/>
                      </a:lnTo>
                      <a:lnTo>
                        <a:pt x="1406" y="34191"/>
                      </a:lnTo>
                      <a:lnTo>
                        <a:pt x="563" y="33348"/>
                      </a:lnTo>
                      <a:lnTo>
                        <a:pt x="328" y="33114"/>
                      </a:lnTo>
                      <a:lnTo>
                        <a:pt x="282" y="33067"/>
                      </a:lnTo>
                      <a:lnTo>
                        <a:pt x="282" y="32880"/>
                      </a:lnTo>
                      <a:lnTo>
                        <a:pt x="282" y="32271"/>
                      </a:lnTo>
                      <a:lnTo>
                        <a:pt x="282" y="375"/>
                      </a:lnTo>
                      <a:lnTo>
                        <a:pt x="282" y="329"/>
                      </a:lnTo>
                      <a:lnTo>
                        <a:pt x="375" y="282"/>
                      </a:lnTo>
                      <a:lnTo>
                        <a:pt x="375" y="188"/>
                      </a:lnTo>
                      <a:lnTo>
                        <a:pt x="375" y="94"/>
                      </a:lnTo>
                      <a:lnTo>
                        <a:pt x="328" y="48"/>
                      </a:lnTo>
                      <a:lnTo>
                        <a:pt x="28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15"/>
              <p:cNvSpPr/>
              <p:nvPr/>
            </p:nvSpPr>
            <p:spPr>
              <a:xfrm rot="5400000">
                <a:off x="-1160513" y="5514596"/>
                <a:ext cx="2788319" cy="172065"/>
              </a:xfrm>
              <a:custGeom>
                <a:avLst/>
                <a:gdLst/>
                <a:ahLst/>
                <a:cxnLst/>
                <a:rect l="l" t="t" r="r" b="b"/>
                <a:pathLst>
                  <a:path w="61498" h="3795" extrusionOk="0">
                    <a:moveTo>
                      <a:pt x="94" y="1"/>
                    </a:moveTo>
                    <a:lnTo>
                      <a:pt x="48" y="47"/>
                    </a:lnTo>
                    <a:lnTo>
                      <a:pt x="1" y="94"/>
                    </a:lnTo>
                    <a:lnTo>
                      <a:pt x="1" y="188"/>
                    </a:lnTo>
                    <a:lnTo>
                      <a:pt x="1" y="235"/>
                    </a:lnTo>
                    <a:lnTo>
                      <a:pt x="48" y="328"/>
                    </a:lnTo>
                    <a:lnTo>
                      <a:pt x="141" y="375"/>
                    </a:lnTo>
                    <a:lnTo>
                      <a:pt x="235" y="328"/>
                    </a:lnTo>
                    <a:lnTo>
                      <a:pt x="235" y="375"/>
                    </a:lnTo>
                    <a:lnTo>
                      <a:pt x="3373" y="3513"/>
                    </a:lnTo>
                    <a:lnTo>
                      <a:pt x="3467" y="3607"/>
                    </a:lnTo>
                    <a:lnTo>
                      <a:pt x="3513" y="3654"/>
                    </a:lnTo>
                    <a:lnTo>
                      <a:pt x="3560" y="3701"/>
                    </a:lnTo>
                    <a:lnTo>
                      <a:pt x="61169" y="3701"/>
                    </a:lnTo>
                    <a:lnTo>
                      <a:pt x="61169" y="3654"/>
                    </a:lnTo>
                    <a:lnTo>
                      <a:pt x="61263" y="3747"/>
                    </a:lnTo>
                    <a:lnTo>
                      <a:pt x="61357" y="3794"/>
                    </a:lnTo>
                    <a:lnTo>
                      <a:pt x="61403" y="3747"/>
                    </a:lnTo>
                    <a:lnTo>
                      <a:pt x="61450" y="3701"/>
                    </a:lnTo>
                    <a:lnTo>
                      <a:pt x="61497" y="3654"/>
                    </a:lnTo>
                    <a:lnTo>
                      <a:pt x="61497" y="3607"/>
                    </a:lnTo>
                    <a:lnTo>
                      <a:pt x="61497" y="3513"/>
                    </a:lnTo>
                    <a:lnTo>
                      <a:pt x="61450" y="3466"/>
                    </a:lnTo>
                    <a:lnTo>
                      <a:pt x="61403" y="3420"/>
                    </a:lnTo>
                    <a:lnTo>
                      <a:pt x="61263" y="3420"/>
                    </a:lnTo>
                    <a:lnTo>
                      <a:pt x="61169" y="3513"/>
                    </a:lnTo>
                    <a:lnTo>
                      <a:pt x="3607" y="3513"/>
                    </a:lnTo>
                    <a:lnTo>
                      <a:pt x="3560" y="3466"/>
                    </a:lnTo>
                    <a:lnTo>
                      <a:pt x="3467" y="3373"/>
                    </a:lnTo>
                    <a:lnTo>
                      <a:pt x="375" y="235"/>
                    </a:lnTo>
                    <a:lnTo>
                      <a:pt x="329" y="235"/>
                    </a:lnTo>
                    <a:lnTo>
                      <a:pt x="329" y="141"/>
                    </a:lnTo>
                    <a:lnTo>
                      <a:pt x="282" y="47"/>
                    </a:lnTo>
                    <a:lnTo>
                      <a:pt x="235"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 name="Google Shape;257;p15"/>
            <p:cNvGrpSpPr/>
            <p:nvPr/>
          </p:nvGrpSpPr>
          <p:grpSpPr>
            <a:xfrm>
              <a:off x="8680817" y="74746"/>
              <a:ext cx="2871122" cy="3818999"/>
              <a:chOff x="8680817" y="74746"/>
              <a:chExt cx="2871122" cy="3818999"/>
            </a:xfrm>
          </p:grpSpPr>
          <p:grpSp>
            <p:nvGrpSpPr>
              <p:cNvPr id="258" name="Google Shape;258;p15"/>
              <p:cNvGrpSpPr/>
              <p:nvPr/>
            </p:nvGrpSpPr>
            <p:grpSpPr>
              <a:xfrm rot="10800000" flipH="1">
                <a:off x="8680829" y="74746"/>
                <a:ext cx="2871110" cy="1244447"/>
                <a:chOff x="2451729" y="-1074279"/>
                <a:chExt cx="2871110" cy="1244447"/>
              </a:xfrm>
            </p:grpSpPr>
            <p:sp>
              <p:nvSpPr>
                <p:cNvPr id="259" name="Google Shape;259;p15"/>
                <p:cNvSpPr/>
                <p:nvPr/>
              </p:nvSpPr>
              <p:spPr>
                <a:xfrm>
                  <a:off x="2451729" y="-1074279"/>
                  <a:ext cx="2871110" cy="1244447"/>
                </a:xfrm>
                <a:custGeom>
                  <a:avLst/>
                  <a:gdLst/>
                  <a:ahLst/>
                  <a:cxnLst/>
                  <a:rect l="l" t="t" r="r" b="b"/>
                  <a:pathLst>
                    <a:path w="63324" h="27447" extrusionOk="0">
                      <a:moveTo>
                        <a:pt x="94" y="0"/>
                      </a:moveTo>
                      <a:lnTo>
                        <a:pt x="48" y="47"/>
                      </a:lnTo>
                      <a:lnTo>
                        <a:pt x="1" y="94"/>
                      </a:lnTo>
                      <a:lnTo>
                        <a:pt x="1" y="141"/>
                      </a:lnTo>
                      <a:lnTo>
                        <a:pt x="1" y="281"/>
                      </a:lnTo>
                      <a:lnTo>
                        <a:pt x="94" y="328"/>
                      </a:lnTo>
                      <a:lnTo>
                        <a:pt x="94" y="15550"/>
                      </a:lnTo>
                      <a:lnTo>
                        <a:pt x="94" y="17283"/>
                      </a:lnTo>
                      <a:lnTo>
                        <a:pt x="94" y="17704"/>
                      </a:lnTo>
                      <a:lnTo>
                        <a:pt x="94" y="17845"/>
                      </a:lnTo>
                      <a:lnTo>
                        <a:pt x="94" y="17892"/>
                      </a:lnTo>
                      <a:lnTo>
                        <a:pt x="188" y="17985"/>
                      </a:lnTo>
                      <a:lnTo>
                        <a:pt x="329" y="18126"/>
                      </a:lnTo>
                      <a:lnTo>
                        <a:pt x="937" y="18735"/>
                      </a:lnTo>
                      <a:lnTo>
                        <a:pt x="3373" y="21170"/>
                      </a:lnTo>
                      <a:lnTo>
                        <a:pt x="8244" y="26041"/>
                      </a:lnTo>
                      <a:lnTo>
                        <a:pt x="8947" y="26744"/>
                      </a:lnTo>
                      <a:lnTo>
                        <a:pt x="9274" y="27071"/>
                      </a:lnTo>
                      <a:lnTo>
                        <a:pt x="9462" y="27259"/>
                      </a:lnTo>
                      <a:lnTo>
                        <a:pt x="9509" y="27306"/>
                      </a:lnTo>
                      <a:lnTo>
                        <a:pt x="9555" y="27352"/>
                      </a:lnTo>
                      <a:lnTo>
                        <a:pt x="62949" y="27352"/>
                      </a:lnTo>
                      <a:lnTo>
                        <a:pt x="63043" y="27446"/>
                      </a:lnTo>
                      <a:lnTo>
                        <a:pt x="63183" y="27446"/>
                      </a:lnTo>
                      <a:lnTo>
                        <a:pt x="63230" y="27399"/>
                      </a:lnTo>
                      <a:lnTo>
                        <a:pt x="63277" y="27352"/>
                      </a:lnTo>
                      <a:lnTo>
                        <a:pt x="63324" y="27306"/>
                      </a:lnTo>
                      <a:lnTo>
                        <a:pt x="63277" y="27212"/>
                      </a:lnTo>
                      <a:lnTo>
                        <a:pt x="63230" y="27165"/>
                      </a:lnTo>
                      <a:lnTo>
                        <a:pt x="63183" y="27118"/>
                      </a:lnTo>
                      <a:lnTo>
                        <a:pt x="63043" y="27118"/>
                      </a:lnTo>
                      <a:lnTo>
                        <a:pt x="62949" y="27212"/>
                      </a:lnTo>
                      <a:lnTo>
                        <a:pt x="9649" y="27212"/>
                      </a:lnTo>
                      <a:lnTo>
                        <a:pt x="9602" y="27165"/>
                      </a:lnTo>
                      <a:lnTo>
                        <a:pt x="9415" y="26978"/>
                      </a:lnTo>
                      <a:lnTo>
                        <a:pt x="9087" y="26603"/>
                      </a:lnTo>
                      <a:lnTo>
                        <a:pt x="8384" y="25947"/>
                      </a:lnTo>
                      <a:lnTo>
                        <a:pt x="3513" y="21030"/>
                      </a:lnTo>
                      <a:lnTo>
                        <a:pt x="1031" y="18594"/>
                      </a:lnTo>
                      <a:lnTo>
                        <a:pt x="422" y="17985"/>
                      </a:lnTo>
                      <a:lnTo>
                        <a:pt x="282" y="17845"/>
                      </a:lnTo>
                      <a:lnTo>
                        <a:pt x="282" y="17798"/>
                      </a:lnTo>
                      <a:lnTo>
                        <a:pt x="282" y="17704"/>
                      </a:lnTo>
                      <a:lnTo>
                        <a:pt x="282" y="17283"/>
                      </a:lnTo>
                      <a:lnTo>
                        <a:pt x="282" y="15550"/>
                      </a:lnTo>
                      <a:lnTo>
                        <a:pt x="282" y="328"/>
                      </a:lnTo>
                      <a:lnTo>
                        <a:pt x="235" y="328"/>
                      </a:lnTo>
                      <a:lnTo>
                        <a:pt x="329" y="281"/>
                      </a:lnTo>
                      <a:lnTo>
                        <a:pt x="375" y="141"/>
                      </a:lnTo>
                      <a:lnTo>
                        <a:pt x="329" y="94"/>
                      </a:lnTo>
                      <a:lnTo>
                        <a:pt x="282" y="47"/>
                      </a:lnTo>
                      <a:lnTo>
                        <a:pt x="23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5"/>
                <p:cNvSpPr/>
                <p:nvPr/>
              </p:nvSpPr>
              <p:spPr>
                <a:xfrm>
                  <a:off x="2519694" y="-1074279"/>
                  <a:ext cx="2803146" cy="1180744"/>
                </a:xfrm>
                <a:custGeom>
                  <a:avLst/>
                  <a:gdLst/>
                  <a:ahLst/>
                  <a:cxnLst/>
                  <a:rect l="l" t="t" r="r" b="b"/>
                  <a:pathLst>
                    <a:path w="61825" h="26042" extrusionOk="0">
                      <a:moveTo>
                        <a:pt x="141" y="0"/>
                      </a:moveTo>
                      <a:lnTo>
                        <a:pt x="47" y="47"/>
                      </a:lnTo>
                      <a:lnTo>
                        <a:pt x="47" y="94"/>
                      </a:lnTo>
                      <a:lnTo>
                        <a:pt x="0" y="141"/>
                      </a:lnTo>
                      <a:lnTo>
                        <a:pt x="47" y="281"/>
                      </a:lnTo>
                      <a:lnTo>
                        <a:pt x="94" y="328"/>
                      </a:lnTo>
                      <a:lnTo>
                        <a:pt x="94" y="15081"/>
                      </a:lnTo>
                      <a:lnTo>
                        <a:pt x="94" y="16627"/>
                      </a:lnTo>
                      <a:lnTo>
                        <a:pt x="94" y="17048"/>
                      </a:lnTo>
                      <a:lnTo>
                        <a:pt x="94" y="17236"/>
                      </a:lnTo>
                      <a:lnTo>
                        <a:pt x="94" y="17283"/>
                      </a:lnTo>
                      <a:lnTo>
                        <a:pt x="94" y="17330"/>
                      </a:lnTo>
                      <a:lnTo>
                        <a:pt x="141" y="17376"/>
                      </a:lnTo>
                      <a:lnTo>
                        <a:pt x="188" y="17470"/>
                      </a:lnTo>
                      <a:lnTo>
                        <a:pt x="750" y="17985"/>
                      </a:lnTo>
                      <a:lnTo>
                        <a:pt x="2951" y="20187"/>
                      </a:lnTo>
                      <a:lnTo>
                        <a:pt x="7401" y="24636"/>
                      </a:lnTo>
                      <a:lnTo>
                        <a:pt x="8056" y="25292"/>
                      </a:lnTo>
                      <a:lnTo>
                        <a:pt x="8431" y="25666"/>
                      </a:lnTo>
                      <a:lnTo>
                        <a:pt x="8572" y="25807"/>
                      </a:lnTo>
                      <a:lnTo>
                        <a:pt x="8712" y="25947"/>
                      </a:lnTo>
                      <a:lnTo>
                        <a:pt x="61450" y="25947"/>
                      </a:lnTo>
                      <a:lnTo>
                        <a:pt x="61450" y="25901"/>
                      </a:lnTo>
                      <a:lnTo>
                        <a:pt x="61544" y="25994"/>
                      </a:lnTo>
                      <a:lnTo>
                        <a:pt x="61637" y="26041"/>
                      </a:lnTo>
                      <a:lnTo>
                        <a:pt x="61684" y="25994"/>
                      </a:lnTo>
                      <a:lnTo>
                        <a:pt x="61731" y="25947"/>
                      </a:lnTo>
                      <a:lnTo>
                        <a:pt x="61778" y="25901"/>
                      </a:lnTo>
                      <a:lnTo>
                        <a:pt x="61825" y="25854"/>
                      </a:lnTo>
                      <a:lnTo>
                        <a:pt x="61778" y="25760"/>
                      </a:lnTo>
                      <a:lnTo>
                        <a:pt x="61731" y="25713"/>
                      </a:lnTo>
                      <a:lnTo>
                        <a:pt x="61684" y="25666"/>
                      </a:lnTo>
                      <a:lnTo>
                        <a:pt x="61544" y="25666"/>
                      </a:lnTo>
                      <a:lnTo>
                        <a:pt x="61450" y="25760"/>
                      </a:lnTo>
                      <a:lnTo>
                        <a:pt x="8759" y="25760"/>
                      </a:lnTo>
                      <a:lnTo>
                        <a:pt x="8712" y="25713"/>
                      </a:lnTo>
                      <a:lnTo>
                        <a:pt x="8525" y="25526"/>
                      </a:lnTo>
                      <a:lnTo>
                        <a:pt x="8197" y="25198"/>
                      </a:lnTo>
                      <a:lnTo>
                        <a:pt x="7494" y="24495"/>
                      </a:lnTo>
                      <a:lnTo>
                        <a:pt x="3092" y="20093"/>
                      </a:lnTo>
                      <a:lnTo>
                        <a:pt x="890" y="17892"/>
                      </a:lnTo>
                      <a:lnTo>
                        <a:pt x="328" y="17330"/>
                      </a:lnTo>
                      <a:lnTo>
                        <a:pt x="282" y="17283"/>
                      </a:lnTo>
                      <a:lnTo>
                        <a:pt x="282" y="17236"/>
                      </a:lnTo>
                      <a:lnTo>
                        <a:pt x="282" y="17048"/>
                      </a:lnTo>
                      <a:lnTo>
                        <a:pt x="282" y="16627"/>
                      </a:lnTo>
                      <a:lnTo>
                        <a:pt x="282" y="15081"/>
                      </a:lnTo>
                      <a:lnTo>
                        <a:pt x="282" y="328"/>
                      </a:lnTo>
                      <a:lnTo>
                        <a:pt x="328" y="281"/>
                      </a:lnTo>
                      <a:lnTo>
                        <a:pt x="375" y="141"/>
                      </a:lnTo>
                      <a:lnTo>
                        <a:pt x="375" y="94"/>
                      </a:lnTo>
                      <a:lnTo>
                        <a:pt x="328"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5"/>
                <p:cNvSpPr/>
                <p:nvPr/>
              </p:nvSpPr>
              <p:spPr>
                <a:xfrm>
                  <a:off x="2589789" y="-1074279"/>
                  <a:ext cx="2733050" cy="1114911"/>
                </a:xfrm>
                <a:custGeom>
                  <a:avLst/>
                  <a:gdLst/>
                  <a:ahLst/>
                  <a:cxnLst/>
                  <a:rect l="l" t="t" r="r" b="b"/>
                  <a:pathLst>
                    <a:path w="60279" h="24590" extrusionOk="0">
                      <a:moveTo>
                        <a:pt x="94" y="0"/>
                      </a:moveTo>
                      <a:lnTo>
                        <a:pt x="47" y="47"/>
                      </a:lnTo>
                      <a:lnTo>
                        <a:pt x="0" y="94"/>
                      </a:lnTo>
                      <a:lnTo>
                        <a:pt x="0" y="141"/>
                      </a:lnTo>
                      <a:lnTo>
                        <a:pt x="0" y="281"/>
                      </a:lnTo>
                      <a:lnTo>
                        <a:pt x="94" y="328"/>
                      </a:lnTo>
                      <a:lnTo>
                        <a:pt x="94" y="14613"/>
                      </a:lnTo>
                      <a:lnTo>
                        <a:pt x="94" y="16018"/>
                      </a:lnTo>
                      <a:lnTo>
                        <a:pt x="94" y="16674"/>
                      </a:lnTo>
                      <a:lnTo>
                        <a:pt x="94" y="16767"/>
                      </a:lnTo>
                      <a:lnTo>
                        <a:pt x="94" y="16814"/>
                      </a:lnTo>
                      <a:lnTo>
                        <a:pt x="187" y="16908"/>
                      </a:lnTo>
                      <a:lnTo>
                        <a:pt x="281" y="17002"/>
                      </a:lnTo>
                      <a:lnTo>
                        <a:pt x="562" y="17283"/>
                      </a:lnTo>
                      <a:lnTo>
                        <a:pt x="2529" y="19250"/>
                      </a:lnTo>
                      <a:lnTo>
                        <a:pt x="6464" y="23184"/>
                      </a:lnTo>
                      <a:lnTo>
                        <a:pt x="7119" y="23840"/>
                      </a:lnTo>
                      <a:lnTo>
                        <a:pt x="7494" y="24214"/>
                      </a:lnTo>
                      <a:lnTo>
                        <a:pt x="7634" y="24355"/>
                      </a:lnTo>
                      <a:lnTo>
                        <a:pt x="7775" y="24495"/>
                      </a:lnTo>
                      <a:lnTo>
                        <a:pt x="59904" y="24495"/>
                      </a:lnTo>
                      <a:lnTo>
                        <a:pt x="59998" y="24542"/>
                      </a:lnTo>
                      <a:lnTo>
                        <a:pt x="60091" y="24589"/>
                      </a:lnTo>
                      <a:lnTo>
                        <a:pt x="60138" y="24542"/>
                      </a:lnTo>
                      <a:lnTo>
                        <a:pt x="60185" y="24542"/>
                      </a:lnTo>
                      <a:lnTo>
                        <a:pt x="60232" y="24449"/>
                      </a:lnTo>
                      <a:lnTo>
                        <a:pt x="60279" y="24402"/>
                      </a:lnTo>
                      <a:lnTo>
                        <a:pt x="60232" y="24308"/>
                      </a:lnTo>
                      <a:lnTo>
                        <a:pt x="60185" y="24261"/>
                      </a:lnTo>
                      <a:lnTo>
                        <a:pt x="60138" y="24214"/>
                      </a:lnTo>
                      <a:lnTo>
                        <a:pt x="60091" y="24214"/>
                      </a:lnTo>
                      <a:lnTo>
                        <a:pt x="59998" y="24261"/>
                      </a:lnTo>
                      <a:lnTo>
                        <a:pt x="59904" y="24308"/>
                      </a:lnTo>
                      <a:lnTo>
                        <a:pt x="7822" y="24308"/>
                      </a:lnTo>
                      <a:lnTo>
                        <a:pt x="7775" y="24261"/>
                      </a:lnTo>
                      <a:lnTo>
                        <a:pt x="7588" y="24074"/>
                      </a:lnTo>
                      <a:lnTo>
                        <a:pt x="7260" y="23746"/>
                      </a:lnTo>
                      <a:lnTo>
                        <a:pt x="6604" y="23090"/>
                      </a:lnTo>
                      <a:lnTo>
                        <a:pt x="2623" y="19109"/>
                      </a:lnTo>
                      <a:lnTo>
                        <a:pt x="656" y="17142"/>
                      </a:lnTo>
                      <a:lnTo>
                        <a:pt x="422" y="16908"/>
                      </a:lnTo>
                      <a:lnTo>
                        <a:pt x="281" y="16767"/>
                      </a:lnTo>
                      <a:lnTo>
                        <a:pt x="234" y="16721"/>
                      </a:lnTo>
                      <a:lnTo>
                        <a:pt x="234" y="16674"/>
                      </a:lnTo>
                      <a:lnTo>
                        <a:pt x="234" y="16018"/>
                      </a:lnTo>
                      <a:lnTo>
                        <a:pt x="234" y="14613"/>
                      </a:lnTo>
                      <a:lnTo>
                        <a:pt x="234" y="328"/>
                      </a:lnTo>
                      <a:lnTo>
                        <a:pt x="328" y="281"/>
                      </a:lnTo>
                      <a:lnTo>
                        <a:pt x="328" y="141"/>
                      </a:lnTo>
                      <a:lnTo>
                        <a:pt x="328" y="94"/>
                      </a:lnTo>
                      <a:lnTo>
                        <a:pt x="281" y="47"/>
                      </a:lnTo>
                      <a:lnTo>
                        <a:pt x="23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5"/>
                <p:cNvSpPr/>
                <p:nvPr/>
              </p:nvSpPr>
              <p:spPr>
                <a:xfrm>
                  <a:off x="2657709" y="-1074279"/>
                  <a:ext cx="2665131" cy="1049077"/>
                </a:xfrm>
                <a:custGeom>
                  <a:avLst/>
                  <a:gdLst/>
                  <a:ahLst/>
                  <a:cxnLst/>
                  <a:rect l="l" t="t" r="r" b="b"/>
                  <a:pathLst>
                    <a:path w="58781" h="23138" extrusionOk="0">
                      <a:moveTo>
                        <a:pt x="95" y="0"/>
                      </a:moveTo>
                      <a:lnTo>
                        <a:pt x="48" y="47"/>
                      </a:lnTo>
                      <a:lnTo>
                        <a:pt x="1" y="94"/>
                      </a:lnTo>
                      <a:lnTo>
                        <a:pt x="1" y="141"/>
                      </a:lnTo>
                      <a:lnTo>
                        <a:pt x="48" y="281"/>
                      </a:lnTo>
                      <a:lnTo>
                        <a:pt x="95" y="328"/>
                      </a:lnTo>
                      <a:lnTo>
                        <a:pt x="95" y="14145"/>
                      </a:lnTo>
                      <a:lnTo>
                        <a:pt x="95" y="15362"/>
                      </a:lnTo>
                      <a:lnTo>
                        <a:pt x="95" y="15971"/>
                      </a:lnTo>
                      <a:lnTo>
                        <a:pt x="95" y="16112"/>
                      </a:lnTo>
                      <a:lnTo>
                        <a:pt x="95" y="16205"/>
                      </a:lnTo>
                      <a:lnTo>
                        <a:pt x="95" y="16252"/>
                      </a:lnTo>
                      <a:lnTo>
                        <a:pt x="141" y="16299"/>
                      </a:lnTo>
                      <a:lnTo>
                        <a:pt x="376" y="16533"/>
                      </a:lnTo>
                      <a:lnTo>
                        <a:pt x="2109" y="18266"/>
                      </a:lnTo>
                      <a:lnTo>
                        <a:pt x="5574" y="21779"/>
                      </a:lnTo>
                      <a:lnTo>
                        <a:pt x="6277" y="22435"/>
                      </a:lnTo>
                      <a:lnTo>
                        <a:pt x="6605" y="22763"/>
                      </a:lnTo>
                      <a:lnTo>
                        <a:pt x="6745" y="22903"/>
                      </a:lnTo>
                      <a:lnTo>
                        <a:pt x="6839" y="23044"/>
                      </a:lnTo>
                      <a:lnTo>
                        <a:pt x="58406" y="23044"/>
                      </a:lnTo>
                      <a:lnTo>
                        <a:pt x="58500" y="23090"/>
                      </a:lnTo>
                      <a:lnTo>
                        <a:pt x="58593" y="23137"/>
                      </a:lnTo>
                      <a:lnTo>
                        <a:pt x="58640" y="23090"/>
                      </a:lnTo>
                      <a:lnTo>
                        <a:pt x="58687" y="23090"/>
                      </a:lnTo>
                      <a:lnTo>
                        <a:pt x="58734" y="22997"/>
                      </a:lnTo>
                      <a:lnTo>
                        <a:pt x="58781" y="22950"/>
                      </a:lnTo>
                      <a:lnTo>
                        <a:pt x="58734" y="22856"/>
                      </a:lnTo>
                      <a:lnTo>
                        <a:pt x="58687" y="22809"/>
                      </a:lnTo>
                      <a:lnTo>
                        <a:pt x="58640" y="22763"/>
                      </a:lnTo>
                      <a:lnTo>
                        <a:pt x="58593" y="22763"/>
                      </a:lnTo>
                      <a:lnTo>
                        <a:pt x="58500" y="22809"/>
                      </a:lnTo>
                      <a:lnTo>
                        <a:pt x="58406" y="22856"/>
                      </a:lnTo>
                      <a:lnTo>
                        <a:pt x="6933" y="22856"/>
                      </a:lnTo>
                      <a:lnTo>
                        <a:pt x="6886" y="22809"/>
                      </a:lnTo>
                      <a:lnTo>
                        <a:pt x="6699" y="22622"/>
                      </a:lnTo>
                      <a:lnTo>
                        <a:pt x="6371" y="22294"/>
                      </a:lnTo>
                      <a:lnTo>
                        <a:pt x="5715" y="21638"/>
                      </a:lnTo>
                      <a:lnTo>
                        <a:pt x="2249" y="18173"/>
                      </a:lnTo>
                      <a:lnTo>
                        <a:pt x="516" y="16440"/>
                      </a:lnTo>
                      <a:lnTo>
                        <a:pt x="282" y="16205"/>
                      </a:lnTo>
                      <a:lnTo>
                        <a:pt x="282" y="16159"/>
                      </a:lnTo>
                      <a:lnTo>
                        <a:pt x="282" y="16112"/>
                      </a:lnTo>
                      <a:lnTo>
                        <a:pt x="282" y="15971"/>
                      </a:lnTo>
                      <a:lnTo>
                        <a:pt x="282" y="15362"/>
                      </a:lnTo>
                      <a:lnTo>
                        <a:pt x="282" y="14145"/>
                      </a:lnTo>
                      <a:lnTo>
                        <a:pt x="282" y="328"/>
                      </a:lnTo>
                      <a:lnTo>
                        <a:pt x="329" y="281"/>
                      </a:lnTo>
                      <a:lnTo>
                        <a:pt x="376" y="141"/>
                      </a:lnTo>
                      <a:lnTo>
                        <a:pt x="329" y="94"/>
                      </a:lnTo>
                      <a:lnTo>
                        <a:pt x="329" y="47"/>
                      </a:lnTo>
                      <a:lnTo>
                        <a:pt x="23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5"/>
              <p:cNvGrpSpPr/>
              <p:nvPr/>
            </p:nvGrpSpPr>
            <p:grpSpPr>
              <a:xfrm>
                <a:off x="8680817" y="1653314"/>
                <a:ext cx="724216" cy="2240431"/>
                <a:chOff x="8412092" y="4079564"/>
                <a:chExt cx="724216" cy="2240431"/>
              </a:xfrm>
            </p:grpSpPr>
            <p:sp>
              <p:nvSpPr>
                <p:cNvPr id="264" name="Google Shape;264;p15"/>
                <p:cNvSpPr/>
                <p:nvPr/>
              </p:nvSpPr>
              <p:spPr>
                <a:xfrm>
                  <a:off x="8412092" y="4079564"/>
                  <a:ext cx="620161" cy="2240431"/>
                </a:xfrm>
                <a:custGeom>
                  <a:avLst/>
                  <a:gdLst/>
                  <a:ahLst/>
                  <a:cxnLst/>
                  <a:rect l="l" t="t" r="r" b="b"/>
                  <a:pathLst>
                    <a:path w="13678" h="49414" extrusionOk="0">
                      <a:moveTo>
                        <a:pt x="94" y="1"/>
                      </a:moveTo>
                      <a:lnTo>
                        <a:pt x="48" y="48"/>
                      </a:lnTo>
                      <a:lnTo>
                        <a:pt x="1" y="95"/>
                      </a:lnTo>
                      <a:lnTo>
                        <a:pt x="1" y="188"/>
                      </a:lnTo>
                      <a:lnTo>
                        <a:pt x="48" y="282"/>
                      </a:lnTo>
                      <a:lnTo>
                        <a:pt x="94" y="329"/>
                      </a:lnTo>
                      <a:lnTo>
                        <a:pt x="94" y="376"/>
                      </a:lnTo>
                      <a:lnTo>
                        <a:pt x="94" y="11382"/>
                      </a:lnTo>
                      <a:lnTo>
                        <a:pt x="94" y="11663"/>
                      </a:lnTo>
                      <a:lnTo>
                        <a:pt x="94" y="11757"/>
                      </a:lnTo>
                      <a:lnTo>
                        <a:pt x="94" y="11804"/>
                      </a:lnTo>
                      <a:lnTo>
                        <a:pt x="94" y="11851"/>
                      </a:lnTo>
                      <a:lnTo>
                        <a:pt x="235" y="11991"/>
                      </a:lnTo>
                      <a:lnTo>
                        <a:pt x="610" y="12366"/>
                      </a:lnTo>
                      <a:lnTo>
                        <a:pt x="1453" y="13162"/>
                      </a:lnTo>
                      <a:lnTo>
                        <a:pt x="3045" y="14754"/>
                      </a:lnTo>
                      <a:lnTo>
                        <a:pt x="6230" y="17986"/>
                      </a:lnTo>
                      <a:lnTo>
                        <a:pt x="12647" y="24403"/>
                      </a:lnTo>
                      <a:lnTo>
                        <a:pt x="13256" y="25012"/>
                      </a:lnTo>
                      <a:lnTo>
                        <a:pt x="13396" y="25152"/>
                      </a:lnTo>
                      <a:lnTo>
                        <a:pt x="13443" y="25199"/>
                      </a:lnTo>
                      <a:lnTo>
                        <a:pt x="13443" y="25293"/>
                      </a:lnTo>
                      <a:lnTo>
                        <a:pt x="13443" y="25761"/>
                      </a:lnTo>
                      <a:lnTo>
                        <a:pt x="13443" y="27494"/>
                      </a:lnTo>
                      <a:lnTo>
                        <a:pt x="13443" y="31007"/>
                      </a:lnTo>
                      <a:lnTo>
                        <a:pt x="13443" y="37985"/>
                      </a:lnTo>
                      <a:lnTo>
                        <a:pt x="13443" y="49085"/>
                      </a:lnTo>
                      <a:lnTo>
                        <a:pt x="13349" y="49132"/>
                      </a:lnTo>
                      <a:lnTo>
                        <a:pt x="13349" y="49226"/>
                      </a:lnTo>
                      <a:lnTo>
                        <a:pt x="13349" y="49320"/>
                      </a:lnTo>
                      <a:lnTo>
                        <a:pt x="13396" y="49366"/>
                      </a:lnTo>
                      <a:lnTo>
                        <a:pt x="13443" y="49413"/>
                      </a:lnTo>
                      <a:lnTo>
                        <a:pt x="13583" y="49413"/>
                      </a:lnTo>
                      <a:lnTo>
                        <a:pt x="13630" y="49366"/>
                      </a:lnTo>
                      <a:lnTo>
                        <a:pt x="13677" y="49320"/>
                      </a:lnTo>
                      <a:lnTo>
                        <a:pt x="13677" y="49226"/>
                      </a:lnTo>
                      <a:lnTo>
                        <a:pt x="13677" y="49132"/>
                      </a:lnTo>
                      <a:lnTo>
                        <a:pt x="13583" y="49085"/>
                      </a:lnTo>
                      <a:lnTo>
                        <a:pt x="13583" y="37985"/>
                      </a:lnTo>
                      <a:lnTo>
                        <a:pt x="13583" y="31007"/>
                      </a:lnTo>
                      <a:lnTo>
                        <a:pt x="13583" y="27494"/>
                      </a:lnTo>
                      <a:lnTo>
                        <a:pt x="13583" y="25761"/>
                      </a:lnTo>
                      <a:lnTo>
                        <a:pt x="13583" y="25293"/>
                      </a:lnTo>
                      <a:lnTo>
                        <a:pt x="13583" y="25199"/>
                      </a:lnTo>
                      <a:lnTo>
                        <a:pt x="13583" y="25105"/>
                      </a:lnTo>
                      <a:lnTo>
                        <a:pt x="13537" y="25058"/>
                      </a:lnTo>
                      <a:lnTo>
                        <a:pt x="13396" y="24871"/>
                      </a:lnTo>
                      <a:lnTo>
                        <a:pt x="12787" y="24262"/>
                      </a:lnTo>
                      <a:lnTo>
                        <a:pt x="6371" y="17846"/>
                      </a:lnTo>
                      <a:lnTo>
                        <a:pt x="3139" y="14661"/>
                      </a:lnTo>
                      <a:lnTo>
                        <a:pt x="1546" y="13068"/>
                      </a:lnTo>
                      <a:lnTo>
                        <a:pt x="750" y="12272"/>
                      </a:lnTo>
                      <a:lnTo>
                        <a:pt x="329" y="11851"/>
                      </a:lnTo>
                      <a:lnTo>
                        <a:pt x="282" y="11757"/>
                      </a:lnTo>
                      <a:lnTo>
                        <a:pt x="282" y="11663"/>
                      </a:lnTo>
                      <a:lnTo>
                        <a:pt x="282" y="11382"/>
                      </a:lnTo>
                      <a:lnTo>
                        <a:pt x="282" y="376"/>
                      </a:lnTo>
                      <a:lnTo>
                        <a:pt x="282" y="329"/>
                      </a:lnTo>
                      <a:lnTo>
                        <a:pt x="329" y="282"/>
                      </a:lnTo>
                      <a:lnTo>
                        <a:pt x="375" y="188"/>
                      </a:lnTo>
                      <a:lnTo>
                        <a:pt x="329" y="95"/>
                      </a:lnTo>
                      <a:lnTo>
                        <a:pt x="329"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5"/>
                <p:cNvSpPr/>
                <p:nvPr/>
              </p:nvSpPr>
              <p:spPr>
                <a:xfrm>
                  <a:off x="8503407" y="4332289"/>
                  <a:ext cx="632901" cy="1303888"/>
                </a:xfrm>
                <a:custGeom>
                  <a:avLst/>
                  <a:gdLst/>
                  <a:ahLst/>
                  <a:cxnLst/>
                  <a:rect l="l" t="t" r="r" b="b"/>
                  <a:pathLst>
                    <a:path w="13959" h="28758" extrusionOk="0">
                      <a:moveTo>
                        <a:pt x="141" y="0"/>
                      </a:moveTo>
                      <a:lnTo>
                        <a:pt x="48" y="47"/>
                      </a:lnTo>
                      <a:lnTo>
                        <a:pt x="48" y="94"/>
                      </a:lnTo>
                      <a:lnTo>
                        <a:pt x="1" y="188"/>
                      </a:lnTo>
                      <a:lnTo>
                        <a:pt x="48" y="281"/>
                      </a:lnTo>
                      <a:lnTo>
                        <a:pt x="94" y="328"/>
                      </a:lnTo>
                      <a:lnTo>
                        <a:pt x="94" y="375"/>
                      </a:lnTo>
                      <a:lnTo>
                        <a:pt x="94" y="4778"/>
                      </a:lnTo>
                      <a:lnTo>
                        <a:pt x="94" y="4965"/>
                      </a:lnTo>
                      <a:lnTo>
                        <a:pt x="141" y="4965"/>
                      </a:lnTo>
                      <a:lnTo>
                        <a:pt x="141" y="5012"/>
                      </a:lnTo>
                      <a:lnTo>
                        <a:pt x="188" y="5059"/>
                      </a:lnTo>
                      <a:lnTo>
                        <a:pt x="235" y="5106"/>
                      </a:lnTo>
                      <a:lnTo>
                        <a:pt x="422" y="5293"/>
                      </a:lnTo>
                      <a:lnTo>
                        <a:pt x="844" y="5715"/>
                      </a:lnTo>
                      <a:lnTo>
                        <a:pt x="1640" y="6511"/>
                      </a:lnTo>
                      <a:lnTo>
                        <a:pt x="3279" y="8150"/>
                      </a:lnTo>
                      <a:lnTo>
                        <a:pt x="6558" y="11429"/>
                      </a:lnTo>
                      <a:lnTo>
                        <a:pt x="13068" y="17939"/>
                      </a:lnTo>
                      <a:lnTo>
                        <a:pt x="13630" y="18501"/>
                      </a:lnTo>
                      <a:lnTo>
                        <a:pt x="13677" y="18548"/>
                      </a:lnTo>
                      <a:lnTo>
                        <a:pt x="13677" y="18595"/>
                      </a:lnTo>
                      <a:lnTo>
                        <a:pt x="13677" y="18782"/>
                      </a:lnTo>
                      <a:lnTo>
                        <a:pt x="13677" y="19157"/>
                      </a:lnTo>
                      <a:lnTo>
                        <a:pt x="13677" y="20702"/>
                      </a:lnTo>
                      <a:lnTo>
                        <a:pt x="13677" y="23793"/>
                      </a:lnTo>
                      <a:lnTo>
                        <a:pt x="13677" y="28383"/>
                      </a:lnTo>
                      <a:lnTo>
                        <a:pt x="13630" y="28477"/>
                      </a:lnTo>
                      <a:lnTo>
                        <a:pt x="13583" y="28571"/>
                      </a:lnTo>
                      <a:lnTo>
                        <a:pt x="13583" y="28617"/>
                      </a:lnTo>
                      <a:lnTo>
                        <a:pt x="13630" y="28664"/>
                      </a:lnTo>
                      <a:lnTo>
                        <a:pt x="13677" y="28711"/>
                      </a:lnTo>
                      <a:lnTo>
                        <a:pt x="13771" y="28758"/>
                      </a:lnTo>
                      <a:lnTo>
                        <a:pt x="13818" y="28711"/>
                      </a:lnTo>
                      <a:lnTo>
                        <a:pt x="13864" y="28664"/>
                      </a:lnTo>
                      <a:lnTo>
                        <a:pt x="13911" y="28617"/>
                      </a:lnTo>
                      <a:lnTo>
                        <a:pt x="13958" y="28571"/>
                      </a:lnTo>
                      <a:lnTo>
                        <a:pt x="13911" y="28477"/>
                      </a:lnTo>
                      <a:lnTo>
                        <a:pt x="13818" y="28383"/>
                      </a:lnTo>
                      <a:lnTo>
                        <a:pt x="13864" y="28383"/>
                      </a:lnTo>
                      <a:lnTo>
                        <a:pt x="13864" y="23793"/>
                      </a:lnTo>
                      <a:lnTo>
                        <a:pt x="13864" y="20702"/>
                      </a:lnTo>
                      <a:lnTo>
                        <a:pt x="13864" y="19157"/>
                      </a:lnTo>
                      <a:lnTo>
                        <a:pt x="13864" y="18782"/>
                      </a:lnTo>
                      <a:lnTo>
                        <a:pt x="13864" y="18595"/>
                      </a:lnTo>
                      <a:lnTo>
                        <a:pt x="13864" y="18501"/>
                      </a:lnTo>
                      <a:lnTo>
                        <a:pt x="13864" y="18454"/>
                      </a:lnTo>
                      <a:lnTo>
                        <a:pt x="13818" y="18454"/>
                      </a:lnTo>
                      <a:lnTo>
                        <a:pt x="13724" y="18360"/>
                      </a:lnTo>
                      <a:lnTo>
                        <a:pt x="13209" y="17798"/>
                      </a:lnTo>
                      <a:lnTo>
                        <a:pt x="6652" y="11288"/>
                      </a:lnTo>
                      <a:lnTo>
                        <a:pt x="3420" y="8009"/>
                      </a:lnTo>
                      <a:lnTo>
                        <a:pt x="1781" y="6417"/>
                      </a:lnTo>
                      <a:lnTo>
                        <a:pt x="984" y="5574"/>
                      </a:lnTo>
                      <a:lnTo>
                        <a:pt x="563" y="5152"/>
                      </a:lnTo>
                      <a:lnTo>
                        <a:pt x="329" y="4965"/>
                      </a:lnTo>
                      <a:lnTo>
                        <a:pt x="282" y="4918"/>
                      </a:lnTo>
                      <a:lnTo>
                        <a:pt x="282" y="4778"/>
                      </a:lnTo>
                      <a:lnTo>
                        <a:pt x="282" y="375"/>
                      </a:lnTo>
                      <a:lnTo>
                        <a:pt x="282" y="328"/>
                      </a:lnTo>
                      <a:lnTo>
                        <a:pt x="329" y="281"/>
                      </a:lnTo>
                      <a:lnTo>
                        <a:pt x="375" y="188"/>
                      </a:lnTo>
                      <a:lnTo>
                        <a:pt x="375" y="94"/>
                      </a:lnTo>
                      <a:lnTo>
                        <a:pt x="329"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TITLE_AND_BODY_1">
    <p:spTree>
      <p:nvGrpSpPr>
        <p:cNvPr id="1" name="Shape 266"/>
        <p:cNvGrpSpPr/>
        <p:nvPr/>
      </p:nvGrpSpPr>
      <p:grpSpPr>
        <a:xfrm>
          <a:off x="0" y="0"/>
          <a:ext cx="0" cy="0"/>
          <a:chOff x="0" y="0"/>
          <a:chExt cx="0" cy="0"/>
        </a:xfrm>
      </p:grpSpPr>
      <p:sp>
        <p:nvSpPr>
          <p:cNvPr id="267" name="Google Shape;267;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8" name="Google Shape;268;p16"/>
          <p:cNvSpPr txBox="1">
            <a:spLocks noGrp="1"/>
          </p:cNvSpPr>
          <p:nvPr>
            <p:ph type="body" idx="1"/>
          </p:nvPr>
        </p:nvSpPr>
        <p:spPr>
          <a:xfrm>
            <a:off x="720000" y="1215726"/>
            <a:ext cx="7704000" cy="10158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269" name="Google Shape;269;p16"/>
          <p:cNvGrpSpPr/>
          <p:nvPr/>
        </p:nvGrpSpPr>
        <p:grpSpPr>
          <a:xfrm>
            <a:off x="173389" y="2430357"/>
            <a:ext cx="8910585" cy="2348097"/>
            <a:chOff x="173389" y="2430357"/>
            <a:chExt cx="8910585" cy="2348097"/>
          </a:xfrm>
        </p:grpSpPr>
        <p:pic>
          <p:nvPicPr>
            <p:cNvPr id="270" name="Google Shape;270;p16"/>
            <p:cNvPicPr preferRelativeResize="0"/>
            <p:nvPr/>
          </p:nvPicPr>
          <p:blipFill>
            <a:blip r:embed="rId2">
              <a:alphaModFix/>
            </a:blip>
            <a:stretch>
              <a:fillRect/>
            </a:stretch>
          </p:blipFill>
          <p:spPr>
            <a:xfrm>
              <a:off x="8574248" y="2430357"/>
              <a:ext cx="509725" cy="202569"/>
            </a:xfrm>
            <a:prstGeom prst="rect">
              <a:avLst/>
            </a:prstGeom>
            <a:noFill/>
            <a:ln>
              <a:noFill/>
            </a:ln>
          </p:spPr>
        </p:pic>
        <p:pic>
          <p:nvPicPr>
            <p:cNvPr id="271" name="Google Shape;271;p16"/>
            <p:cNvPicPr preferRelativeResize="0"/>
            <p:nvPr/>
          </p:nvPicPr>
          <p:blipFill>
            <a:blip r:embed="rId2">
              <a:alphaModFix/>
            </a:blip>
            <a:stretch>
              <a:fillRect/>
            </a:stretch>
          </p:blipFill>
          <p:spPr>
            <a:xfrm rot="5400000">
              <a:off x="19811" y="4422307"/>
              <a:ext cx="509725" cy="202569"/>
            </a:xfrm>
            <a:prstGeom prst="rect">
              <a:avLst/>
            </a:prstGeom>
            <a:noFill/>
            <a:ln>
              <a:noFill/>
            </a:ln>
          </p:spPr>
        </p:pic>
      </p:grpSp>
      <p:grpSp>
        <p:nvGrpSpPr>
          <p:cNvPr id="272" name="Google Shape;272;p16"/>
          <p:cNvGrpSpPr/>
          <p:nvPr/>
        </p:nvGrpSpPr>
        <p:grpSpPr>
          <a:xfrm>
            <a:off x="-2926249" y="-347224"/>
            <a:ext cx="12327829" cy="5664710"/>
            <a:chOff x="-2926249" y="-347224"/>
            <a:chExt cx="12327829" cy="5664710"/>
          </a:xfrm>
        </p:grpSpPr>
        <p:grpSp>
          <p:nvGrpSpPr>
            <p:cNvPr id="273" name="Google Shape;273;p16"/>
            <p:cNvGrpSpPr/>
            <p:nvPr/>
          </p:nvGrpSpPr>
          <p:grpSpPr>
            <a:xfrm>
              <a:off x="-2926249" y="2879531"/>
              <a:ext cx="3558363" cy="2437955"/>
              <a:chOff x="-2926249" y="2879531"/>
              <a:chExt cx="3558363" cy="2437955"/>
            </a:xfrm>
          </p:grpSpPr>
          <p:grpSp>
            <p:nvGrpSpPr>
              <p:cNvPr id="274" name="Google Shape;274;p16"/>
              <p:cNvGrpSpPr/>
              <p:nvPr/>
            </p:nvGrpSpPr>
            <p:grpSpPr>
              <a:xfrm>
                <a:off x="345385" y="3661034"/>
                <a:ext cx="286730" cy="1656452"/>
                <a:chOff x="7866335" y="-1031841"/>
                <a:chExt cx="286730" cy="1656452"/>
              </a:xfrm>
            </p:grpSpPr>
            <p:sp>
              <p:nvSpPr>
                <p:cNvPr id="275" name="Google Shape;275;p16"/>
                <p:cNvSpPr/>
                <p:nvPr/>
              </p:nvSpPr>
              <p:spPr>
                <a:xfrm>
                  <a:off x="7953433" y="-1031841"/>
                  <a:ext cx="199632" cy="1656452"/>
                </a:xfrm>
                <a:custGeom>
                  <a:avLst/>
                  <a:gdLst/>
                  <a:ahLst/>
                  <a:cxnLst/>
                  <a:rect l="l" t="t" r="r" b="b"/>
                  <a:pathLst>
                    <a:path w="4403" h="36534" extrusionOk="0">
                      <a:moveTo>
                        <a:pt x="4122" y="1"/>
                      </a:moveTo>
                      <a:lnTo>
                        <a:pt x="4075" y="48"/>
                      </a:lnTo>
                      <a:lnTo>
                        <a:pt x="4028" y="94"/>
                      </a:lnTo>
                      <a:lnTo>
                        <a:pt x="4028" y="188"/>
                      </a:lnTo>
                      <a:lnTo>
                        <a:pt x="4028" y="282"/>
                      </a:lnTo>
                      <a:lnTo>
                        <a:pt x="4122" y="329"/>
                      </a:lnTo>
                      <a:lnTo>
                        <a:pt x="4122" y="375"/>
                      </a:lnTo>
                      <a:lnTo>
                        <a:pt x="4122" y="12459"/>
                      </a:lnTo>
                      <a:lnTo>
                        <a:pt x="4122" y="19391"/>
                      </a:lnTo>
                      <a:lnTo>
                        <a:pt x="4122" y="22904"/>
                      </a:lnTo>
                      <a:lnTo>
                        <a:pt x="4122" y="24637"/>
                      </a:lnTo>
                      <a:lnTo>
                        <a:pt x="4122" y="25480"/>
                      </a:lnTo>
                      <a:lnTo>
                        <a:pt x="4122" y="25901"/>
                      </a:lnTo>
                      <a:lnTo>
                        <a:pt x="4075" y="25901"/>
                      </a:lnTo>
                      <a:lnTo>
                        <a:pt x="4075" y="25948"/>
                      </a:lnTo>
                      <a:lnTo>
                        <a:pt x="3981" y="26042"/>
                      </a:lnTo>
                      <a:lnTo>
                        <a:pt x="3841" y="26182"/>
                      </a:lnTo>
                      <a:lnTo>
                        <a:pt x="1874" y="28149"/>
                      </a:lnTo>
                      <a:lnTo>
                        <a:pt x="937" y="29086"/>
                      </a:lnTo>
                      <a:lnTo>
                        <a:pt x="422" y="29601"/>
                      </a:lnTo>
                      <a:lnTo>
                        <a:pt x="187" y="29836"/>
                      </a:lnTo>
                      <a:lnTo>
                        <a:pt x="141" y="29882"/>
                      </a:lnTo>
                      <a:lnTo>
                        <a:pt x="94" y="29929"/>
                      </a:lnTo>
                      <a:lnTo>
                        <a:pt x="94" y="30023"/>
                      </a:lnTo>
                      <a:lnTo>
                        <a:pt x="94" y="30210"/>
                      </a:lnTo>
                      <a:lnTo>
                        <a:pt x="94" y="36158"/>
                      </a:lnTo>
                      <a:lnTo>
                        <a:pt x="0" y="36252"/>
                      </a:lnTo>
                      <a:lnTo>
                        <a:pt x="0" y="36346"/>
                      </a:lnTo>
                      <a:lnTo>
                        <a:pt x="0" y="36393"/>
                      </a:lnTo>
                      <a:lnTo>
                        <a:pt x="47" y="36439"/>
                      </a:lnTo>
                      <a:lnTo>
                        <a:pt x="94" y="36486"/>
                      </a:lnTo>
                      <a:lnTo>
                        <a:pt x="141" y="36533"/>
                      </a:lnTo>
                      <a:lnTo>
                        <a:pt x="234" y="36486"/>
                      </a:lnTo>
                      <a:lnTo>
                        <a:pt x="281" y="36439"/>
                      </a:lnTo>
                      <a:lnTo>
                        <a:pt x="328" y="36393"/>
                      </a:lnTo>
                      <a:lnTo>
                        <a:pt x="328" y="36346"/>
                      </a:lnTo>
                      <a:lnTo>
                        <a:pt x="328" y="36252"/>
                      </a:lnTo>
                      <a:lnTo>
                        <a:pt x="234" y="36158"/>
                      </a:lnTo>
                      <a:lnTo>
                        <a:pt x="234" y="30210"/>
                      </a:lnTo>
                      <a:lnTo>
                        <a:pt x="234" y="30023"/>
                      </a:lnTo>
                      <a:lnTo>
                        <a:pt x="281" y="29976"/>
                      </a:lnTo>
                      <a:lnTo>
                        <a:pt x="328" y="29929"/>
                      </a:lnTo>
                      <a:lnTo>
                        <a:pt x="562" y="29695"/>
                      </a:lnTo>
                      <a:lnTo>
                        <a:pt x="1030" y="29227"/>
                      </a:lnTo>
                      <a:lnTo>
                        <a:pt x="2014" y="28243"/>
                      </a:lnTo>
                      <a:lnTo>
                        <a:pt x="3934" y="26323"/>
                      </a:lnTo>
                      <a:lnTo>
                        <a:pt x="4122" y="26135"/>
                      </a:lnTo>
                      <a:lnTo>
                        <a:pt x="4169" y="26089"/>
                      </a:lnTo>
                      <a:lnTo>
                        <a:pt x="4215" y="26042"/>
                      </a:lnTo>
                      <a:lnTo>
                        <a:pt x="4309" y="25948"/>
                      </a:lnTo>
                      <a:lnTo>
                        <a:pt x="4309" y="25480"/>
                      </a:lnTo>
                      <a:lnTo>
                        <a:pt x="4309" y="24637"/>
                      </a:lnTo>
                      <a:lnTo>
                        <a:pt x="4309" y="22904"/>
                      </a:lnTo>
                      <a:lnTo>
                        <a:pt x="4309" y="19391"/>
                      </a:lnTo>
                      <a:lnTo>
                        <a:pt x="4309" y="12459"/>
                      </a:lnTo>
                      <a:lnTo>
                        <a:pt x="4309" y="375"/>
                      </a:lnTo>
                      <a:lnTo>
                        <a:pt x="4262" y="329"/>
                      </a:lnTo>
                      <a:lnTo>
                        <a:pt x="4356" y="282"/>
                      </a:lnTo>
                      <a:lnTo>
                        <a:pt x="4403" y="188"/>
                      </a:lnTo>
                      <a:lnTo>
                        <a:pt x="4356" y="94"/>
                      </a:lnTo>
                      <a:lnTo>
                        <a:pt x="4309" y="48"/>
                      </a:lnTo>
                      <a:lnTo>
                        <a:pt x="426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6"/>
                <p:cNvSpPr/>
                <p:nvPr/>
              </p:nvSpPr>
              <p:spPr>
                <a:xfrm>
                  <a:off x="7866335" y="-1031841"/>
                  <a:ext cx="199677" cy="1607575"/>
                </a:xfrm>
                <a:custGeom>
                  <a:avLst/>
                  <a:gdLst/>
                  <a:ahLst/>
                  <a:cxnLst/>
                  <a:rect l="l" t="t" r="r" b="b"/>
                  <a:pathLst>
                    <a:path w="4404" h="35456" extrusionOk="0">
                      <a:moveTo>
                        <a:pt x="4169" y="1"/>
                      </a:moveTo>
                      <a:lnTo>
                        <a:pt x="4122" y="48"/>
                      </a:lnTo>
                      <a:lnTo>
                        <a:pt x="4076" y="94"/>
                      </a:lnTo>
                      <a:lnTo>
                        <a:pt x="4076" y="188"/>
                      </a:lnTo>
                      <a:lnTo>
                        <a:pt x="4076" y="282"/>
                      </a:lnTo>
                      <a:lnTo>
                        <a:pt x="4169" y="329"/>
                      </a:lnTo>
                      <a:lnTo>
                        <a:pt x="4169" y="375"/>
                      </a:lnTo>
                      <a:lnTo>
                        <a:pt x="4169" y="11944"/>
                      </a:lnTo>
                      <a:lnTo>
                        <a:pt x="4169" y="18595"/>
                      </a:lnTo>
                      <a:lnTo>
                        <a:pt x="4169" y="21967"/>
                      </a:lnTo>
                      <a:lnTo>
                        <a:pt x="4169" y="23606"/>
                      </a:lnTo>
                      <a:lnTo>
                        <a:pt x="4169" y="24449"/>
                      </a:lnTo>
                      <a:lnTo>
                        <a:pt x="4169" y="24684"/>
                      </a:lnTo>
                      <a:lnTo>
                        <a:pt x="4169" y="24777"/>
                      </a:lnTo>
                      <a:lnTo>
                        <a:pt x="4169" y="24824"/>
                      </a:lnTo>
                      <a:lnTo>
                        <a:pt x="4122" y="24824"/>
                      </a:lnTo>
                      <a:lnTo>
                        <a:pt x="3888" y="25105"/>
                      </a:lnTo>
                      <a:lnTo>
                        <a:pt x="1921" y="27072"/>
                      </a:lnTo>
                      <a:lnTo>
                        <a:pt x="938" y="28009"/>
                      </a:lnTo>
                      <a:lnTo>
                        <a:pt x="469" y="28524"/>
                      </a:lnTo>
                      <a:lnTo>
                        <a:pt x="235" y="28758"/>
                      </a:lnTo>
                      <a:lnTo>
                        <a:pt x="141" y="28805"/>
                      </a:lnTo>
                      <a:lnTo>
                        <a:pt x="94" y="28852"/>
                      </a:lnTo>
                      <a:lnTo>
                        <a:pt x="94" y="28946"/>
                      </a:lnTo>
                      <a:lnTo>
                        <a:pt x="94" y="29133"/>
                      </a:lnTo>
                      <a:lnTo>
                        <a:pt x="94" y="35081"/>
                      </a:lnTo>
                      <a:lnTo>
                        <a:pt x="48" y="35175"/>
                      </a:lnTo>
                      <a:lnTo>
                        <a:pt x="1" y="35269"/>
                      </a:lnTo>
                      <a:lnTo>
                        <a:pt x="48" y="35315"/>
                      </a:lnTo>
                      <a:lnTo>
                        <a:pt x="48" y="35362"/>
                      </a:lnTo>
                      <a:lnTo>
                        <a:pt x="141" y="35409"/>
                      </a:lnTo>
                      <a:lnTo>
                        <a:pt x="188" y="35456"/>
                      </a:lnTo>
                      <a:lnTo>
                        <a:pt x="282" y="35409"/>
                      </a:lnTo>
                      <a:lnTo>
                        <a:pt x="329" y="35362"/>
                      </a:lnTo>
                      <a:lnTo>
                        <a:pt x="375" y="35315"/>
                      </a:lnTo>
                      <a:lnTo>
                        <a:pt x="375" y="35269"/>
                      </a:lnTo>
                      <a:lnTo>
                        <a:pt x="329" y="35175"/>
                      </a:lnTo>
                      <a:lnTo>
                        <a:pt x="282" y="35081"/>
                      </a:lnTo>
                      <a:lnTo>
                        <a:pt x="282" y="29133"/>
                      </a:lnTo>
                      <a:lnTo>
                        <a:pt x="282" y="28946"/>
                      </a:lnTo>
                      <a:lnTo>
                        <a:pt x="282" y="28899"/>
                      </a:lnTo>
                      <a:lnTo>
                        <a:pt x="329" y="28852"/>
                      </a:lnTo>
                      <a:lnTo>
                        <a:pt x="610" y="28618"/>
                      </a:lnTo>
                      <a:lnTo>
                        <a:pt x="1078" y="28149"/>
                      </a:lnTo>
                      <a:lnTo>
                        <a:pt x="2062" y="27166"/>
                      </a:lnTo>
                      <a:lnTo>
                        <a:pt x="3982" y="25246"/>
                      </a:lnTo>
                      <a:lnTo>
                        <a:pt x="4310" y="24918"/>
                      </a:lnTo>
                      <a:lnTo>
                        <a:pt x="4310" y="24871"/>
                      </a:lnTo>
                      <a:lnTo>
                        <a:pt x="4310" y="24824"/>
                      </a:lnTo>
                      <a:lnTo>
                        <a:pt x="4310" y="24777"/>
                      </a:lnTo>
                      <a:lnTo>
                        <a:pt x="4310" y="24684"/>
                      </a:lnTo>
                      <a:lnTo>
                        <a:pt x="4310" y="24449"/>
                      </a:lnTo>
                      <a:lnTo>
                        <a:pt x="4310" y="23606"/>
                      </a:lnTo>
                      <a:lnTo>
                        <a:pt x="4310" y="21967"/>
                      </a:lnTo>
                      <a:lnTo>
                        <a:pt x="4310" y="18595"/>
                      </a:lnTo>
                      <a:lnTo>
                        <a:pt x="4310" y="11944"/>
                      </a:lnTo>
                      <a:lnTo>
                        <a:pt x="4310" y="375"/>
                      </a:lnTo>
                      <a:lnTo>
                        <a:pt x="4310" y="329"/>
                      </a:lnTo>
                      <a:lnTo>
                        <a:pt x="4403" y="282"/>
                      </a:lnTo>
                      <a:lnTo>
                        <a:pt x="4403" y="188"/>
                      </a:lnTo>
                      <a:lnTo>
                        <a:pt x="4403" y="94"/>
                      </a:lnTo>
                      <a:lnTo>
                        <a:pt x="4357" y="48"/>
                      </a:lnTo>
                      <a:lnTo>
                        <a:pt x="4310"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16"/>
              <p:cNvGrpSpPr/>
              <p:nvPr/>
            </p:nvGrpSpPr>
            <p:grpSpPr>
              <a:xfrm rot="-5400000">
                <a:off x="-1948333" y="1901615"/>
                <a:ext cx="1346371" cy="3302203"/>
                <a:chOff x="8388742" y="-1006360"/>
                <a:chExt cx="1346371" cy="3302203"/>
              </a:xfrm>
            </p:grpSpPr>
            <p:sp>
              <p:nvSpPr>
                <p:cNvPr id="278" name="Google Shape;278;p16"/>
                <p:cNvSpPr/>
                <p:nvPr/>
              </p:nvSpPr>
              <p:spPr>
                <a:xfrm>
                  <a:off x="8388742" y="-1006360"/>
                  <a:ext cx="1269928" cy="3227891"/>
                </a:xfrm>
                <a:custGeom>
                  <a:avLst/>
                  <a:gdLst/>
                  <a:ahLst/>
                  <a:cxnLst/>
                  <a:rect l="l" t="t" r="r" b="b"/>
                  <a:pathLst>
                    <a:path w="28009" h="71193" extrusionOk="0">
                      <a:moveTo>
                        <a:pt x="27775" y="1"/>
                      </a:moveTo>
                      <a:lnTo>
                        <a:pt x="27728" y="48"/>
                      </a:lnTo>
                      <a:lnTo>
                        <a:pt x="27681" y="94"/>
                      </a:lnTo>
                      <a:lnTo>
                        <a:pt x="27681" y="188"/>
                      </a:lnTo>
                      <a:lnTo>
                        <a:pt x="27681" y="282"/>
                      </a:lnTo>
                      <a:lnTo>
                        <a:pt x="27775" y="329"/>
                      </a:lnTo>
                      <a:lnTo>
                        <a:pt x="27775" y="375"/>
                      </a:lnTo>
                      <a:lnTo>
                        <a:pt x="27775" y="56766"/>
                      </a:lnTo>
                      <a:lnTo>
                        <a:pt x="27775" y="58827"/>
                      </a:lnTo>
                      <a:lnTo>
                        <a:pt x="27775" y="58921"/>
                      </a:lnTo>
                      <a:lnTo>
                        <a:pt x="27775" y="58968"/>
                      </a:lnTo>
                      <a:lnTo>
                        <a:pt x="27775" y="59015"/>
                      </a:lnTo>
                      <a:lnTo>
                        <a:pt x="27587" y="59155"/>
                      </a:lnTo>
                      <a:lnTo>
                        <a:pt x="27213" y="59530"/>
                      </a:lnTo>
                      <a:lnTo>
                        <a:pt x="26510" y="60232"/>
                      </a:lnTo>
                      <a:lnTo>
                        <a:pt x="23653" y="63136"/>
                      </a:lnTo>
                      <a:lnTo>
                        <a:pt x="17892" y="68850"/>
                      </a:lnTo>
                      <a:lnTo>
                        <a:pt x="16815" y="69974"/>
                      </a:lnTo>
                      <a:lnTo>
                        <a:pt x="16253" y="70490"/>
                      </a:lnTo>
                      <a:lnTo>
                        <a:pt x="15972" y="70771"/>
                      </a:lnTo>
                      <a:lnTo>
                        <a:pt x="15878" y="70911"/>
                      </a:lnTo>
                      <a:lnTo>
                        <a:pt x="328" y="70911"/>
                      </a:lnTo>
                      <a:lnTo>
                        <a:pt x="235" y="70864"/>
                      </a:lnTo>
                      <a:lnTo>
                        <a:pt x="141" y="70817"/>
                      </a:lnTo>
                      <a:lnTo>
                        <a:pt x="94" y="70817"/>
                      </a:lnTo>
                      <a:lnTo>
                        <a:pt x="47" y="70864"/>
                      </a:lnTo>
                      <a:lnTo>
                        <a:pt x="1" y="70911"/>
                      </a:lnTo>
                      <a:lnTo>
                        <a:pt x="1" y="71005"/>
                      </a:lnTo>
                      <a:lnTo>
                        <a:pt x="1" y="71052"/>
                      </a:lnTo>
                      <a:lnTo>
                        <a:pt x="47" y="71145"/>
                      </a:lnTo>
                      <a:lnTo>
                        <a:pt x="94" y="71145"/>
                      </a:lnTo>
                      <a:lnTo>
                        <a:pt x="141" y="71192"/>
                      </a:lnTo>
                      <a:lnTo>
                        <a:pt x="235" y="71145"/>
                      </a:lnTo>
                      <a:lnTo>
                        <a:pt x="328" y="71098"/>
                      </a:lnTo>
                      <a:lnTo>
                        <a:pt x="15925" y="71098"/>
                      </a:lnTo>
                      <a:lnTo>
                        <a:pt x="15925" y="71052"/>
                      </a:lnTo>
                      <a:lnTo>
                        <a:pt x="15972" y="71052"/>
                      </a:lnTo>
                      <a:lnTo>
                        <a:pt x="16112" y="70911"/>
                      </a:lnTo>
                      <a:lnTo>
                        <a:pt x="16393" y="70630"/>
                      </a:lnTo>
                      <a:lnTo>
                        <a:pt x="16909" y="70068"/>
                      </a:lnTo>
                      <a:lnTo>
                        <a:pt x="17986" y="68991"/>
                      </a:lnTo>
                      <a:lnTo>
                        <a:pt x="23747" y="63230"/>
                      </a:lnTo>
                      <a:lnTo>
                        <a:pt x="26651" y="60373"/>
                      </a:lnTo>
                      <a:lnTo>
                        <a:pt x="27353" y="59670"/>
                      </a:lnTo>
                      <a:lnTo>
                        <a:pt x="27728" y="59296"/>
                      </a:lnTo>
                      <a:lnTo>
                        <a:pt x="27915" y="59108"/>
                      </a:lnTo>
                      <a:lnTo>
                        <a:pt x="27915" y="59061"/>
                      </a:lnTo>
                      <a:lnTo>
                        <a:pt x="27915" y="59015"/>
                      </a:lnTo>
                      <a:lnTo>
                        <a:pt x="27915" y="58921"/>
                      </a:lnTo>
                      <a:lnTo>
                        <a:pt x="27915" y="58827"/>
                      </a:lnTo>
                      <a:lnTo>
                        <a:pt x="27915" y="56766"/>
                      </a:lnTo>
                      <a:lnTo>
                        <a:pt x="27915" y="375"/>
                      </a:lnTo>
                      <a:lnTo>
                        <a:pt x="27915" y="329"/>
                      </a:lnTo>
                      <a:lnTo>
                        <a:pt x="28009" y="282"/>
                      </a:lnTo>
                      <a:lnTo>
                        <a:pt x="28009" y="188"/>
                      </a:lnTo>
                      <a:lnTo>
                        <a:pt x="28009" y="94"/>
                      </a:lnTo>
                      <a:lnTo>
                        <a:pt x="27962" y="48"/>
                      </a:lnTo>
                      <a:lnTo>
                        <a:pt x="2791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6"/>
                <p:cNvSpPr/>
                <p:nvPr/>
              </p:nvSpPr>
              <p:spPr>
                <a:xfrm>
                  <a:off x="8388742" y="-1006360"/>
                  <a:ext cx="1346371" cy="3302203"/>
                </a:xfrm>
                <a:custGeom>
                  <a:avLst/>
                  <a:gdLst/>
                  <a:ahLst/>
                  <a:cxnLst/>
                  <a:rect l="l" t="t" r="r" b="b"/>
                  <a:pathLst>
                    <a:path w="29695" h="72832" extrusionOk="0">
                      <a:moveTo>
                        <a:pt x="29414" y="1"/>
                      </a:moveTo>
                      <a:lnTo>
                        <a:pt x="29367" y="48"/>
                      </a:lnTo>
                      <a:lnTo>
                        <a:pt x="29320" y="94"/>
                      </a:lnTo>
                      <a:lnTo>
                        <a:pt x="29320" y="188"/>
                      </a:lnTo>
                      <a:lnTo>
                        <a:pt x="29367" y="282"/>
                      </a:lnTo>
                      <a:lnTo>
                        <a:pt x="29414" y="329"/>
                      </a:lnTo>
                      <a:lnTo>
                        <a:pt x="29414" y="375"/>
                      </a:lnTo>
                      <a:lnTo>
                        <a:pt x="29414" y="58359"/>
                      </a:lnTo>
                      <a:lnTo>
                        <a:pt x="29414" y="60373"/>
                      </a:lnTo>
                      <a:lnTo>
                        <a:pt x="29414" y="60607"/>
                      </a:lnTo>
                      <a:lnTo>
                        <a:pt x="29414" y="60654"/>
                      </a:lnTo>
                      <a:lnTo>
                        <a:pt x="29367" y="60701"/>
                      </a:lnTo>
                      <a:lnTo>
                        <a:pt x="29273" y="60794"/>
                      </a:lnTo>
                      <a:lnTo>
                        <a:pt x="28946" y="61122"/>
                      </a:lnTo>
                      <a:lnTo>
                        <a:pt x="28196" y="61872"/>
                      </a:lnTo>
                      <a:lnTo>
                        <a:pt x="25339" y="64729"/>
                      </a:lnTo>
                      <a:lnTo>
                        <a:pt x="19578" y="70490"/>
                      </a:lnTo>
                      <a:lnTo>
                        <a:pt x="18407" y="71660"/>
                      </a:lnTo>
                      <a:lnTo>
                        <a:pt x="17798" y="72223"/>
                      </a:lnTo>
                      <a:lnTo>
                        <a:pt x="17517" y="72550"/>
                      </a:lnTo>
                      <a:lnTo>
                        <a:pt x="328" y="72550"/>
                      </a:lnTo>
                      <a:lnTo>
                        <a:pt x="235" y="72504"/>
                      </a:lnTo>
                      <a:lnTo>
                        <a:pt x="141" y="72457"/>
                      </a:lnTo>
                      <a:lnTo>
                        <a:pt x="94" y="72457"/>
                      </a:lnTo>
                      <a:lnTo>
                        <a:pt x="47" y="72504"/>
                      </a:lnTo>
                      <a:lnTo>
                        <a:pt x="1" y="72597"/>
                      </a:lnTo>
                      <a:lnTo>
                        <a:pt x="1" y="72644"/>
                      </a:lnTo>
                      <a:lnTo>
                        <a:pt x="1" y="72738"/>
                      </a:lnTo>
                      <a:lnTo>
                        <a:pt x="47" y="72785"/>
                      </a:lnTo>
                      <a:lnTo>
                        <a:pt x="94" y="72831"/>
                      </a:lnTo>
                      <a:lnTo>
                        <a:pt x="141" y="72831"/>
                      </a:lnTo>
                      <a:lnTo>
                        <a:pt x="235" y="72785"/>
                      </a:lnTo>
                      <a:lnTo>
                        <a:pt x="328" y="72738"/>
                      </a:lnTo>
                      <a:lnTo>
                        <a:pt x="17564" y="72738"/>
                      </a:lnTo>
                      <a:lnTo>
                        <a:pt x="17611" y="72691"/>
                      </a:lnTo>
                      <a:lnTo>
                        <a:pt x="17658" y="72644"/>
                      </a:lnTo>
                      <a:lnTo>
                        <a:pt x="17939" y="72363"/>
                      </a:lnTo>
                      <a:lnTo>
                        <a:pt x="18548" y="71754"/>
                      </a:lnTo>
                      <a:lnTo>
                        <a:pt x="19719" y="70583"/>
                      </a:lnTo>
                      <a:lnTo>
                        <a:pt x="25433" y="64869"/>
                      </a:lnTo>
                      <a:lnTo>
                        <a:pt x="28337" y="61965"/>
                      </a:lnTo>
                      <a:lnTo>
                        <a:pt x="29039" y="61263"/>
                      </a:lnTo>
                      <a:lnTo>
                        <a:pt x="29414" y="60888"/>
                      </a:lnTo>
                      <a:lnTo>
                        <a:pt x="29508" y="60794"/>
                      </a:lnTo>
                      <a:lnTo>
                        <a:pt x="29554" y="60748"/>
                      </a:lnTo>
                      <a:lnTo>
                        <a:pt x="29601" y="60701"/>
                      </a:lnTo>
                      <a:lnTo>
                        <a:pt x="29601" y="60654"/>
                      </a:lnTo>
                      <a:lnTo>
                        <a:pt x="29601" y="60373"/>
                      </a:lnTo>
                      <a:lnTo>
                        <a:pt x="29601" y="58359"/>
                      </a:lnTo>
                      <a:lnTo>
                        <a:pt x="29601" y="375"/>
                      </a:lnTo>
                      <a:lnTo>
                        <a:pt x="29601" y="329"/>
                      </a:lnTo>
                      <a:lnTo>
                        <a:pt x="29648" y="282"/>
                      </a:lnTo>
                      <a:lnTo>
                        <a:pt x="29695" y="188"/>
                      </a:lnTo>
                      <a:lnTo>
                        <a:pt x="29648" y="94"/>
                      </a:lnTo>
                      <a:lnTo>
                        <a:pt x="29648" y="48"/>
                      </a:lnTo>
                      <a:lnTo>
                        <a:pt x="2955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6"/>
                <p:cNvSpPr/>
                <p:nvPr/>
              </p:nvSpPr>
              <p:spPr>
                <a:xfrm>
                  <a:off x="8388742" y="1265854"/>
                  <a:ext cx="1172266" cy="855838"/>
                </a:xfrm>
                <a:custGeom>
                  <a:avLst/>
                  <a:gdLst/>
                  <a:ahLst/>
                  <a:cxnLst/>
                  <a:rect l="l" t="t" r="r" b="b"/>
                  <a:pathLst>
                    <a:path w="25855" h="18876" extrusionOk="0">
                      <a:moveTo>
                        <a:pt x="25667" y="1"/>
                      </a:moveTo>
                      <a:lnTo>
                        <a:pt x="25573" y="48"/>
                      </a:lnTo>
                      <a:lnTo>
                        <a:pt x="25527" y="48"/>
                      </a:lnTo>
                      <a:lnTo>
                        <a:pt x="25480" y="141"/>
                      </a:lnTo>
                      <a:lnTo>
                        <a:pt x="25480" y="188"/>
                      </a:lnTo>
                      <a:lnTo>
                        <a:pt x="25480" y="282"/>
                      </a:lnTo>
                      <a:lnTo>
                        <a:pt x="25573" y="375"/>
                      </a:lnTo>
                      <a:lnTo>
                        <a:pt x="25573" y="6651"/>
                      </a:lnTo>
                      <a:lnTo>
                        <a:pt x="25573" y="7635"/>
                      </a:lnTo>
                      <a:lnTo>
                        <a:pt x="25433" y="7776"/>
                      </a:lnTo>
                      <a:lnTo>
                        <a:pt x="25246" y="7963"/>
                      </a:lnTo>
                      <a:lnTo>
                        <a:pt x="24871" y="8338"/>
                      </a:lnTo>
                      <a:lnTo>
                        <a:pt x="23466" y="9743"/>
                      </a:lnTo>
                      <a:lnTo>
                        <a:pt x="20609" y="12600"/>
                      </a:lnTo>
                      <a:lnTo>
                        <a:pt x="14895" y="18314"/>
                      </a:lnTo>
                      <a:lnTo>
                        <a:pt x="14707" y="18501"/>
                      </a:lnTo>
                      <a:lnTo>
                        <a:pt x="14614" y="18595"/>
                      </a:lnTo>
                      <a:lnTo>
                        <a:pt x="328" y="18595"/>
                      </a:lnTo>
                      <a:lnTo>
                        <a:pt x="235" y="18548"/>
                      </a:lnTo>
                      <a:lnTo>
                        <a:pt x="141" y="18501"/>
                      </a:lnTo>
                      <a:lnTo>
                        <a:pt x="94" y="18548"/>
                      </a:lnTo>
                      <a:lnTo>
                        <a:pt x="47" y="18548"/>
                      </a:lnTo>
                      <a:lnTo>
                        <a:pt x="1" y="18642"/>
                      </a:lnTo>
                      <a:lnTo>
                        <a:pt x="1" y="18688"/>
                      </a:lnTo>
                      <a:lnTo>
                        <a:pt x="1" y="18782"/>
                      </a:lnTo>
                      <a:lnTo>
                        <a:pt x="47" y="18829"/>
                      </a:lnTo>
                      <a:lnTo>
                        <a:pt x="94" y="18876"/>
                      </a:lnTo>
                      <a:lnTo>
                        <a:pt x="141" y="18876"/>
                      </a:lnTo>
                      <a:lnTo>
                        <a:pt x="235" y="18829"/>
                      </a:lnTo>
                      <a:lnTo>
                        <a:pt x="328" y="18782"/>
                      </a:lnTo>
                      <a:lnTo>
                        <a:pt x="14660" y="18782"/>
                      </a:lnTo>
                      <a:lnTo>
                        <a:pt x="14707" y="18735"/>
                      </a:lnTo>
                      <a:lnTo>
                        <a:pt x="14754" y="18735"/>
                      </a:lnTo>
                      <a:lnTo>
                        <a:pt x="14848" y="18595"/>
                      </a:lnTo>
                      <a:lnTo>
                        <a:pt x="15035" y="18407"/>
                      </a:lnTo>
                      <a:lnTo>
                        <a:pt x="20749" y="12693"/>
                      </a:lnTo>
                      <a:lnTo>
                        <a:pt x="23606" y="9883"/>
                      </a:lnTo>
                      <a:lnTo>
                        <a:pt x="25011" y="8431"/>
                      </a:lnTo>
                      <a:lnTo>
                        <a:pt x="25386" y="8103"/>
                      </a:lnTo>
                      <a:lnTo>
                        <a:pt x="25527" y="7916"/>
                      </a:lnTo>
                      <a:lnTo>
                        <a:pt x="25620" y="7822"/>
                      </a:lnTo>
                      <a:lnTo>
                        <a:pt x="25667" y="7776"/>
                      </a:lnTo>
                      <a:lnTo>
                        <a:pt x="25714" y="7729"/>
                      </a:lnTo>
                      <a:lnTo>
                        <a:pt x="25761" y="7682"/>
                      </a:lnTo>
                      <a:lnTo>
                        <a:pt x="25761" y="6651"/>
                      </a:lnTo>
                      <a:lnTo>
                        <a:pt x="25761" y="375"/>
                      </a:lnTo>
                      <a:lnTo>
                        <a:pt x="25714" y="375"/>
                      </a:lnTo>
                      <a:lnTo>
                        <a:pt x="25808" y="282"/>
                      </a:lnTo>
                      <a:lnTo>
                        <a:pt x="25854" y="188"/>
                      </a:lnTo>
                      <a:lnTo>
                        <a:pt x="25808" y="141"/>
                      </a:lnTo>
                      <a:lnTo>
                        <a:pt x="25761" y="48"/>
                      </a:lnTo>
                      <a:lnTo>
                        <a:pt x="25714" y="48"/>
                      </a:lnTo>
                      <a:lnTo>
                        <a:pt x="2566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1" name="Google Shape;281;p16"/>
            <p:cNvGrpSpPr/>
            <p:nvPr/>
          </p:nvGrpSpPr>
          <p:grpSpPr>
            <a:xfrm>
              <a:off x="8430770" y="-347224"/>
              <a:ext cx="970810" cy="2709118"/>
              <a:chOff x="8430770" y="-347224"/>
              <a:chExt cx="970810" cy="2709118"/>
            </a:xfrm>
          </p:grpSpPr>
          <p:grpSp>
            <p:nvGrpSpPr>
              <p:cNvPr id="282" name="Google Shape;282;p16"/>
              <p:cNvGrpSpPr/>
              <p:nvPr/>
            </p:nvGrpSpPr>
            <p:grpSpPr>
              <a:xfrm flipH="1">
                <a:off x="8430770" y="-139741"/>
                <a:ext cx="496972" cy="2501635"/>
                <a:chOff x="8153020" y="-1031841"/>
                <a:chExt cx="496972" cy="2501635"/>
              </a:xfrm>
            </p:grpSpPr>
            <p:sp>
              <p:nvSpPr>
                <p:cNvPr id="283" name="Google Shape;283;p16"/>
                <p:cNvSpPr/>
                <p:nvPr/>
              </p:nvSpPr>
              <p:spPr>
                <a:xfrm>
                  <a:off x="8327171" y="-1031841"/>
                  <a:ext cx="322821" cy="2501635"/>
                </a:xfrm>
                <a:custGeom>
                  <a:avLst/>
                  <a:gdLst/>
                  <a:ahLst/>
                  <a:cxnLst/>
                  <a:rect l="l" t="t" r="r" b="b"/>
                  <a:pathLst>
                    <a:path w="7120" h="55175" extrusionOk="0">
                      <a:moveTo>
                        <a:pt x="6838" y="1"/>
                      </a:moveTo>
                      <a:lnTo>
                        <a:pt x="6792" y="48"/>
                      </a:lnTo>
                      <a:lnTo>
                        <a:pt x="6745" y="94"/>
                      </a:lnTo>
                      <a:lnTo>
                        <a:pt x="6745" y="188"/>
                      </a:lnTo>
                      <a:lnTo>
                        <a:pt x="6792" y="282"/>
                      </a:lnTo>
                      <a:lnTo>
                        <a:pt x="6838" y="329"/>
                      </a:lnTo>
                      <a:lnTo>
                        <a:pt x="6838" y="375"/>
                      </a:lnTo>
                      <a:lnTo>
                        <a:pt x="6838" y="16066"/>
                      </a:lnTo>
                      <a:lnTo>
                        <a:pt x="6838" y="25808"/>
                      </a:lnTo>
                      <a:lnTo>
                        <a:pt x="6838" y="30632"/>
                      </a:lnTo>
                      <a:lnTo>
                        <a:pt x="6838" y="33067"/>
                      </a:lnTo>
                      <a:lnTo>
                        <a:pt x="6838" y="34285"/>
                      </a:lnTo>
                      <a:lnTo>
                        <a:pt x="6838" y="34566"/>
                      </a:lnTo>
                      <a:lnTo>
                        <a:pt x="6838" y="34613"/>
                      </a:lnTo>
                      <a:lnTo>
                        <a:pt x="6792" y="34613"/>
                      </a:lnTo>
                      <a:lnTo>
                        <a:pt x="6698" y="34753"/>
                      </a:lnTo>
                      <a:lnTo>
                        <a:pt x="6230" y="35175"/>
                      </a:lnTo>
                      <a:lnTo>
                        <a:pt x="2998" y="38407"/>
                      </a:lnTo>
                      <a:lnTo>
                        <a:pt x="1359" y="40046"/>
                      </a:lnTo>
                      <a:lnTo>
                        <a:pt x="562" y="40842"/>
                      </a:lnTo>
                      <a:lnTo>
                        <a:pt x="141" y="41264"/>
                      </a:lnTo>
                      <a:lnTo>
                        <a:pt x="94" y="41357"/>
                      </a:lnTo>
                      <a:lnTo>
                        <a:pt x="94" y="41451"/>
                      </a:lnTo>
                      <a:lnTo>
                        <a:pt x="94" y="41591"/>
                      </a:lnTo>
                      <a:lnTo>
                        <a:pt x="94" y="41872"/>
                      </a:lnTo>
                      <a:lnTo>
                        <a:pt x="94" y="54799"/>
                      </a:lnTo>
                      <a:lnTo>
                        <a:pt x="94" y="54846"/>
                      </a:lnTo>
                      <a:lnTo>
                        <a:pt x="0" y="54893"/>
                      </a:lnTo>
                      <a:lnTo>
                        <a:pt x="0" y="54987"/>
                      </a:lnTo>
                      <a:lnTo>
                        <a:pt x="0" y="55080"/>
                      </a:lnTo>
                      <a:lnTo>
                        <a:pt x="47" y="55127"/>
                      </a:lnTo>
                      <a:lnTo>
                        <a:pt x="94" y="55174"/>
                      </a:lnTo>
                      <a:lnTo>
                        <a:pt x="235" y="55174"/>
                      </a:lnTo>
                      <a:lnTo>
                        <a:pt x="281" y="55127"/>
                      </a:lnTo>
                      <a:lnTo>
                        <a:pt x="328" y="55080"/>
                      </a:lnTo>
                      <a:lnTo>
                        <a:pt x="328" y="54987"/>
                      </a:lnTo>
                      <a:lnTo>
                        <a:pt x="328" y="54893"/>
                      </a:lnTo>
                      <a:lnTo>
                        <a:pt x="235" y="54846"/>
                      </a:lnTo>
                      <a:lnTo>
                        <a:pt x="235" y="54799"/>
                      </a:lnTo>
                      <a:lnTo>
                        <a:pt x="235" y="41872"/>
                      </a:lnTo>
                      <a:lnTo>
                        <a:pt x="235" y="41591"/>
                      </a:lnTo>
                      <a:lnTo>
                        <a:pt x="235" y="41451"/>
                      </a:lnTo>
                      <a:lnTo>
                        <a:pt x="235" y="41404"/>
                      </a:lnTo>
                      <a:lnTo>
                        <a:pt x="281" y="41404"/>
                      </a:lnTo>
                      <a:lnTo>
                        <a:pt x="656" y="40983"/>
                      </a:lnTo>
                      <a:lnTo>
                        <a:pt x="1499" y="40186"/>
                      </a:lnTo>
                      <a:lnTo>
                        <a:pt x="3138" y="38547"/>
                      </a:lnTo>
                      <a:lnTo>
                        <a:pt x="6370" y="35269"/>
                      </a:lnTo>
                      <a:lnTo>
                        <a:pt x="6792" y="34847"/>
                      </a:lnTo>
                      <a:lnTo>
                        <a:pt x="6885" y="34753"/>
                      </a:lnTo>
                      <a:lnTo>
                        <a:pt x="6979" y="34707"/>
                      </a:lnTo>
                      <a:lnTo>
                        <a:pt x="7026" y="34660"/>
                      </a:lnTo>
                      <a:lnTo>
                        <a:pt x="7026" y="34613"/>
                      </a:lnTo>
                      <a:lnTo>
                        <a:pt x="7026" y="34285"/>
                      </a:lnTo>
                      <a:lnTo>
                        <a:pt x="7026" y="33067"/>
                      </a:lnTo>
                      <a:lnTo>
                        <a:pt x="7026" y="30632"/>
                      </a:lnTo>
                      <a:lnTo>
                        <a:pt x="7026" y="25808"/>
                      </a:lnTo>
                      <a:lnTo>
                        <a:pt x="7026" y="16066"/>
                      </a:lnTo>
                      <a:lnTo>
                        <a:pt x="7026" y="375"/>
                      </a:lnTo>
                      <a:lnTo>
                        <a:pt x="7026" y="329"/>
                      </a:lnTo>
                      <a:lnTo>
                        <a:pt x="7073" y="282"/>
                      </a:lnTo>
                      <a:lnTo>
                        <a:pt x="7119" y="188"/>
                      </a:lnTo>
                      <a:lnTo>
                        <a:pt x="7073"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6"/>
                <p:cNvSpPr/>
                <p:nvPr/>
              </p:nvSpPr>
              <p:spPr>
                <a:xfrm>
                  <a:off x="8233725" y="-1031841"/>
                  <a:ext cx="322821" cy="2501635"/>
                </a:xfrm>
                <a:custGeom>
                  <a:avLst/>
                  <a:gdLst/>
                  <a:ahLst/>
                  <a:cxnLst/>
                  <a:rect l="l" t="t" r="r" b="b"/>
                  <a:pathLst>
                    <a:path w="7120" h="55175" extrusionOk="0">
                      <a:moveTo>
                        <a:pt x="6839" y="1"/>
                      </a:moveTo>
                      <a:lnTo>
                        <a:pt x="6792" y="48"/>
                      </a:lnTo>
                      <a:lnTo>
                        <a:pt x="6745" y="94"/>
                      </a:lnTo>
                      <a:lnTo>
                        <a:pt x="6745" y="188"/>
                      </a:lnTo>
                      <a:lnTo>
                        <a:pt x="6792" y="282"/>
                      </a:lnTo>
                      <a:lnTo>
                        <a:pt x="6839" y="329"/>
                      </a:lnTo>
                      <a:lnTo>
                        <a:pt x="6839" y="375"/>
                      </a:lnTo>
                      <a:lnTo>
                        <a:pt x="6839" y="15738"/>
                      </a:lnTo>
                      <a:lnTo>
                        <a:pt x="6839" y="25246"/>
                      </a:lnTo>
                      <a:lnTo>
                        <a:pt x="6839" y="29976"/>
                      </a:lnTo>
                      <a:lnTo>
                        <a:pt x="6839" y="32365"/>
                      </a:lnTo>
                      <a:lnTo>
                        <a:pt x="6839" y="33582"/>
                      </a:lnTo>
                      <a:lnTo>
                        <a:pt x="6839" y="33723"/>
                      </a:lnTo>
                      <a:lnTo>
                        <a:pt x="6839" y="33770"/>
                      </a:lnTo>
                      <a:lnTo>
                        <a:pt x="6839" y="33817"/>
                      </a:lnTo>
                      <a:lnTo>
                        <a:pt x="6651" y="34004"/>
                      </a:lnTo>
                      <a:lnTo>
                        <a:pt x="6230" y="34426"/>
                      </a:lnTo>
                      <a:lnTo>
                        <a:pt x="2998" y="37704"/>
                      </a:lnTo>
                      <a:lnTo>
                        <a:pt x="1359" y="39296"/>
                      </a:lnTo>
                      <a:lnTo>
                        <a:pt x="563" y="40140"/>
                      </a:lnTo>
                      <a:lnTo>
                        <a:pt x="141" y="40561"/>
                      </a:lnTo>
                      <a:lnTo>
                        <a:pt x="94" y="40561"/>
                      </a:lnTo>
                      <a:lnTo>
                        <a:pt x="94" y="40608"/>
                      </a:lnTo>
                      <a:lnTo>
                        <a:pt x="94" y="40702"/>
                      </a:lnTo>
                      <a:lnTo>
                        <a:pt x="94" y="40842"/>
                      </a:lnTo>
                      <a:lnTo>
                        <a:pt x="94" y="41170"/>
                      </a:lnTo>
                      <a:lnTo>
                        <a:pt x="94" y="54799"/>
                      </a:lnTo>
                      <a:lnTo>
                        <a:pt x="94" y="54846"/>
                      </a:lnTo>
                      <a:lnTo>
                        <a:pt x="1" y="54893"/>
                      </a:lnTo>
                      <a:lnTo>
                        <a:pt x="1" y="54987"/>
                      </a:lnTo>
                      <a:lnTo>
                        <a:pt x="1" y="55080"/>
                      </a:lnTo>
                      <a:lnTo>
                        <a:pt x="47" y="55127"/>
                      </a:lnTo>
                      <a:lnTo>
                        <a:pt x="94" y="55174"/>
                      </a:lnTo>
                      <a:lnTo>
                        <a:pt x="235" y="55174"/>
                      </a:lnTo>
                      <a:lnTo>
                        <a:pt x="282" y="55127"/>
                      </a:lnTo>
                      <a:lnTo>
                        <a:pt x="328" y="55080"/>
                      </a:lnTo>
                      <a:lnTo>
                        <a:pt x="328" y="54987"/>
                      </a:lnTo>
                      <a:lnTo>
                        <a:pt x="328" y="54893"/>
                      </a:lnTo>
                      <a:lnTo>
                        <a:pt x="235" y="54846"/>
                      </a:lnTo>
                      <a:lnTo>
                        <a:pt x="235" y="54799"/>
                      </a:lnTo>
                      <a:lnTo>
                        <a:pt x="235" y="41170"/>
                      </a:lnTo>
                      <a:lnTo>
                        <a:pt x="235" y="40842"/>
                      </a:lnTo>
                      <a:lnTo>
                        <a:pt x="235" y="40702"/>
                      </a:lnTo>
                      <a:lnTo>
                        <a:pt x="235" y="40655"/>
                      </a:lnTo>
                      <a:lnTo>
                        <a:pt x="282" y="40655"/>
                      </a:lnTo>
                      <a:lnTo>
                        <a:pt x="656" y="40233"/>
                      </a:lnTo>
                      <a:lnTo>
                        <a:pt x="1452" y="39437"/>
                      </a:lnTo>
                      <a:lnTo>
                        <a:pt x="3092" y="37798"/>
                      </a:lnTo>
                      <a:lnTo>
                        <a:pt x="6370" y="34566"/>
                      </a:lnTo>
                      <a:lnTo>
                        <a:pt x="6792" y="34144"/>
                      </a:lnTo>
                      <a:lnTo>
                        <a:pt x="7026" y="33910"/>
                      </a:lnTo>
                      <a:lnTo>
                        <a:pt x="7026" y="33863"/>
                      </a:lnTo>
                      <a:lnTo>
                        <a:pt x="7026" y="33817"/>
                      </a:lnTo>
                      <a:lnTo>
                        <a:pt x="7026" y="33723"/>
                      </a:lnTo>
                      <a:lnTo>
                        <a:pt x="7026" y="33582"/>
                      </a:lnTo>
                      <a:lnTo>
                        <a:pt x="7026" y="32365"/>
                      </a:lnTo>
                      <a:lnTo>
                        <a:pt x="7026" y="29976"/>
                      </a:lnTo>
                      <a:lnTo>
                        <a:pt x="7026" y="25246"/>
                      </a:lnTo>
                      <a:lnTo>
                        <a:pt x="7026" y="15738"/>
                      </a:lnTo>
                      <a:lnTo>
                        <a:pt x="7026" y="375"/>
                      </a:lnTo>
                      <a:lnTo>
                        <a:pt x="7026" y="329"/>
                      </a:lnTo>
                      <a:lnTo>
                        <a:pt x="7073" y="282"/>
                      </a:lnTo>
                      <a:lnTo>
                        <a:pt x="7120" y="188"/>
                      </a:lnTo>
                      <a:lnTo>
                        <a:pt x="7120"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6"/>
                <p:cNvSpPr/>
                <p:nvPr/>
              </p:nvSpPr>
              <p:spPr>
                <a:xfrm>
                  <a:off x="8153020" y="-1031841"/>
                  <a:ext cx="322821" cy="2501635"/>
                </a:xfrm>
                <a:custGeom>
                  <a:avLst/>
                  <a:gdLst/>
                  <a:ahLst/>
                  <a:cxnLst/>
                  <a:rect l="l" t="t" r="r" b="b"/>
                  <a:pathLst>
                    <a:path w="7120" h="55175" extrusionOk="0">
                      <a:moveTo>
                        <a:pt x="6886" y="1"/>
                      </a:moveTo>
                      <a:lnTo>
                        <a:pt x="6792" y="48"/>
                      </a:lnTo>
                      <a:lnTo>
                        <a:pt x="6792" y="94"/>
                      </a:lnTo>
                      <a:lnTo>
                        <a:pt x="6745" y="188"/>
                      </a:lnTo>
                      <a:lnTo>
                        <a:pt x="6792" y="282"/>
                      </a:lnTo>
                      <a:lnTo>
                        <a:pt x="6839" y="329"/>
                      </a:lnTo>
                      <a:lnTo>
                        <a:pt x="6839" y="375"/>
                      </a:lnTo>
                      <a:lnTo>
                        <a:pt x="6839" y="15363"/>
                      </a:lnTo>
                      <a:lnTo>
                        <a:pt x="6839" y="24684"/>
                      </a:lnTo>
                      <a:lnTo>
                        <a:pt x="6839" y="29367"/>
                      </a:lnTo>
                      <a:lnTo>
                        <a:pt x="6839" y="31709"/>
                      </a:lnTo>
                      <a:lnTo>
                        <a:pt x="6839" y="32880"/>
                      </a:lnTo>
                      <a:lnTo>
                        <a:pt x="6839" y="33020"/>
                      </a:lnTo>
                      <a:lnTo>
                        <a:pt x="6839" y="33067"/>
                      </a:lnTo>
                      <a:lnTo>
                        <a:pt x="6839" y="33114"/>
                      </a:lnTo>
                      <a:lnTo>
                        <a:pt x="6652" y="33301"/>
                      </a:lnTo>
                      <a:lnTo>
                        <a:pt x="6230" y="33723"/>
                      </a:lnTo>
                      <a:lnTo>
                        <a:pt x="2951" y="36955"/>
                      </a:lnTo>
                      <a:lnTo>
                        <a:pt x="1359" y="38594"/>
                      </a:lnTo>
                      <a:lnTo>
                        <a:pt x="516" y="39390"/>
                      </a:lnTo>
                      <a:lnTo>
                        <a:pt x="94" y="39812"/>
                      </a:lnTo>
                      <a:lnTo>
                        <a:pt x="94" y="39859"/>
                      </a:lnTo>
                      <a:lnTo>
                        <a:pt x="94" y="39905"/>
                      </a:lnTo>
                      <a:lnTo>
                        <a:pt x="94" y="39999"/>
                      </a:lnTo>
                      <a:lnTo>
                        <a:pt x="94" y="40140"/>
                      </a:lnTo>
                      <a:lnTo>
                        <a:pt x="94" y="40421"/>
                      </a:lnTo>
                      <a:lnTo>
                        <a:pt x="94" y="54799"/>
                      </a:lnTo>
                      <a:lnTo>
                        <a:pt x="94" y="54846"/>
                      </a:lnTo>
                      <a:lnTo>
                        <a:pt x="1" y="54893"/>
                      </a:lnTo>
                      <a:lnTo>
                        <a:pt x="1" y="54987"/>
                      </a:lnTo>
                      <a:lnTo>
                        <a:pt x="1" y="55080"/>
                      </a:lnTo>
                      <a:lnTo>
                        <a:pt x="48" y="55127"/>
                      </a:lnTo>
                      <a:lnTo>
                        <a:pt x="94" y="55174"/>
                      </a:lnTo>
                      <a:lnTo>
                        <a:pt x="235" y="55174"/>
                      </a:lnTo>
                      <a:lnTo>
                        <a:pt x="282" y="55127"/>
                      </a:lnTo>
                      <a:lnTo>
                        <a:pt x="329" y="55080"/>
                      </a:lnTo>
                      <a:lnTo>
                        <a:pt x="329" y="54987"/>
                      </a:lnTo>
                      <a:lnTo>
                        <a:pt x="329" y="54893"/>
                      </a:lnTo>
                      <a:lnTo>
                        <a:pt x="235" y="54846"/>
                      </a:lnTo>
                      <a:lnTo>
                        <a:pt x="235" y="54799"/>
                      </a:lnTo>
                      <a:lnTo>
                        <a:pt x="235" y="40421"/>
                      </a:lnTo>
                      <a:lnTo>
                        <a:pt x="235" y="40140"/>
                      </a:lnTo>
                      <a:lnTo>
                        <a:pt x="235" y="39999"/>
                      </a:lnTo>
                      <a:lnTo>
                        <a:pt x="235" y="39952"/>
                      </a:lnTo>
                      <a:lnTo>
                        <a:pt x="235" y="39905"/>
                      </a:lnTo>
                      <a:lnTo>
                        <a:pt x="282" y="39905"/>
                      </a:lnTo>
                      <a:lnTo>
                        <a:pt x="656" y="39531"/>
                      </a:lnTo>
                      <a:lnTo>
                        <a:pt x="1453" y="38688"/>
                      </a:lnTo>
                      <a:lnTo>
                        <a:pt x="3092" y="37095"/>
                      </a:lnTo>
                      <a:lnTo>
                        <a:pt x="6324" y="33817"/>
                      </a:lnTo>
                      <a:lnTo>
                        <a:pt x="6745" y="33395"/>
                      </a:lnTo>
                      <a:lnTo>
                        <a:pt x="6979" y="33208"/>
                      </a:lnTo>
                      <a:lnTo>
                        <a:pt x="6979" y="33161"/>
                      </a:lnTo>
                      <a:lnTo>
                        <a:pt x="7026" y="33161"/>
                      </a:lnTo>
                      <a:lnTo>
                        <a:pt x="7026" y="33114"/>
                      </a:lnTo>
                      <a:lnTo>
                        <a:pt x="7026" y="33020"/>
                      </a:lnTo>
                      <a:lnTo>
                        <a:pt x="7026" y="32880"/>
                      </a:lnTo>
                      <a:lnTo>
                        <a:pt x="7026" y="31709"/>
                      </a:lnTo>
                      <a:lnTo>
                        <a:pt x="7026" y="29367"/>
                      </a:lnTo>
                      <a:lnTo>
                        <a:pt x="7026" y="24684"/>
                      </a:lnTo>
                      <a:lnTo>
                        <a:pt x="7026" y="15363"/>
                      </a:lnTo>
                      <a:lnTo>
                        <a:pt x="7026" y="375"/>
                      </a:lnTo>
                      <a:lnTo>
                        <a:pt x="7026" y="329"/>
                      </a:lnTo>
                      <a:lnTo>
                        <a:pt x="7073" y="282"/>
                      </a:lnTo>
                      <a:lnTo>
                        <a:pt x="7120" y="188"/>
                      </a:lnTo>
                      <a:lnTo>
                        <a:pt x="7120" y="94"/>
                      </a:lnTo>
                      <a:lnTo>
                        <a:pt x="7073" y="48"/>
                      </a:lnTo>
                      <a:lnTo>
                        <a:pt x="7026"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 name="Google Shape;286;p16"/>
              <p:cNvGrpSpPr/>
              <p:nvPr/>
            </p:nvGrpSpPr>
            <p:grpSpPr>
              <a:xfrm rot="5400000" flipH="1">
                <a:off x="8213400" y="169879"/>
                <a:ext cx="1705283" cy="671077"/>
                <a:chOff x="5500675" y="4848304"/>
                <a:chExt cx="1705283" cy="671077"/>
              </a:xfrm>
            </p:grpSpPr>
            <p:sp>
              <p:nvSpPr>
                <p:cNvPr id="287" name="Google Shape;287;p16"/>
                <p:cNvSpPr/>
                <p:nvPr/>
              </p:nvSpPr>
              <p:spPr>
                <a:xfrm>
                  <a:off x="5500675" y="4848304"/>
                  <a:ext cx="1703152" cy="577677"/>
                </a:xfrm>
                <a:custGeom>
                  <a:avLst/>
                  <a:gdLst/>
                  <a:ahLst/>
                  <a:cxnLst/>
                  <a:rect l="l" t="t" r="r" b="b"/>
                  <a:pathLst>
                    <a:path w="37564" h="12741" extrusionOk="0">
                      <a:moveTo>
                        <a:pt x="37330" y="1"/>
                      </a:moveTo>
                      <a:lnTo>
                        <a:pt x="37236" y="48"/>
                      </a:lnTo>
                      <a:lnTo>
                        <a:pt x="37189" y="141"/>
                      </a:lnTo>
                      <a:lnTo>
                        <a:pt x="37189" y="235"/>
                      </a:lnTo>
                      <a:lnTo>
                        <a:pt x="28196" y="9227"/>
                      </a:lnTo>
                      <a:lnTo>
                        <a:pt x="27634" y="9790"/>
                      </a:lnTo>
                      <a:lnTo>
                        <a:pt x="27588" y="9883"/>
                      </a:lnTo>
                      <a:lnTo>
                        <a:pt x="2717" y="9883"/>
                      </a:lnTo>
                      <a:lnTo>
                        <a:pt x="2624" y="10024"/>
                      </a:lnTo>
                      <a:lnTo>
                        <a:pt x="2483" y="10164"/>
                      </a:lnTo>
                      <a:lnTo>
                        <a:pt x="2155" y="10492"/>
                      </a:lnTo>
                      <a:lnTo>
                        <a:pt x="1546" y="11101"/>
                      </a:lnTo>
                      <a:lnTo>
                        <a:pt x="563" y="12084"/>
                      </a:lnTo>
                      <a:lnTo>
                        <a:pt x="235" y="12412"/>
                      </a:lnTo>
                      <a:lnTo>
                        <a:pt x="141" y="12412"/>
                      </a:lnTo>
                      <a:lnTo>
                        <a:pt x="48" y="12459"/>
                      </a:lnTo>
                      <a:lnTo>
                        <a:pt x="1" y="12506"/>
                      </a:lnTo>
                      <a:lnTo>
                        <a:pt x="1" y="12600"/>
                      </a:lnTo>
                      <a:lnTo>
                        <a:pt x="1" y="12647"/>
                      </a:lnTo>
                      <a:lnTo>
                        <a:pt x="48" y="12693"/>
                      </a:lnTo>
                      <a:lnTo>
                        <a:pt x="95" y="12740"/>
                      </a:lnTo>
                      <a:lnTo>
                        <a:pt x="235" y="12740"/>
                      </a:lnTo>
                      <a:lnTo>
                        <a:pt x="282" y="12693"/>
                      </a:lnTo>
                      <a:lnTo>
                        <a:pt x="329" y="12600"/>
                      </a:lnTo>
                      <a:lnTo>
                        <a:pt x="329" y="12506"/>
                      </a:lnTo>
                      <a:lnTo>
                        <a:pt x="376" y="12506"/>
                      </a:lnTo>
                      <a:lnTo>
                        <a:pt x="703" y="12178"/>
                      </a:lnTo>
                      <a:lnTo>
                        <a:pt x="1640" y="11241"/>
                      </a:lnTo>
                      <a:lnTo>
                        <a:pt x="2296" y="10586"/>
                      </a:lnTo>
                      <a:lnTo>
                        <a:pt x="2577" y="10305"/>
                      </a:lnTo>
                      <a:lnTo>
                        <a:pt x="2764" y="10117"/>
                      </a:lnTo>
                      <a:lnTo>
                        <a:pt x="2811" y="10071"/>
                      </a:lnTo>
                      <a:lnTo>
                        <a:pt x="27634" y="10071"/>
                      </a:lnTo>
                      <a:lnTo>
                        <a:pt x="27681" y="10024"/>
                      </a:lnTo>
                      <a:lnTo>
                        <a:pt x="27775" y="9930"/>
                      </a:lnTo>
                      <a:lnTo>
                        <a:pt x="28337" y="9368"/>
                      </a:lnTo>
                      <a:lnTo>
                        <a:pt x="37330" y="375"/>
                      </a:lnTo>
                      <a:lnTo>
                        <a:pt x="37423" y="375"/>
                      </a:lnTo>
                      <a:lnTo>
                        <a:pt x="37517" y="329"/>
                      </a:lnTo>
                      <a:lnTo>
                        <a:pt x="37564" y="235"/>
                      </a:lnTo>
                      <a:lnTo>
                        <a:pt x="37564" y="188"/>
                      </a:lnTo>
                      <a:lnTo>
                        <a:pt x="37564" y="141"/>
                      </a:lnTo>
                      <a:lnTo>
                        <a:pt x="37517" y="48"/>
                      </a:lnTo>
                      <a:lnTo>
                        <a:pt x="3742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6"/>
                <p:cNvSpPr/>
                <p:nvPr/>
              </p:nvSpPr>
              <p:spPr>
                <a:xfrm>
                  <a:off x="5591990" y="5005452"/>
                  <a:ext cx="1613968" cy="513929"/>
                </a:xfrm>
                <a:custGeom>
                  <a:avLst/>
                  <a:gdLst/>
                  <a:ahLst/>
                  <a:cxnLst/>
                  <a:rect l="l" t="t" r="r" b="b"/>
                  <a:pathLst>
                    <a:path w="35597" h="11335" extrusionOk="0">
                      <a:moveTo>
                        <a:pt x="35362" y="1"/>
                      </a:moveTo>
                      <a:lnTo>
                        <a:pt x="35316" y="47"/>
                      </a:lnTo>
                      <a:lnTo>
                        <a:pt x="35269" y="141"/>
                      </a:lnTo>
                      <a:lnTo>
                        <a:pt x="35269" y="235"/>
                      </a:lnTo>
                      <a:lnTo>
                        <a:pt x="35222" y="235"/>
                      </a:lnTo>
                      <a:lnTo>
                        <a:pt x="27353" y="8103"/>
                      </a:lnTo>
                      <a:lnTo>
                        <a:pt x="26838" y="8665"/>
                      </a:lnTo>
                      <a:lnTo>
                        <a:pt x="26744" y="8712"/>
                      </a:lnTo>
                      <a:lnTo>
                        <a:pt x="26744" y="8759"/>
                      </a:lnTo>
                      <a:lnTo>
                        <a:pt x="2436" y="8759"/>
                      </a:lnTo>
                      <a:lnTo>
                        <a:pt x="2343" y="8853"/>
                      </a:lnTo>
                      <a:lnTo>
                        <a:pt x="2202" y="8993"/>
                      </a:lnTo>
                      <a:lnTo>
                        <a:pt x="1921" y="9274"/>
                      </a:lnTo>
                      <a:lnTo>
                        <a:pt x="1359" y="9836"/>
                      </a:lnTo>
                      <a:lnTo>
                        <a:pt x="563" y="10632"/>
                      </a:lnTo>
                      <a:lnTo>
                        <a:pt x="235" y="10960"/>
                      </a:lnTo>
                      <a:lnTo>
                        <a:pt x="141" y="10960"/>
                      </a:lnTo>
                      <a:lnTo>
                        <a:pt x="48" y="11007"/>
                      </a:lnTo>
                      <a:lnTo>
                        <a:pt x="1" y="11101"/>
                      </a:lnTo>
                      <a:lnTo>
                        <a:pt x="1" y="11148"/>
                      </a:lnTo>
                      <a:lnTo>
                        <a:pt x="1" y="11241"/>
                      </a:lnTo>
                      <a:lnTo>
                        <a:pt x="48" y="11288"/>
                      </a:lnTo>
                      <a:lnTo>
                        <a:pt x="94" y="11335"/>
                      </a:lnTo>
                      <a:lnTo>
                        <a:pt x="235" y="11335"/>
                      </a:lnTo>
                      <a:lnTo>
                        <a:pt x="282" y="11288"/>
                      </a:lnTo>
                      <a:lnTo>
                        <a:pt x="329" y="11194"/>
                      </a:lnTo>
                      <a:lnTo>
                        <a:pt x="329" y="11101"/>
                      </a:lnTo>
                      <a:lnTo>
                        <a:pt x="375" y="11101"/>
                      </a:lnTo>
                      <a:lnTo>
                        <a:pt x="657" y="10773"/>
                      </a:lnTo>
                      <a:lnTo>
                        <a:pt x="1500" y="9977"/>
                      </a:lnTo>
                      <a:lnTo>
                        <a:pt x="2062" y="9415"/>
                      </a:lnTo>
                      <a:lnTo>
                        <a:pt x="2343" y="9134"/>
                      </a:lnTo>
                      <a:lnTo>
                        <a:pt x="2483" y="8946"/>
                      </a:lnTo>
                      <a:lnTo>
                        <a:pt x="2530" y="8900"/>
                      </a:lnTo>
                      <a:lnTo>
                        <a:pt x="26791" y="8900"/>
                      </a:lnTo>
                      <a:lnTo>
                        <a:pt x="26838" y="8853"/>
                      </a:lnTo>
                      <a:lnTo>
                        <a:pt x="26932" y="8806"/>
                      </a:lnTo>
                      <a:lnTo>
                        <a:pt x="27494" y="8244"/>
                      </a:lnTo>
                      <a:lnTo>
                        <a:pt x="35362" y="375"/>
                      </a:lnTo>
                      <a:lnTo>
                        <a:pt x="35362" y="328"/>
                      </a:lnTo>
                      <a:lnTo>
                        <a:pt x="35456" y="375"/>
                      </a:lnTo>
                      <a:lnTo>
                        <a:pt x="35550" y="328"/>
                      </a:lnTo>
                      <a:lnTo>
                        <a:pt x="35597" y="235"/>
                      </a:lnTo>
                      <a:lnTo>
                        <a:pt x="35597" y="188"/>
                      </a:lnTo>
                      <a:lnTo>
                        <a:pt x="35597" y="94"/>
                      </a:lnTo>
                      <a:lnTo>
                        <a:pt x="35550" y="47"/>
                      </a:lnTo>
                      <a:lnTo>
                        <a:pt x="3550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TITLE_AND_BODY_1_1">
    <p:spTree>
      <p:nvGrpSpPr>
        <p:cNvPr id="1" name="Shape 289"/>
        <p:cNvGrpSpPr/>
        <p:nvPr/>
      </p:nvGrpSpPr>
      <p:grpSpPr>
        <a:xfrm>
          <a:off x="0" y="0"/>
          <a:ext cx="0" cy="0"/>
          <a:chOff x="0" y="0"/>
          <a:chExt cx="0" cy="0"/>
        </a:xfrm>
      </p:grpSpPr>
      <p:sp>
        <p:nvSpPr>
          <p:cNvPr id="290" name="Google Shape;290;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1" name="Google Shape;291;p17"/>
          <p:cNvSpPr txBox="1">
            <a:spLocks noGrp="1"/>
          </p:cNvSpPr>
          <p:nvPr>
            <p:ph type="body" idx="1"/>
          </p:nvPr>
        </p:nvSpPr>
        <p:spPr>
          <a:xfrm>
            <a:off x="720000" y="1215735"/>
            <a:ext cx="7704000" cy="3388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292" name="Google Shape;292;p17"/>
          <p:cNvGrpSpPr/>
          <p:nvPr/>
        </p:nvGrpSpPr>
        <p:grpSpPr>
          <a:xfrm>
            <a:off x="67411" y="2047969"/>
            <a:ext cx="8718597" cy="1372122"/>
            <a:chOff x="67411" y="2047969"/>
            <a:chExt cx="8718597" cy="1372122"/>
          </a:xfrm>
        </p:grpSpPr>
        <p:pic>
          <p:nvPicPr>
            <p:cNvPr id="293" name="Google Shape;293;p17"/>
            <p:cNvPicPr preferRelativeResize="0"/>
            <p:nvPr/>
          </p:nvPicPr>
          <p:blipFill>
            <a:blip r:embed="rId2">
              <a:alphaModFix/>
            </a:blip>
            <a:stretch>
              <a:fillRect/>
            </a:stretch>
          </p:blipFill>
          <p:spPr>
            <a:xfrm>
              <a:off x="67411" y="2047969"/>
              <a:ext cx="509725" cy="202569"/>
            </a:xfrm>
            <a:prstGeom prst="rect">
              <a:avLst/>
            </a:prstGeom>
            <a:noFill/>
            <a:ln>
              <a:noFill/>
            </a:ln>
          </p:spPr>
        </p:pic>
        <p:pic>
          <p:nvPicPr>
            <p:cNvPr id="294" name="Google Shape;294;p17"/>
            <p:cNvPicPr preferRelativeResize="0"/>
            <p:nvPr/>
          </p:nvPicPr>
          <p:blipFill>
            <a:blip r:embed="rId2">
              <a:alphaModFix/>
            </a:blip>
            <a:stretch>
              <a:fillRect/>
            </a:stretch>
          </p:blipFill>
          <p:spPr>
            <a:xfrm rot="-5400000" flipH="1">
              <a:off x="8429861" y="3063944"/>
              <a:ext cx="509725" cy="202569"/>
            </a:xfrm>
            <a:prstGeom prst="rect">
              <a:avLst/>
            </a:prstGeom>
            <a:noFill/>
            <a:ln>
              <a:noFill/>
            </a:ln>
          </p:spPr>
        </p:pic>
      </p:grpSp>
      <p:grpSp>
        <p:nvGrpSpPr>
          <p:cNvPr id="295" name="Google Shape;295;p17"/>
          <p:cNvGrpSpPr/>
          <p:nvPr/>
        </p:nvGrpSpPr>
        <p:grpSpPr>
          <a:xfrm>
            <a:off x="-335772" y="-695212"/>
            <a:ext cx="11790337" cy="5527229"/>
            <a:chOff x="-335772" y="-695212"/>
            <a:chExt cx="11790337" cy="5527229"/>
          </a:xfrm>
        </p:grpSpPr>
        <p:grpSp>
          <p:nvGrpSpPr>
            <p:cNvPr id="296" name="Google Shape;296;p17"/>
            <p:cNvGrpSpPr/>
            <p:nvPr/>
          </p:nvGrpSpPr>
          <p:grpSpPr>
            <a:xfrm>
              <a:off x="-335772" y="-695212"/>
              <a:ext cx="1048989" cy="2652805"/>
              <a:chOff x="-335772" y="-695212"/>
              <a:chExt cx="1048989" cy="2652805"/>
            </a:xfrm>
          </p:grpSpPr>
          <p:grpSp>
            <p:nvGrpSpPr>
              <p:cNvPr id="297" name="Google Shape;297;p17"/>
              <p:cNvGrpSpPr/>
              <p:nvPr/>
            </p:nvGrpSpPr>
            <p:grpSpPr>
              <a:xfrm>
                <a:off x="216245" y="-544041"/>
                <a:ext cx="496972" cy="2501635"/>
                <a:chOff x="8153020" y="-1031841"/>
                <a:chExt cx="496972" cy="2501635"/>
              </a:xfrm>
            </p:grpSpPr>
            <p:sp>
              <p:nvSpPr>
                <p:cNvPr id="298" name="Google Shape;298;p17"/>
                <p:cNvSpPr/>
                <p:nvPr/>
              </p:nvSpPr>
              <p:spPr>
                <a:xfrm>
                  <a:off x="8327171" y="-1031841"/>
                  <a:ext cx="322821" cy="2501635"/>
                </a:xfrm>
                <a:custGeom>
                  <a:avLst/>
                  <a:gdLst/>
                  <a:ahLst/>
                  <a:cxnLst/>
                  <a:rect l="l" t="t" r="r" b="b"/>
                  <a:pathLst>
                    <a:path w="7120" h="55175" extrusionOk="0">
                      <a:moveTo>
                        <a:pt x="6838" y="1"/>
                      </a:moveTo>
                      <a:lnTo>
                        <a:pt x="6792" y="48"/>
                      </a:lnTo>
                      <a:lnTo>
                        <a:pt x="6745" y="94"/>
                      </a:lnTo>
                      <a:lnTo>
                        <a:pt x="6745" y="188"/>
                      </a:lnTo>
                      <a:lnTo>
                        <a:pt x="6792" y="282"/>
                      </a:lnTo>
                      <a:lnTo>
                        <a:pt x="6838" y="329"/>
                      </a:lnTo>
                      <a:lnTo>
                        <a:pt x="6838" y="375"/>
                      </a:lnTo>
                      <a:lnTo>
                        <a:pt x="6838" y="16066"/>
                      </a:lnTo>
                      <a:lnTo>
                        <a:pt x="6838" y="25808"/>
                      </a:lnTo>
                      <a:lnTo>
                        <a:pt x="6838" y="30632"/>
                      </a:lnTo>
                      <a:lnTo>
                        <a:pt x="6838" y="33067"/>
                      </a:lnTo>
                      <a:lnTo>
                        <a:pt x="6838" y="34285"/>
                      </a:lnTo>
                      <a:lnTo>
                        <a:pt x="6838" y="34566"/>
                      </a:lnTo>
                      <a:lnTo>
                        <a:pt x="6838" y="34613"/>
                      </a:lnTo>
                      <a:lnTo>
                        <a:pt x="6792" y="34613"/>
                      </a:lnTo>
                      <a:lnTo>
                        <a:pt x="6698" y="34753"/>
                      </a:lnTo>
                      <a:lnTo>
                        <a:pt x="6230" y="35175"/>
                      </a:lnTo>
                      <a:lnTo>
                        <a:pt x="2998" y="38407"/>
                      </a:lnTo>
                      <a:lnTo>
                        <a:pt x="1359" y="40046"/>
                      </a:lnTo>
                      <a:lnTo>
                        <a:pt x="562" y="40842"/>
                      </a:lnTo>
                      <a:lnTo>
                        <a:pt x="141" y="41264"/>
                      </a:lnTo>
                      <a:lnTo>
                        <a:pt x="94" y="41357"/>
                      </a:lnTo>
                      <a:lnTo>
                        <a:pt x="94" y="41451"/>
                      </a:lnTo>
                      <a:lnTo>
                        <a:pt x="94" y="41591"/>
                      </a:lnTo>
                      <a:lnTo>
                        <a:pt x="94" y="41872"/>
                      </a:lnTo>
                      <a:lnTo>
                        <a:pt x="94" y="54799"/>
                      </a:lnTo>
                      <a:lnTo>
                        <a:pt x="94" y="54846"/>
                      </a:lnTo>
                      <a:lnTo>
                        <a:pt x="0" y="54893"/>
                      </a:lnTo>
                      <a:lnTo>
                        <a:pt x="0" y="54987"/>
                      </a:lnTo>
                      <a:lnTo>
                        <a:pt x="0" y="55080"/>
                      </a:lnTo>
                      <a:lnTo>
                        <a:pt x="47" y="55127"/>
                      </a:lnTo>
                      <a:lnTo>
                        <a:pt x="94" y="55174"/>
                      </a:lnTo>
                      <a:lnTo>
                        <a:pt x="235" y="55174"/>
                      </a:lnTo>
                      <a:lnTo>
                        <a:pt x="281" y="55127"/>
                      </a:lnTo>
                      <a:lnTo>
                        <a:pt x="328" y="55080"/>
                      </a:lnTo>
                      <a:lnTo>
                        <a:pt x="328" y="54987"/>
                      </a:lnTo>
                      <a:lnTo>
                        <a:pt x="328" y="54893"/>
                      </a:lnTo>
                      <a:lnTo>
                        <a:pt x="235" y="54846"/>
                      </a:lnTo>
                      <a:lnTo>
                        <a:pt x="235" y="54799"/>
                      </a:lnTo>
                      <a:lnTo>
                        <a:pt x="235" y="41872"/>
                      </a:lnTo>
                      <a:lnTo>
                        <a:pt x="235" y="41591"/>
                      </a:lnTo>
                      <a:lnTo>
                        <a:pt x="235" y="41451"/>
                      </a:lnTo>
                      <a:lnTo>
                        <a:pt x="235" y="41404"/>
                      </a:lnTo>
                      <a:lnTo>
                        <a:pt x="281" y="41404"/>
                      </a:lnTo>
                      <a:lnTo>
                        <a:pt x="656" y="40983"/>
                      </a:lnTo>
                      <a:lnTo>
                        <a:pt x="1499" y="40186"/>
                      </a:lnTo>
                      <a:lnTo>
                        <a:pt x="3138" y="38547"/>
                      </a:lnTo>
                      <a:lnTo>
                        <a:pt x="6370" y="35269"/>
                      </a:lnTo>
                      <a:lnTo>
                        <a:pt x="6792" y="34847"/>
                      </a:lnTo>
                      <a:lnTo>
                        <a:pt x="6885" y="34753"/>
                      </a:lnTo>
                      <a:lnTo>
                        <a:pt x="6979" y="34707"/>
                      </a:lnTo>
                      <a:lnTo>
                        <a:pt x="7026" y="34660"/>
                      </a:lnTo>
                      <a:lnTo>
                        <a:pt x="7026" y="34613"/>
                      </a:lnTo>
                      <a:lnTo>
                        <a:pt x="7026" y="34285"/>
                      </a:lnTo>
                      <a:lnTo>
                        <a:pt x="7026" y="33067"/>
                      </a:lnTo>
                      <a:lnTo>
                        <a:pt x="7026" y="30632"/>
                      </a:lnTo>
                      <a:lnTo>
                        <a:pt x="7026" y="25808"/>
                      </a:lnTo>
                      <a:lnTo>
                        <a:pt x="7026" y="16066"/>
                      </a:lnTo>
                      <a:lnTo>
                        <a:pt x="7026" y="375"/>
                      </a:lnTo>
                      <a:lnTo>
                        <a:pt x="7026" y="329"/>
                      </a:lnTo>
                      <a:lnTo>
                        <a:pt x="7073" y="282"/>
                      </a:lnTo>
                      <a:lnTo>
                        <a:pt x="7119" y="188"/>
                      </a:lnTo>
                      <a:lnTo>
                        <a:pt x="7073"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7"/>
                <p:cNvSpPr/>
                <p:nvPr/>
              </p:nvSpPr>
              <p:spPr>
                <a:xfrm>
                  <a:off x="8233725" y="-1031841"/>
                  <a:ext cx="322821" cy="2501635"/>
                </a:xfrm>
                <a:custGeom>
                  <a:avLst/>
                  <a:gdLst/>
                  <a:ahLst/>
                  <a:cxnLst/>
                  <a:rect l="l" t="t" r="r" b="b"/>
                  <a:pathLst>
                    <a:path w="7120" h="55175" extrusionOk="0">
                      <a:moveTo>
                        <a:pt x="6839" y="1"/>
                      </a:moveTo>
                      <a:lnTo>
                        <a:pt x="6792" y="48"/>
                      </a:lnTo>
                      <a:lnTo>
                        <a:pt x="6745" y="94"/>
                      </a:lnTo>
                      <a:lnTo>
                        <a:pt x="6745" y="188"/>
                      </a:lnTo>
                      <a:lnTo>
                        <a:pt x="6792" y="282"/>
                      </a:lnTo>
                      <a:lnTo>
                        <a:pt x="6839" y="329"/>
                      </a:lnTo>
                      <a:lnTo>
                        <a:pt x="6839" y="375"/>
                      </a:lnTo>
                      <a:lnTo>
                        <a:pt x="6839" y="15738"/>
                      </a:lnTo>
                      <a:lnTo>
                        <a:pt x="6839" y="25246"/>
                      </a:lnTo>
                      <a:lnTo>
                        <a:pt x="6839" y="29976"/>
                      </a:lnTo>
                      <a:lnTo>
                        <a:pt x="6839" y="32365"/>
                      </a:lnTo>
                      <a:lnTo>
                        <a:pt x="6839" y="33582"/>
                      </a:lnTo>
                      <a:lnTo>
                        <a:pt x="6839" y="33723"/>
                      </a:lnTo>
                      <a:lnTo>
                        <a:pt x="6839" y="33770"/>
                      </a:lnTo>
                      <a:lnTo>
                        <a:pt x="6839" y="33817"/>
                      </a:lnTo>
                      <a:lnTo>
                        <a:pt x="6651" y="34004"/>
                      </a:lnTo>
                      <a:lnTo>
                        <a:pt x="6230" y="34426"/>
                      </a:lnTo>
                      <a:lnTo>
                        <a:pt x="2998" y="37704"/>
                      </a:lnTo>
                      <a:lnTo>
                        <a:pt x="1359" y="39296"/>
                      </a:lnTo>
                      <a:lnTo>
                        <a:pt x="563" y="40140"/>
                      </a:lnTo>
                      <a:lnTo>
                        <a:pt x="141" y="40561"/>
                      </a:lnTo>
                      <a:lnTo>
                        <a:pt x="94" y="40561"/>
                      </a:lnTo>
                      <a:lnTo>
                        <a:pt x="94" y="40608"/>
                      </a:lnTo>
                      <a:lnTo>
                        <a:pt x="94" y="40702"/>
                      </a:lnTo>
                      <a:lnTo>
                        <a:pt x="94" y="40842"/>
                      </a:lnTo>
                      <a:lnTo>
                        <a:pt x="94" y="41170"/>
                      </a:lnTo>
                      <a:lnTo>
                        <a:pt x="94" y="54799"/>
                      </a:lnTo>
                      <a:lnTo>
                        <a:pt x="94" y="54846"/>
                      </a:lnTo>
                      <a:lnTo>
                        <a:pt x="1" y="54893"/>
                      </a:lnTo>
                      <a:lnTo>
                        <a:pt x="1" y="54987"/>
                      </a:lnTo>
                      <a:lnTo>
                        <a:pt x="1" y="55080"/>
                      </a:lnTo>
                      <a:lnTo>
                        <a:pt x="47" y="55127"/>
                      </a:lnTo>
                      <a:lnTo>
                        <a:pt x="94" y="55174"/>
                      </a:lnTo>
                      <a:lnTo>
                        <a:pt x="235" y="55174"/>
                      </a:lnTo>
                      <a:lnTo>
                        <a:pt x="282" y="55127"/>
                      </a:lnTo>
                      <a:lnTo>
                        <a:pt x="328" y="55080"/>
                      </a:lnTo>
                      <a:lnTo>
                        <a:pt x="328" y="54987"/>
                      </a:lnTo>
                      <a:lnTo>
                        <a:pt x="328" y="54893"/>
                      </a:lnTo>
                      <a:lnTo>
                        <a:pt x="235" y="54846"/>
                      </a:lnTo>
                      <a:lnTo>
                        <a:pt x="235" y="54799"/>
                      </a:lnTo>
                      <a:lnTo>
                        <a:pt x="235" y="41170"/>
                      </a:lnTo>
                      <a:lnTo>
                        <a:pt x="235" y="40842"/>
                      </a:lnTo>
                      <a:lnTo>
                        <a:pt x="235" y="40702"/>
                      </a:lnTo>
                      <a:lnTo>
                        <a:pt x="235" y="40655"/>
                      </a:lnTo>
                      <a:lnTo>
                        <a:pt x="282" y="40655"/>
                      </a:lnTo>
                      <a:lnTo>
                        <a:pt x="656" y="40233"/>
                      </a:lnTo>
                      <a:lnTo>
                        <a:pt x="1452" y="39437"/>
                      </a:lnTo>
                      <a:lnTo>
                        <a:pt x="3092" y="37798"/>
                      </a:lnTo>
                      <a:lnTo>
                        <a:pt x="6370" y="34566"/>
                      </a:lnTo>
                      <a:lnTo>
                        <a:pt x="6792" y="34144"/>
                      </a:lnTo>
                      <a:lnTo>
                        <a:pt x="7026" y="33910"/>
                      </a:lnTo>
                      <a:lnTo>
                        <a:pt x="7026" y="33863"/>
                      </a:lnTo>
                      <a:lnTo>
                        <a:pt x="7026" y="33817"/>
                      </a:lnTo>
                      <a:lnTo>
                        <a:pt x="7026" y="33723"/>
                      </a:lnTo>
                      <a:lnTo>
                        <a:pt x="7026" y="33582"/>
                      </a:lnTo>
                      <a:lnTo>
                        <a:pt x="7026" y="32365"/>
                      </a:lnTo>
                      <a:lnTo>
                        <a:pt x="7026" y="29976"/>
                      </a:lnTo>
                      <a:lnTo>
                        <a:pt x="7026" y="25246"/>
                      </a:lnTo>
                      <a:lnTo>
                        <a:pt x="7026" y="15738"/>
                      </a:lnTo>
                      <a:lnTo>
                        <a:pt x="7026" y="375"/>
                      </a:lnTo>
                      <a:lnTo>
                        <a:pt x="7026" y="329"/>
                      </a:lnTo>
                      <a:lnTo>
                        <a:pt x="7073" y="282"/>
                      </a:lnTo>
                      <a:lnTo>
                        <a:pt x="7120" y="188"/>
                      </a:lnTo>
                      <a:lnTo>
                        <a:pt x="7120"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7"/>
                <p:cNvSpPr/>
                <p:nvPr/>
              </p:nvSpPr>
              <p:spPr>
                <a:xfrm>
                  <a:off x="8153020" y="-1031841"/>
                  <a:ext cx="322821" cy="2501635"/>
                </a:xfrm>
                <a:custGeom>
                  <a:avLst/>
                  <a:gdLst/>
                  <a:ahLst/>
                  <a:cxnLst/>
                  <a:rect l="l" t="t" r="r" b="b"/>
                  <a:pathLst>
                    <a:path w="7120" h="55175" extrusionOk="0">
                      <a:moveTo>
                        <a:pt x="6886" y="1"/>
                      </a:moveTo>
                      <a:lnTo>
                        <a:pt x="6792" y="48"/>
                      </a:lnTo>
                      <a:lnTo>
                        <a:pt x="6792" y="94"/>
                      </a:lnTo>
                      <a:lnTo>
                        <a:pt x="6745" y="188"/>
                      </a:lnTo>
                      <a:lnTo>
                        <a:pt x="6792" y="282"/>
                      </a:lnTo>
                      <a:lnTo>
                        <a:pt x="6839" y="329"/>
                      </a:lnTo>
                      <a:lnTo>
                        <a:pt x="6839" y="375"/>
                      </a:lnTo>
                      <a:lnTo>
                        <a:pt x="6839" y="15363"/>
                      </a:lnTo>
                      <a:lnTo>
                        <a:pt x="6839" y="24684"/>
                      </a:lnTo>
                      <a:lnTo>
                        <a:pt x="6839" y="29367"/>
                      </a:lnTo>
                      <a:lnTo>
                        <a:pt x="6839" y="31709"/>
                      </a:lnTo>
                      <a:lnTo>
                        <a:pt x="6839" y="32880"/>
                      </a:lnTo>
                      <a:lnTo>
                        <a:pt x="6839" y="33020"/>
                      </a:lnTo>
                      <a:lnTo>
                        <a:pt x="6839" y="33067"/>
                      </a:lnTo>
                      <a:lnTo>
                        <a:pt x="6839" y="33114"/>
                      </a:lnTo>
                      <a:lnTo>
                        <a:pt x="6652" y="33301"/>
                      </a:lnTo>
                      <a:lnTo>
                        <a:pt x="6230" y="33723"/>
                      </a:lnTo>
                      <a:lnTo>
                        <a:pt x="2951" y="36955"/>
                      </a:lnTo>
                      <a:lnTo>
                        <a:pt x="1359" y="38594"/>
                      </a:lnTo>
                      <a:lnTo>
                        <a:pt x="516" y="39390"/>
                      </a:lnTo>
                      <a:lnTo>
                        <a:pt x="94" y="39812"/>
                      </a:lnTo>
                      <a:lnTo>
                        <a:pt x="94" y="39859"/>
                      </a:lnTo>
                      <a:lnTo>
                        <a:pt x="94" y="39905"/>
                      </a:lnTo>
                      <a:lnTo>
                        <a:pt x="94" y="39999"/>
                      </a:lnTo>
                      <a:lnTo>
                        <a:pt x="94" y="40140"/>
                      </a:lnTo>
                      <a:lnTo>
                        <a:pt x="94" y="40421"/>
                      </a:lnTo>
                      <a:lnTo>
                        <a:pt x="94" y="54799"/>
                      </a:lnTo>
                      <a:lnTo>
                        <a:pt x="94" y="54846"/>
                      </a:lnTo>
                      <a:lnTo>
                        <a:pt x="1" y="54893"/>
                      </a:lnTo>
                      <a:lnTo>
                        <a:pt x="1" y="54987"/>
                      </a:lnTo>
                      <a:lnTo>
                        <a:pt x="1" y="55080"/>
                      </a:lnTo>
                      <a:lnTo>
                        <a:pt x="48" y="55127"/>
                      </a:lnTo>
                      <a:lnTo>
                        <a:pt x="94" y="55174"/>
                      </a:lnTo>
                      <a:lnTo>
                        <a:pt x="235" y="55174"/>
                      </a:lnTo>
                      <a:lnTo>
                        <a:pt x="282" y="55127"/>
                      </a:lnTo>
                      <a:lnTo>
                        <a:pt x="329" y="55080"/>
                      </a:lnTo>
                      <a:lnTo>
                        <a:pt x="329" y="54987"/>
                      </a:lnTo>
                      <a:lnTo>
                        <a:pt x="329" y="54893"/>
                      </a:lnTo>
                      <a:lnTo>
                        <a:pt x="235" y="54846"/>
                      </a:lnTo>
                      <a:lnTo>
                        <a:pt x="235" y="54799"/>
                      </a:lnTo>
                      <a:lnTo>
                        <a:pt x="235" y="40421"/>
                      </a:lnTo>
                      <a:lnTo>
                        <a:pt x="235" y="40140"/>
                      </a:lnTo>
                      <a:lnTo>
                        <a:pt x="235" y="39999"/>
                      </a:lnTo>
                      <a:lnTo>
                        <a:pt x="235" y="39952"/>
                      </a:lnTo>
                      <a:lnTo>
                        <a:pt x="235" y="39905"/>
                      </a:lnTo>
                      <a:lnTo>
                        <a:pt x="282" y="39905"/>
                      </a:lnTo>
                      <a:lnTo>
                        <a:pt x="656" y="39531"/>
                      </a:lnTo>
                      <a:lnTo>
                        <a:pt x="1453" y="38688"/>
                      </a:lnTo>
                      <a:lnTo>
                        <a:pt x="3092" y="37095"/>
                      </a:lnTo>
                      <a:lnTo>
                        <a:pt x="6324" y="33817"/>
                      </a:lnTo>
                      <a:lnTo>
                        <a:pt x="6745" y="33395"/>
                      </a:lnTo>
                      <a:lnTo>
                        <a:pt x="6979" y="33208"/>
                      </a:lnTo>
                      <a:lnTo>
                        <a:pt x="6979" y="33161"/>
                      </a:lnTo>
                      <a:lnTo>
                        <a:pt x="7026" y="33161"/>
                      </a:lnTo>
                      <a:lnTo>
                        <a:pt x="7026" y="33114"/>
                      </a:lnTo>
                      <a:lnTo>
                        <a:pt x="7026" y="33020"/>
                      </a:lnTo>
                      <a:lnTo>
                        <a:pt x="7026" y="32880"/>
                      </a:lnTo>
                      <a:lnTo>
                        <a:pt x="7026" y="31709"/>
                      </a:lnTo>
                      <a:lnTo>
                        <a:pt x="7026" y="29367"/>
                      </a:lnTo>
                      <a:lnTo>
                        <a:pt x="7026" y="24684"/>
                      </a:lnTo>
                      <a:lnTo>
                        <a:pt x="7026" y="15363"/>
                      </a:lnTo>
                      <a:lnTo>
                        <a:pt x="7026" y="375"/>
                      </a:lnTo>
                      <a:lnTo>
                        <a:pt x="7026" y="329"/>
                      </a:lnTo>
                      <a:lnTo>
                        <a:pt x="7073" y="282"/>
                      </a:lnTo>
                      <a:lnTo>
                        <a:pt x="7120" y="188"/>
                      </a:lnTo>
                      <a:lnTo>
                        <a:pt x="7120" y="94"/>
                      </a:lnTo>
                      <a:lnTo>
                        <a:pt x="7073" y="48"/>
                      </a:lnTo>
                      <a:lnTo>
                        <a:pt x="7026"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17"/>
              <p:cNvGrpSpPr/>
              <p:nvPr/>
            </p:nvGrpSpPr>
            <p:grpSpPr>
              <a:xfrm rot="-5400000">
                <a:off x="-852875" y="-178109"/>
                <a:ext cx="1705283" cy="671077"/>
                <a:chOff x="5500675" y="4848304"/>
                <a:chExt cx="1705283" cy="671077"/>
              </a:xfrm>
            </p:grpSpPr>
            <p:sp>
              <p:nvSpPr>
                <p:cNvPr id="302" name="Google Shape;302;p17"/>
                <p:cNvSpPr/>
                <p:nvPr/>
              </p:nvSpPr>
              <p:spPr>
                <a:xfrm>
                  <a:off x="5500675" y="4848304"/>
                  <a:ext cx="1703152" cy="577677"/>
                </a:xfrm>
                <a:custGeom>
                  <a:avLst/>
                  <a:gdLst/>
                  <a:ahLst/>
                  <a:cxnLst/>
                  <a:rect l="l" t="t" r="r" b="b"/>
                  <a:pathLst>
                    <a:path w="37564" h="12741" extrusionOk="0">
                      <a:moveTo>
                        <a:pt x="37330" y="1"/>
                      </a:moveTo>
                      <a:lnTo>
                        <a:pt x="37236" y="48"/>
                      </a:lnTo>
                      <a:lnTo>
                        <a:pt x="37189" y="141"/>
                      </a:lnTo>
                      <a:lnTo>
                        <a:pt x="37189" y="235"/>
                      </a:lnTo>
                      <a:lnTo>
                        <a:pt x="28196" y="9227"/>
                      </a:lnTo>
                      <a:lnTo>
                        <a:pt x="27634" y="9790"/>
                      </a:lnTo>
                      <a:lnTo>
                        <a:pt x="27588" y="9883"/>
                      </a:lnTo>
                      <a:lnTo>
                        <a:pt x="2717" y="9883"/>
                      </a:lnTo>
                      <a:lnTo>
                        <a:pt x="2624" y="10024"/>
                      </a:lnTo>
                      <a:lnTo>
                        <a:pt x="2483" y="10164"/>
                      </a:lnTo>
                      <a:lnTo>
                        <a:pt x="2155" y="10492"/>
                      </a:lnTo>
                      <a:lnTo>
                        <a:pt x="1546" y="11101"/>
                      </a:lnTo>
                      <a:lnTo>
                        <a:pt x="563" y="12084"/>
                      </a:lnTo>
                      <a:lnTo>
                        <a:pt x="235" y="12412"/>
                      </a:lnTo>
                      <a:lnTo>
                        <a:pt x="141" y="12412"/>
                      </a:lnTo>
                      <a:lnTo>
                        <a:pt x="48" y="12459"/>
                      </a:lnTo>
                      <a:lnTo>
                        <a:pt x="1" y="12506"/>
                      </a:lnTo>
                      <a:lnTo>
                        <a:pt x="1" y="12600"/>
                      </a:lnTo>
                      <a:lnTo>
                        <a:pt x="1" y="12647"/>
                      </a:lnTo>
                      <a:lnTo>
                        <a:pt x="48" y="12693"/>
                      </a:lnTo>
                      <a:lnTo>
                        <a:pt x="95" y="12740"/>
                      </a:lnTo>
                      <a:lnTo>
                        <a:pt x="235" y="12740"/>
                      </a:lnTo>
                      <a:lnTo>
                        <a:pt x="282" y="12693"/>
                      </a:lnTo>
                      <a:lnTo>
                        <a:pt x="329" y="12600"/>
                      </a:lnTo>
                      <a:lnTo>
                        <a:pt x="329" y="12506"/>
                      </a:lnTo>
                      <a:lnTo>
                        <a:pt x="376" y="12506"/>
                      </a:lnTo>
                      <a:lnTo>
                        <a:pt x="703" y="12178"/>
                      </a:lnTo>
                      <a:lnTo>
                        <a:pt x="1640" y="11241"/>
                      </a:lnTo>
                      <a:lnTo>
                        <a:pt x="2296" y="10586"/>
                      </a:lnTo>
                      <a:lnTo>
                        <a:pt x="2577" y="10305"/>
                      </a:lnTo>
                      <a:lnTo>
                        <a:pt x="2764" y="10117"/>
                      </a:lnTo>
                      <a:lnTo>
                        <a:pt x="2811" y="10071"/>
                      </a:lnTo>
                      <a:lnTo>
                        <a:pt x="27634" y="10071"/>
                      </a:lnTo>
                      <a:lnTo>
                        <a:pt x="27681" y="10024"/>
                      </a:lnTo>
                      <a:lnTo>
                        <a:pt x="27775" y="9930"/>
                      </a:lnTo>
                      <a:lnTo>
                        <a:pt x="28337" y="9368"/>
                      </a:lnTo>
                      <a:lnTo>
                        <a:pt x="37330" y="375"/>
                      </a:lnTo>
                      <a:lnTo>
                        <a:pt x="37423" y="375"/>
                      </a:lnTo>
                      <a:lnTo>
                        <a:pt x="37517" y="329"/>
                      </a:lnTo>
                      <a:lnTo>
                        <a:pt x="37564" y="235"/>
                      </a:lnTo>
                      <a:lnTo>
                        <a:pt x="37564" y="188"/>
                      </a:lnTo>
                      <a:lnTo>
                        <a:pt x="37564" y="141"/>
                      </a:lnTo>
                      <a:lnTo>
                        <a:pt x="37517" y="48"/>
                      </a:lnTo>
                      <a:lnTo>
                        <a:pt x="3742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7"/>
                <p:cNvSpPr/>
                <p:nvPr/>
              </p:nvSpPr>
              <p:spPr>
                <a:xfrm>
                  <a:off x="5591990" y="5005452"/>
                  <a:ext cx="1613968" cy="513929"/>
                </a:xfrm>
                <a:custGeom>
                  <a:avLst/>
                  <a:gdLst/>
                  <a:ahLst/>
                  <a:cxnLst/>
                  <a:rect l="l" t="t" r="r" b="b"/>
                  <a:pathLst>
                    <a:path w="35597" h="11335" extrusionOk="0">
                      <a:moveTo>
                        <a:pt x="35362" y="1"/>
                      </a:moveTo>
                      <a:lnTo>
                        <a:pt x="35316" y="47"/>
                      </a:lnTo>
                      <a:lnTo>
                        <a:pt x="35269" y="141"/>
                      </a:lnTo>
                      <a:lnTo>
                        <a:pt x="35269" y="235"/>
                      </a:lnTo>
                      <a:lnTo>
                        <a:pt x="35222" y="235"/>
                      </a:lnTo>
                      <a:lnTo>
                        <a:pt x="27353" y="8103"/>
                      </a:lnTo>
                      <a:lnTo>
                        <a:pt x="26838" y="8665"/>
                      </a:lnTo>
                      <a:lnTo>
                        <a:pt x="26744" y="8712"/>
                      </a:lnTo>
                      <a:lnTo>
                        <a:pt x="26744" y="8759"/>
                      </a:lnTo>
                      <a:lnTo>
                        <a:pt x="2436" y="8759"/>
                      </a:lnTo>
                      <a:lnTo>
                        <a:pt x="2343" y="8853"/>
                      </a:lnTo>
                      <a:lnTo>
                        <a:pt x="2202" y="8993"/>
                      </a:lnTo>
                      <a:lnTo>
                        <a:pt x="1921" y="9274"/>
                      </a:lnTo>
                      <a:lnTo>
                        <a:pt x="1359" y="9836"/>
                      </a:lnTo>
                      <a:lnTo>
                        <a:pt x="563" y="10632"/>
                      </a:lnTo>
                      <a:lnTo>
                        <a:pt x="235" y="10960"/>
                      </a:lnTo>
                      <a:lnTo>
                        <a:pt x="141" y="10960"/>
                      </a:lnTo>
                      <a:lnTo>
                        <a:pt x="48" y="11007"/>
                      </a:lnTo>
                      <a:lnTo>
                        <a:pt x="1" y="11101"/>
                      </a:lnTo>
                      <a:lnTo>
                        <a:pt x="1" y="11148"/>
                      </a:lnTo>
                      <a:lnTo>
                        <a:pt x="1" y="11241"/>
                      </a:lnTo>
                      <a:lnTo>
                        <a:pt x="48" y="11288"/>
                      </a:lnTo>
                      <a:lnTo>
                        <a:pt x="94" y="11335"/>
                      </a:lnTo>
                      <a:lnTo>
                        <a:pt x="235" y="11335"/>
                      </a:lnTo>
                      <a:lnTo>
                        <a:pt x="282" y="11288"/>
                      </a:lnTo>
                      <a:lnTo>
                        <a:pt x="329" y="11194"/>
                      </a:lnTo>
                      <a:lnTo>
                        <a:pt x="329" y="11101"/>
                      </a:lnTo>
                      <a:lnTo>
                        <a:pt x="375" y="11101"/>
                      </a:lnTo>
                      <a:lnTo>
                        <a:pt x="657" y="10773"/>
                      </a:lnTo>
                      <a:lnTo>
                        <a:pt x="1500" y="9977"/>
                      </a:lnTo>
                      <a:lnTo>
                        <a:pt x="2062" y="9415"/>
                      </a:lnTo>
                      <a:lnTo>
                        <a:pt x="2343" y="9134"/>
                      </a:lnTo>
                      <a:lnTo>
                        <a:pt x="2483" y="8946"/>
                      </a:lnTo>
                      <a:lnTo>
                        <a:pt x="2530" y="8900"/>
                      </a:lnTo>
                      <a:lnTo>
                        <a:pt x="26791" y="8900"/>
                      </a:lnTo>
                      <a:lnTo>
                        <a:pt x="26838" y="8853"/>
                      </a:lnTo>
                      <a:lnTo>
                        <a:pt x="26932" y="8806"/>
                      </a:lnTo>
                      <a:lnTo>
                        <a:pt x="27494" y="8244"/>
                      </a:lnTo>
                      <a:lnTo>
                        <a:pt x="35362" y="375"/>
                      </a:lnTo>
                      <a:lnTo>
                        <a:pt x="35362" y="328"/>
                      </a:lnTo>
                      <a:lnTo>
                        <a:pt x="35456" y="375"/>
                      </a:lnTo>
                      <a:lnTo>
                        <a:pt x="35550" y="328"/>
                      </a:lnTo>
                      <a:lnTo>
                        <a:pt x="35597" y="235"/>
                      </a:lnTo>
                      <a:lnTo>
                        <a:pt x="35597" y="188"/>
                      </a:lnTo>
                      <a:lnTo>
                        <a:pt x="35597" y="94"/>
                      </a:lnTo>
                      <a:lnTo>
                        <a:pt x="35550" y="47"/>
                      </a:lnTo>
                      <a:lnTo>
                        <a:pt x="3550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4" name="Google Shape;304;p17"/>
            <p:cNvGrpSpPr/>
            <p:nvPr/>
          </p:nvGrpSpPr>
          <p:grpSpPr>
            <a:xfrm>
              <a:off x="8583454" y="1738502"/>
              <a:ext cx="2871110" cy="3093516"/>
              <a:chOff x="8583454" y="1738502"/>
              <a:chExt cx="2871110" cy="3093516"/>
            </a:xfrm>
          </p:grpSpPr>
          <p:grpSp>
            <p:nvGrpSpPr>
              <p:cNvPr id="305" name="Google Shape;305;p17"/>
              <p:cNvGrpSpPr/>
              <p:nvPr/>
            </p:nvGrpSpPr>
            <p:grpSpPr>
              <a:xfrm>
                <a:off x="8583454" y="3587571"/>
                <a:ext cx="2871110" cy="1244447"/>
                <a:chOff x="2451729" y="-1074279"/>
                <a:chExt cx="2871110" cy="1244447"/>
              </a:xfrm>
            </p:grpSpPr>
            <p:sp>
              <p:nvSpPr>
                <p:cNvPr id="306" name="Google Shape;306;p17"/>
                <p:cNvSpPr/>
                <p:nvPr/>
              </p:nvSpPr>
              <p:spPr>
                <a:xfrm>
                  <a:off x="2451729" y="-1074279"/>
                  <a:ext cx="2871110" cy="1244447"/>
                </a:xfrm>
                <a:custGeom>
                  <a:avLst/>
                  <a:gdLst/>
                  <a:ahLst/>
                  <a:cxnLst/>
                  <a:rect l="l" t="t" r="r" b="b"/>
                  <a:pathLst>
                    <a:path w="63324" h="27447" extrusionOk="0">
                      <a:moveTo>
                        <a:pt x="94" y="0"/>
                      </a:moveTo>
                      <a:lnTo>
                        <a:pt x="48" y="47"/>
                      </a:lnTo>
                      <a:lnTo>
                        <a:pt x="1" y="94"/>
                      </a:lnTo>
                      <a:lnTo>
                        <a:pt x="1" y="141"/>
                      </a:lnTo>
                      <a:lnTo>
                        <a:pt x="1" y="281"/>
                      </a:lnTo>
                      <a:lnTo>
                        <a:pt x="94" y="328"/>
                      </a:lnTo>
                      <a:lnTo>
                        <a:pt x="94" y="15550"/>
                      </a:lnTo>
                      <a:lnTo>
                        <a:pt x="94" y="17283"/>
                      </a:lnTo>
                      <a:lnTo>
                        <a:pt x="94" y="17704"/>
                      </a:lnTo>
                      <a:lnTo>
                        <a:pt x="94" y="17845"/>
                      </a:lnTo>
                      <a:lnTo>
                        <a:pt x="94" y="17892"/>
                      </a:lnTo>
                      <a:lnTo>
                        <a:pt x="188" y="17985"/>
                      </a:lnTo>
                      <a:lnTo>
                        <a:pt x="329" y="18126"/>
                      </a:lnTo>
                      <a:lnTo>
                        <a:pt x="937" y="18735"/>
                      </a:lnTo>
                      <a:lnTo>
                        <a:pt x="3373" y="21170"/>
                      </a:lnTo>
                      <a:lnTo>
                        <a:pt x="8244" y="26041"/>
                      </a:lnTo>
                      <a:lnTo>
                        <a:pt x="8947" y="26744"/>
                      </a:lnTo>
                      <a:lnTo>
                        <a:pt x="9274" y="27071"/>
                      </a:lnTo>
                      <a:lnTo>
                        <a:pt x="9462" y="27259"/>
                      </a:lnTo>
                      <a:lnTo>
                        <a:pt x="9509" y="27306"/>
                      </a:lnTo>
                      <a:lnTo>
                        <a:pt x="9555" y="27352"/>
                      </a:lnTo>
                      <a:lnTo>
                        <a:pt x="62949" y="27352"/>
                      </a:lnTo>
                      <a:lnTo>
                        <a:pt x="63043" y="27446"/>
                      </a:lnTo>
                      <a:lnTo>
                        <a:pt x="63183" y="27446"/>
                      </a:lnTo>
                      <a:lnTo>
                        <a:pt x="63230" y="27399"/>
                      </a:lnTo>
                      <a:lnTo>
                        <a:pt x="63277" y="27352"/>
                      </a:lnTo>
                      <a:lnTo>
                        <a:pt x="63324" y="27306"/>
                      </a:lnTo>
                      <a:lnTo>
                        <a:pt x="63277" y="27212"/>
                      </a:lnTo>
                      <a:lnTo>
                        <a:pt x="63230" y="27165"/>
                      </a:lnTo>
                      <a:lnTo>
                        <a:pt x="63183" y="27118"/>
                      </a:lnTo>
                      <a:lnTo>
                        <a:pt x="63043" y="27118"/>
                      </a:lnTo>
                      <a:lnTo>
                        <a:pt x="62949" y="27212"/>
                      </a:lnTo>
                      <a:lnTo>
                        <a:pt x="9649" y="27212"/>
                      </a:lnTo>
                      <a:lnTo>
                        <a:pt x="9602" y="27165"/>
                      </a:lnTo>
                      <a:lnTo>
                        <a:pt x="9415" y="26978"/>
                      </a:lnTo>
                      <a:lnTo>
                        <a:pt x="9087" y="26603"/>
                      </a:lnTo>
                      <a:lnTo>
                        <a:pt x="8384" y="25947"/>
                      </a:lnTo>
                      <a:lnTo>
                        <a:pt x="3513" y="21030"/>
                      </a:lnTo>
                      <a:lnTo>
                        <a:pt x="1031" y="18594"/>
                      </a:lnTo>
                      <a:lnTo>
                        <a:pt x="422" y="17985"/>
                      </a:lnTo>
                      <a:lnTo>
                        <a:pt x="282" y="17845"/>
                      </a:lnTo>
                      <a:lnTo>
                        <a:pt x="282" y="17798"/>
                      </a:lnTo>
                      <a:lnTo>
                        <a:pt x="282" y="17704"/>
                      </a:lnTo>
                      <a:lnTo>
                        <a:pt x="282" y="17283"/>
                      </a:lnTo>
                      <a:lnTo>
                        <a:pt x="282" y="15550"/>
                      </a:lnTo>
                      <a:lnTo>
                        <a:pt x="282" y="328"/>
                      </a:lnTo>
                      <a:lnTo>
                        <a:pt x="235" y="328"/>
                      </a:lnTo>
                      <a:lnTo>
                        <a:pt x="329" y="281"/>
                      </a:lnTo>
                      <a:lnTo>
                        <a:pt x="375" y="141"/>
                      </a:lnTo>
                      <a:lnTo>
                        <a:pt x="329" y="94"/>
                      </a:lnTo>
                      <a:lnTo>
                        <a:pt x="282" y="47"/>
                      </a:lnTo>
                      <a:lnTo>
                        <a:pt x="23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7"/>
                <p:cNvSpPr/>
                <p:nvPr/>
              </p:nvSpPr>
              <p:spPr>
                <a:xfrm>
                  <a:off x="2519694" y="-1074279"/>
                  <a:ext cx="2803146" cy="1180744"/>
                </a:xfrm>
                <a:custGeom>
                  <a:avLst/>
                  <a:gdLst/>
                  <a:ahLst/>
                  <a:cxnLst/>
                  <a:rect l="l" t="t" r="r" b="b"/>
                  <a:pathLst>
                    <a:path w="61825" h="26042" extrusionOk="0">
                      <a:moveTo>
                        <a:pt x="141" y="0"/>
                      </a:moveTo>
                      <a:lnTo>
                        <a:pt x="47" y="47"/>
                      </a:lnTo>
                      <a:lnTo>
                        <a:pt x="47" y="94"/>
                      </a:lnTo>
                      <a:lnTo>
                        <a:pt x="0" y="141"/>
                      </a:lnTo>
                      <a:lnTo>
                        <a:pt x="47" y="281"/>
                      </a:lnTo>
                      <a:lnTo>
                        <a:pt x="94" y="328"/>
                      </a:lnTo>
                      <a:lnTo>
                        <a:pt x="94" y="15081"/>
                      </a:lnTo>
                      <a:lnTo>
                        <a:pt x="94" y="16627"/>
                      </a:lnTo>
                      <a:lnTo>
                        <a:pt x="94" y="17048"/>
                      </a:lnTo>
                      <a:lnTo>
                        <a:pt x="94" y="17236"/>
                      </a:lnTo>
                      <a:lnTo>
                        <a:pt x="94" y="17283"/>
                      </a:lnTo>
                      <a:lnTo>
                        <a:pt x="94" y="17330"/>
                      </a:lnTo>
                      <a:lnTo>
                        <a:pt x="141" y="17376"/>
                      </a:lnTo>
                      <a:lnTo>
                        <a:pt x="188" y="17470"/>
                      </a:lnTo>
                      <a:lnTo>
                        <a:pt x="750" y="17985"/>
                      </a:lnTo>
                      <a:lnTo>
                        <a:pt x="2951" y="20187"/>
                      </a:lnTo>
                      <a:lnTo>
                        <a:pt x="7401" y="24636"/>
                      </a:lnTo>
                      <a:lnTo>
                        <a:pt x="8056" y="25292"/>
                      </a:lnTo>
                      <a:lnTo>
                        <a:pt x="8431" y="25666"/>
                      </a:lnTo>
                      <a:lnTo>
                        <a:pt x="8572" y="25807"/>
                      </a:lnTo>
                      <a:lnTo>
                        <a:pt x="8712" y="25947"/>
                      </a:lnTo>
                      <a:lnTo>
                        <a:pt x="61450" y="25947"/>
                      </a:lnTo>
                      <a:lnTo>
                        <a:pt x="61450" y="25901"/>
                      </a:lnTo>
                      <a:lnTo>
                        <a:pt x="61544" y="25994"/>
                      </a:lnTo>
                      <a:lnTo>
                        <a:pt x="61637" y="26041"/>
                      </a:lnTo>
                      <a:lnTo>
                        <a:pt x="61684" y="25994"/>
                      </a:lnTo>
                      <a:lnTo>
                        <a:pt x="61731" y="25947"/>
                      </a:lnTo>
                      <a:lnTo>
                        <a:pt x="61778" y="25901"/>
                      </a:lnTo>
                      <a:lnTo>
                        <a:pt x="61825" y="25854"/>
                      </a:lnTo>
                      <a:lnTo>
                        <a:pt x="61778" y="25760"/>
                      </a:lnTo>
                      <a:lnTo>
                        <a:pt x="61731" y="25713"/>
                      </a:lnTo>
                      <a:lnTo>
                        <a:pt x="61684" y="25666"/>
                      </a:lnTo>
                      <a:lnTo>
                        <a:pt x="61544" y="25666"/>
                      </a:lnTo>
                      <a:lnTo>
                        <a:pt x="61450" y="25760"/>
                      </a:lnTo>
                      <a:lnTo>
                        <a:pt x="8759" y="25760"/>
                      </a:lnTo>
                      <a:lnTo>
                        <a:pt x="8712" y="25713"/>
                      </a:lnTo>
                      <a:lnTo>
                        <a:pt x="8525" y="25526"/>
                      </a:lnTo>
                      <a:lnTo>
                        <a:pt x="8197" y="25198"/>
                      </a:lnTo>
                      <a:lnTo>
                        <a:pt x="7494" y="24495"/>
                      </a:lnTo>
                      <a:lnTo>
                        <a:pt x="3092" y="20093"/>
                      </a:lnTo>
                      <a:lnTo>
                        <a:pt x="890" y="17892"/>
                      </a:lnTo>
                      <a:lnTo>
                        <a:pt x="328" y="17330"/>
                      </a:lnTo>
                      <a:lnTo>
                        <a:pt x="282" y="17283"/>
                      </a:lnTo>
                      <a:lnTo>
                        <a:pt x="282" y="17236"/>
                      </a:lnTo>
                      <a:lnTo>
                        <a:pt x="282" y="17048"/>
                      </a:lnTo>
                      <a:lnTo>
                        <a:pt x="282" y="16627"/>
                      </a:lnTo>
                      <a:lnTo>
                        <a:pt x="282" y="15081"/>
                      </a:lnTo>
                      <a:lnTo>
                        <a:pt x="282" y="328"/>
                      </a:lnTo>
                      <a:lnTo>
                        <a:pt x="328" y="281"/>
                      </a:lnTo>
                      <a:lnTo>
                        <a:pt x="375" y="141"/>
                      </a:lnTo>
                      <a:lnTo>
                        <a:pt x="375" y="94"/>
                      </a:lnTo>
                      <a:lnTo>
                        <a:pt x="328"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7"/>
                <p:cNvSpPr/>
                <p:nvPr/>
              </p:nvSpPr>
              <p:spPr>
                <a:xfrm>
                  <a:off x="2589789" y="-1074279"/>
                  <a:ext cx="2733050" cy="1114911"/>
                </a:xfrm>
                <a:custGeom>
                  <a:avLst/>
                  <a:gdLst/>
                  <a:ahLst/>
                  <a:cxnLst/>
                  <a:rect l="l" t="t" r="r" b="b"/>
                  <a:pathLst>
                    <a:path w="60279" h="24590" extrusionOk="0">
                      <a:moveTo>
                        <a:pt x="94" y="0"/>
                      </a:moveTo>
                      <a:lnTo>
                        <a:pt x="47" y="47"/>
                      </a:lnTo>
                      <a:lnTo>
                        <a:pt x="0" y="94"/>
                      </a:lnTo>
                      <a:lnTo>
                        <a:pt x="0" y="141"/>
                      </a:lnTo>
                      <a:lnTo>
                        <a:pt x="0" y="281"/>
                      </a:lnTo>
                      <a:lnTo>
                        <a:pt x="94" y="328"/>
                      </a:lnTo>
                      <a:lnTo>
                        <a:pt x="94" y="14613"/>
                      </a:lnTo>
                      <a:lnTo>
                        <a:pt x="94" y="16018"/>
                      </a:lnTo>
                      <a:lnTo>
                        <a:pt x="94" y="16674"/>
                      </a:lnTo>
                      <a:lnTo>
                        <a:pt x="94" y="16767"/>
                      </a:lnTo>
                      <a:lnTo>
                        <a:pt x="94" y="16814"/>
                      </a:lnTo>
                      <a:lnTo>
                        <a:pt x="187" y="16908"/>
                      </a:lnTo>
                      <a:lnTo>
                        <a:pt x="281" y="17002"/>
                      </a:lnTo>
                      <a:lnTo>
                        <a:pt x="562" y="17283"/>
                      </a:lnTo>
                      <a:lnTo>
                        <a:pt x="2529" y="19250"/>
                      </a:lnTo>
                      <a:lnTo>
                        <a:pt x="6464" y="23184"/>
                      </a:lnTo>
                      <a:lnTo>
                        <a:pt x="7119" y="23840"/>
                      </a:lnTo>
                      <a:lnTo>
                        <a:pt x="7494" y="24214"/>
                      </a:lnTo>
                      <a:lnTo>
                        <a:pt x="7634" y="24355"/>
                      </a:lnTo>
                      <a:lnTo>
                        <a:pt x="7775" y="24495"/>
                      </a:lnTo>
                      <a:lnTo>
                        <a:pt x="59904" y="24495"/>
                      </a:lnTo>
                      <a:lnTo>
                        <a:pt x="59998" y="24542"/>
                      </a:lnTo>
                      <a:lnTo>
                        <a:pt x="60091" y="24589"/>
                      </a:lnTo>
                      <a:lnTo>
                        <a:pt x="60138" y="24542"/>
                      </a:lnTo>
                      <a:lnTo>
                        <a:pt x="60185" y="24542"/>
                      </a:lnTo>
                      <a:lnTo>
                        <a:pt x="60232" y="24449"/>
                      </a:lnTo>
                      <a:lnTo>
                        <a:pt x="60279" y="24402"/>
                      </a:lnTo>
                      <a:lnTo>
                        <a:pt x="60232" y="24308"/>
                      </a:lnTo>
                      <a:lnTo>
                        <a:pt x="60185" y="24261"/>
                      </a:lnTo>
                      <a:lnTo>
                        <a:pt x="60138" y="24214"/>
                      </a:lnTo>
                      <a:lnTo>
                        <a:pt x="60091" y="24214"/>
                      </a:lnTo>
                      <a:lnTo>
                        <a:pt x="59998" y="24261"/>
                      </a:lnTo>
                      <a:lnTo>
                        <a:pt x="59904" y="24308"/>
                      </a:lnTo>
                      <a:lnTo>
                        <a:pt x="7822" y="24308"/>
                      </a:lnTo>
                      <a:lnTo>
                        <a:pt x="7775" y="24261"/>
                      </a:lnTo>
                      <a:lnTo>
                        <a:pt x="7588" y="24074"/>
                      </a:lnTo>
                      <a:lnTo>
                        <a:pt x="7260" y="23746"/>
                      </a:lnTo>
                      <a:lnTo>
                        <a:pt x="6604" y="23090"/>
                      </a:lnTo>
                      <a:lnTo>
                        <a:pt x="2623" y="19109"/>
                      </a:lnTo>
                      <a:lnTo>
                        <a:pt x="656" y="17142"/>
                      </a:lnTo>
                      <a:lnTo>
                        <a:pt x="422" y="16908"/>
                      </a:lnTo>
                      <a:lnTo>
                        <a:pt x="281" y="16767"/>
                      </a:lnTo>
                      <a:lnTo>
                        <a:pt x="234" y="16721"/>
                      </a:lnTo>
                      <a:lnTo>
                        <a:pt x="234" y="16674"/>
                      </a:lnTo>
                      <a:lnTo>
                        <a:pt x="234" y="16018"/>
                      </a:lnTo>
                      <a:lnTo>
                        <a:pt x="234" y="14613"/>
                      </a:lnTo>
                      <a:lnTo>
                        <a:pt x="234" y="328"/>
                      </a:lnTo>
                      <a:lnTo>
                        <a:pt x="328" y="281"/>
                      </a:lnTo>
                      <a:lnTo>
                        <a:pt x="328" y="141"/>
                      </a:lnTo>
                      <a:lnTo>
                        <a:pt x="328" y="94"/>
                      </a:lnTo>
                      <a:lnTo>
                        <a:pt x="281" y="47"/>
                      </a:lnTo>
                      <a:lnTo>
                        <a:pt x="23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7"/>
                <p:cNvSpPr/>
                <p:nvPr/>
              </p:nvSpPr>
              <p:spPr>
                <a:xfrm>
                  <a:off x="2657709" y="-1074279"/>
                  <a:ext cx="2665131" cy="1049077"/>
                </a:xfrm>
                <a:custGeom>
                  <a:avLst/>
                  <a:gdLst/>
                  <a:ahLst/>
                  <a:cxnLst/>
                  <a:rect l="l" t="t" r="r" b="b"/>
                  <a:pathLst>
                    <a:path w="58781" h="23138" extrusionOk="0">
                      <a:moveTo>
                        <a:pt x="95" y="0"/>
                      </a:moveTo>
                      <a:lnTo>
                        <a:pt x="48" y="47"/>
                      </a:lnTo>
                      <a:lnTo>
                        <a:pt x="1" y="94"/>
                      </a:lnTo>
                      <a:lnTo>
                        <a:pt x="1" y="141"/>
                      </a:lnTo>
                      <a:lnTo>
                        <a:pt x="48" y="281"/>
                      </a:lnTo>
                      <a:lnTo>
                        <a:pt x="95" y="328"/>
                      </a:lnTo>
                      <a:lnTo>
                        <a:pt x="95" y="14145"/>
                      </a:lnTo>
                      <a:lnTo>
                        <a:pt x="95" y="15362"/>
                      </a:lnTo>
                      <a:lnTo>
                        <a:pt x="95" y="15971"/>
                      </a:lnTo>
                      <a:lnTo>
                        <a:pt x="95" y="16112"/>
                      </a:lnTo>
                      <a:lnTo>
                        <a:pt x="95" y="16205"/>
                      </a:lnTo>
                      <a:lnTo>
                        <a:pt x="95" y="16252"/>
                      </a:lnTo>
                      <a:lnTo>
                        <a:pt x="141" y="16299"/>
                      </a:lnTo>
                      <a:lnTo>
                        <a:pt x="376" y="16533"/>
                      </a:lnTo>
                      <a:lnTo>
                        <a:pt x="2109" y="18266"/>
                      </a:lnTo>
                      <a:lnTo>
                        <a:pt x="5574" y="21779"/>
                      </a:lnTo>
                      <a:lnTo>
                        <a:pt x="6277" y="22435"/>
                      </a:lnTo>
                      <a:lnTo>
                        <a:pt x="6605" y="22763"/>
                      </a:lnTo>
                      <a:lnTo>
                        <a:pt x="6745" y="22903"/>
                      </a:lnTo>
                      <a:lnTo>
                        <a:pt x="6839" y="23044"/>
                      </a:lnTo>
                      <a:lnTo>
                        <a:pt x="58406" y="23044"/>
                      </a:lnTo>
                      <a:lnTo>
                        <a:pt x="58500" y="23090"/>
                      </a:lnTo>
                      <a:lnTo>
                        <a:pt x="58593" y="23137"/>
                      </a:lnTo>
                      <a:lnTo>
                        <a:pt x="58640" y="23090"/>
                      </a:lnTo>
                      <a:lnTo>
                        <a:pt x="58687" y="23090"/>
                      </a:lnTo>
                      <a:lnTo>
                        <a:pt x="58734" y="22997"/>
                      </a:lnTo>
                      <a:lnTo>
                        <a:pt x="58781" y="22950"/>
                      </a:lnTo>
                      <a:lnTo>
                        <a:pt x="58734" y="22856"/>
                      </a:lnTo>
                      <a:lnTo>
                        <a:pt x="58687" y="22809"/>
                      </a:lnTo>
                      <a:lnTo>
                        <a:pt x="58640" y="22763"/>
                      </a:lnTo>
                      <a:lnTo>
                        <a:pt x="58593" y="22763"/>
                      </a:lnTo>
                      <a:lnTo>
                        <a:pt x="58500" y="22809"/>
                      </a:lnTo>
                      <a:lnTo>
                        <a:pt x="58406" y="22856"/>
                      </a:lnTo>
                      <a:lnTo>
                        <a:pt x="6933" y="22856"/>
                      </a:lnTo>
                      <a:lnTo>
                        <a:pt x="6886" y="22809"/>
                      </a:lnTo>
                      <a:lnTo>
                        <a:pt x="6699" y="22622"/>
                      </a:lnTo>
                      <a:lnTo>
                        <a:pt x="6371" y="22294"/>
                      </a:lnTo>
                      <a:lnTo>
                        <a:pt x="5715" y="21638"/>
                      </a:lnTo>
                      <a:lnTo>
                        <a:pt x="2249" y="18173"/>
                      </a:lnTo>
                      <a:lnTo>
                        <a:pt x="516" y="16440"/>
                      </a:lnTo>
                      <a:lnTo>
                        <a:pt x="282" y="16205"/>
                      </a:lnTo>
                      <a:lnTo>
                        <a:pt x="282" y="16159"/>
                      </a:lnTo>
                      <a:lnTo>
                        <a:pt x="282" y="16112"/>
                      </a:lnTo>
                      <a:lnTo>
                        <a:pt x="282" y="15971"/>
                      </a:lnTo>
                      <a:lnTo>
                        <a:pt x="282" y="15362"/>
                      </a:lnTo>
                      <a:lnTo>
                        <a:pt x="282" y="14145"/>
                      </a:lnTo>
                      <a:lnTo>
                        <a:pt x="282" y="328"/>
                      </a:lnTo>
                      <a:lnTo>
                        <a:pt x="329" y="281"/>
                      </a:lnTo>
                      <a:lnTo>
                        <a:pt x="376" y="141"/>
                      </a:lnTo>
                      <a:lnTo>
                        <a:pt x="329" y="94"/>
                      </a:lnTo>
                      <a:lnTo>
                        <a:pt x="329" y="47"/>
                      </a:lnTo>
                      <a:lnTo>
                        <a:pt x="23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10;p17"/>
              <p:cNvGrpSpPr/>
              <p:nvPr/>
            </p:nvGrpSpPr>
            <p:grpSpPr>
              <a:xfrm rot="10800000">
                <a:off x="8932817" y="1738502"/>
                <a:ext cx="983243" cy="2548289"/>
                <a:chOff x="8388742" y="-675060"/>
                <a:chExt cx="983243" cy="2548289"/>
              </a:xfrm>
            </p:grpSpPr>
            <p:sp>
              <p:nvSpPr>
                <p:cNvPr id="311" name="Google Shape;311;p17"/>
                <p:cNvSpPr/>
                <p:nvPr/>
              </p:nvSpPr>
              <p:spPr>
                <a:xfrm>
                  <a:off x="8388742" y="-675060"/>
                  <a:ext cx="983243" cy="2548289"/>
                </a:xfrm>
                <a:custGeom>
                  <a:avLst/>
                  <a:gdLst/>
                  <a:ahLst/>
                  <a:cxnLst/>
                  <a:rect l="l" t="t" r="r" b="b"/>
                  <a:pathLst>
                    <a:path w="21686" h="56204" extrusionOk="0">
                      <a:moveTo>
                        <a:pt x="21405" y="0"/>
                      </a:moveTo>
                      <a:lnTo>
                        <a:pt x="21358" y="47"/>
                      </a:lnTo>
                      <a:lnTo>
                        <a:pt x="21311" y="94"/>
                      </a:lnTo>
                      <a:lnTo>
                        <a:pt x="21311" y="188"/>
                      </a:lnTo>
                      <a:lnTo>
                        <a:pt x="21358" y="281"/>
                      </a:lnTo>
                      <a:lnTo>
                        <a:pt x="21405" y="328"/>
                      </a:lnTo>
                      <a:lnTo>
                        <a:pt x="21405" y="375"/>
                      </a:lnTo>
                      <a:lnTo>
                        <a:pt x="21405" y="46228"/>
                      </a:lnTo>
                      <a:lnTo>
                        <a:pt x="21405" y="47024"/>
                      </a:lnTo>
                      <a:lnTo>
                        <a:pt x="21358" y="47071"/>
                      </a:lnTo>
                      <a:lnTo>
                        <a:pt x="21311" y="47118"/>
                      </a:lnTo>
                      <a:lnTo>
                        <a:pt x="21171" y="47258"/>
                      </a:lnTo>
                      <a:lnTo>
                        <a:pt x="20843" y="47539"/>
                      </a:lnTo>
                      <a:lnTo>
                        <a:pt x="19719" y="48710"/>
                      </a:lnTo>
                      <a:lnTo>
                        <a:pt x="17377" y="51052"/>
                      </a:lnTo>
                      <a:lnTo>
                        <a:pt x="12740" y="55689"/>
                      </a:lnTo>
                      <a:lnTo>
                        <a:pt x="12553" y="55876"/>
                      </a:lnTo>
                      <a:lnTo>
                        <a:pt x="12506" y="55923"/>
                      </a:lnTo>
                      <a:lnTo>
                        <a:pt x="328" y="55923"/>
                      </a:lnTo>
                      <a:lnTo>
                        <a:pt x="328" y="55970"/>
                      </a:lnTo>
                      <a:lnTo>
                        <a:pt x="235" y="55876"/>
                      </a:lnTo>
                      <a:lnTo>
                        <a:pt x="141" y="55829"/>
                      </a:lnTo>
                      <a:lnTo>
                        <a:pt x="94" y="55876"/>
                      </a:lnTo>
                      <a:lnTo>
                        <a:pt x="47" y="55923"/>
                      </a:lnTo>
                      <a:lnTo>
                        <a:pt x="1" y="55970"/>
                      </a:lnTo>
                      <a:lnTo>
                        <a:pt x="1" y="56017"/>
                      </a:lnTo>
                      <a:lnTo>
                        <a:pt x="1" y="56110"/>
                      </a:lnTo>
                      <a:lnTo>
                        <a:pt x="47" y="56157"/>
                      </a:lnTo>
                      <a:lnTo>
                        <a:pt x="94" y="56204"/>
                      </a:lnTo>
                      <a:lnTo>
                        <a:pt x="235" y="56204"/>
                      </a:lnTo>
                      <a:lnTo>
                        <a:pt x="328" y="56110"/>
                      </a:lnTo>
                      <a:lnTo>
                        <a:pt x="12553" y="56110"/>
                      </a:lnTo>
                      <a:lnTo>
                        <a:pt x="12600" y="56063"/>
                      </a:lnTo>
                      <a:lnTo>
                        <a:pt x="12646" y="56017"/>
                      </a:lnTo>
                      <a:lnTo>
                        <a:pt x="12881" y="55782"/>
                      </a:lnTo>
                      <a:lnTo>
                        <a:pt x="17517" y="51146"/>
                      </a:lnTo>
                      <a:lnTo>
                        <a:pt x="19812" y="48851"/>
                      </a:lnTo>
                      <a:lnTo>
                        <a:pt x="20983" y="47680"/>
                      </a:lnTo>
                      <a:lnTo>
                        <a:pt x="21264" y="47399"/>
                      </a:lnTo>
                      <a:lnTo>
                        <a:pt x="21405" y="47258"/>
                      </a:lnTo>
                      <a:lnTo>
                        <a:pt x="21499" y="47165"/>
                      </a:lnTo>
                      <a:lnTo>
                        <a:pt x="21545" y="47118"/>
                      </a:lnTo>
                      <a:lnTo>
                        <a:pt x="21592" y="47071"/>
                      </a:lnTo>
                      <a:lnTo>
                        <a:pt x="21592" y="46228"/>
                      </a:lnTo>
                      <a:lnTo>
                        <a:pt x="21592" y="375"/>
                      </a:lnTo>
                      <a:lnTo>
                        <a:pt x="21592" y="328"/>
                      </a:lnTo>
                      <a:lnTo>
                        <a:pt x="21639" y="281"/>
                      </a:lnTo>
                      <a:lnTo>
                        <a:pt x="21686" y="188"/>
                      </a:lnTo>
                      <a:lnTo>
                        <a:pt x="21639" y="94"/>
                      </a:lnTo>
                      <a:lnTo>
                        <a:pt x="21639" y="47"/>
                      </a:lnTo>
                      <a:lnTo>
                        <a:pt x="21545"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7"/>
                <p:cNvSpPr/>
                <p:nvPr/>
              </p:nvSpPr>
              <p:spPr>
                <a:xfrm>
                  <a:off x="8388742" y="83024"/>
                  <a:ext cx="915324" cy="1715892"/>
                </a:xfrm>
                <a:custGeom>
                  <a:avLst/>
                  <a:gdLst/>
                  <a:ahLst/>
                  <a:cxnLst/>
                  <a:rect l="l" t="t" r="r" b="b"/>
                  <a:pathLst>
                    <a:path w="20188" h="37845" extrusionOk="0">
                      <a:moveTo>
                        <a:pt x="19906" y="1"/>
                      </a:moveTo>
                      <a:lnTo>
                        <a:pt x="19859" y="48"/>
                      </a:lnTo>
                      <a:lnTo>
                        <a:pt x="19812" y="95"/>
                      </a:lnTo>
                      <a:lnTo>
                        <a:pt x="19812" y="188"/>
                      </a:lnTo>
                      <a:lnTo>
                        <a:pt x="19812" y="282"/>
                      </a:lnTo>
                      <a:lnTo>
                        <a:pt x="19906" y="329"/>
                      </a:lnTo>
                      <a:lnTo>
                        <a:pt x="19906" y="376"/>
                      </a:lnTo>
                      <a:lnTo>
                        <a:pt x="19906" y="28805"/>
                      </a:lnTo>
                      <a:lnTo>
                        <a:pt x="19906" y="29555"/>
                      </a:lnTo>
                      <a:lnTo>
                        <a:pt x="19859" y="29601"/>
                      </a:lnTo>
                      <a:lnTo>
                        <a:pt x="19812" y="29648"/>
                      </a:lnTo>
                      <a:lnTo>
                        <a:pt x="19672" y="29789"/>
                      </a:lnTo>
                      <a:lnTo>
                        <a:pt x="19438" y="30023"/>
                      </a:lnTo>
                      <a:lnTo>
                        <a:pt x="18361" y="31053"/>
                      </a:lnTo>
                      <a:lnTo>
                        <a:pt x="16300" y="33161"/>
                      </a:lnTo>
                      <a:lnTo>
                        <a:pt x="12084" y="37376"/>
                      </a:lnTo>
                      <a:lnTo>
                        <a:pt x="11944" y="37517"/>
                      </a:lnTo>
                      <a:lnTo>
                        <a:pt x="11897" y="37564"/>
                      </a:lnTo>
                      <a:lnTo>
                        <a:pt x="11850" y="37610"/>
                      </a:lnTo>
                      <a:lnTo>
                        <a:pt x="328" y="37610"/>
                      </a:lnTo>
                      <a:lnTo>
                        <a:pt x="235" y="37517"/>
                      </a:lnTo>
                      <a:lnTo>
                        <a:pt x="94" y="37517"/>
                      </a:lnTo>
                      <a:lnTo>
                        <a:pt x="47" y="37564"/>
                      </a:lnTo>
                      <a:lnTo>
                        <a:pt x="1" y="37610"/>
                      </a:lnTo>
                      <a:lnTo>
                        <a:pt x="1" y="37704"/>
                      </a:lnTo>
                      <a:lnTo>
                        <a:pt x="1" y="37751"/>
                      </a:lnTo>
                      <a:lnTo>
                        <a:pt x="47" y="37798"/>
                      </a:lnTo>
                      <a:lnTo>
                        <a:pt x="94" y="37845"/>
                      </a:lnTo>
                      <a:lnTo>
                        <a:pt x="235" y="37845"/>
                      </a:lnTo>
                      <a:lnTo>
                        <a:pt x="328" y="37751"/>
                      </a:lnTo>
                      <a:lnTo>
                        <a:pt x="11944" y="37751"/>
                      </a:lnTo>
                      <a:lnTo>
                        <a:pt x="11991" y="37704"/>
                      </a:lnTo>
                      <a:lnTo>
                        <a:pt x="12038" y="37657"/>
                      </a:lnTo>
                      <a:lnTo>
                        <a:pt x="12225" y="37470"/>
                      </a:lnTo>
                      <a:lnTo>
                        <a:pt x="16393" y="33302"/>
                      </a:lnTo>
                      <a:lnTo>
                        <a:pt x="18501" y="31194"/>
                      </a:lnTo>
                      <a:lnTo>
                        <a:pt x="19531" y="30163"/>
                      </a:lnTo>
                      <a:lnTo>
                        <a:pt x="19812" y="29882"/>
                      </a:lnTo>
                      <a:lnTo>
                        <a:pt x="19953" y="29742"/>
                      </a:lnTo>
                      <a:lnTo>
                        <a:pt x="20000" y="29695"/>
                      </a:lnTo>
                      <a:lnTo>
                        <a:pt x="20047" y="29648"/>
                      </a:lnTo>
                      <a:lnTo>
                        <a:pt x="20093" y="29555"/>
                      </a:lnTo>
                      <a:lnTo>
                        <a:pt x="20093" y="28805"/>
                      </a:lnTo>
                      <a:lnTo>
                        <a:pt x="20093" y="376"/>
                      </a:lnTo>
                      <a:lnTo>
                        <a:pt x="20047" y="329"/>
                      </a:lnTo>
                      <a:lnTo>
                        <a:pt x="20140" y="282"/>
                      </a:lnTo>
                      <a:lnTo>
                        <a:pt x="20187" y="188"/>
                      </a:lnTo>
                      <a:lnTo>
                        <a:pt x="20140" y="95"/>
                      </a:lnTo>
                      <a:lnTo>
                        <a:pt x="20093" y="48"/>
                      </a:lnTo>
                      <a:lnTo>
                        <a:pt x="2004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7"/>
                <p:cNvSpPr/>
                <p:nvPr/>
              </p:nvSpPr>
              <p:spPr>
                <a:xfrm>
                  <a:off x="8388742" y="839023"/>
                  <a:ext cx="843097" cy="883450"/>
                </a:xfrm>
                <a:custGeom>
                  <a:avLst/>
                  <a:gdLst/>
                  <a:ahLst/>
                  <a:cxnLst/>
                  <a:rect l="l" t="t" r="r" b="b"/>
                  <a:pathLst>
                    <a:path w="18595" h="19485" extrusionOk="0">
                      <a:moveTo>
                        <a:pt x="18314" y="1"/>
                      </a:moveTo>
                      <a:lnTo>
                        <a:pt x="18267" y="47"/>
                      </a:lnTo>
                      <a:lnTo>
                        <a:pt x="18220" y="94"/>
                      </a:lnTo>
                      <a:lnTo>
                        <a:pt x="18220" y="188"/>
                      </a:lnTo>
                      <a:lnTo>
                        <a:pt x="18267" y="282"/>
                      </a:lnTo>
                      <a:lnTo>
                        <a:pt x="18314" y="328"/>
                      </a:lnTo>
                      <a:lnTo>
                        <a:pt x="18314" y="375"/>
                      </a:lnTo>
                      <a:lnTo>
                        <a:pt x="18314" y="11616"/>
                      </a:lnTo>
                      <a:lnTo>
                        <a:pt x="18314" y="12225"/>
                      </a:lnTo>
                      <a:lnTo>
                        <a:pt x="18314" y="12272"/>
                      </a:lnTo>
                      <a:lnTo>
                        <a:pt x="18267" y="12319"/>
                      </a:lnTo>
                      <a:lnTo>
                        <a:pt x="18173" y="12412"/>
                      </a:lnTo>
                      <a:lnTo>
                        <a:pt x="17939" y="12646"/>
                      </a:lnTo>
                      <a:lnTo>
                        <a:pt x="17049" y="13536"/>
                      </a:lnTo>
                      <a:lnTo>
                        <a:pt x="15222" y="15363"/>
                      </a:lnTo>
                      <a:lnTo>
                        <a:pt x="11616" y="18969"/>
                      </a:lnTo>
                      <a:lnTo>
                        <a:pt x="11429" y="19157"/>
                      </a:lnTo>
                      <a:lnTo>
                        <a:pt x="11382" y="19204"/>
                      </a:lnTo>
                      <a:lnTo>
                        <a:pt x="328" y="19204"/>
                      </a:lnTo>
                      <a:lnTo>
                        <a:pt x="328" y="19250"/>
                      </a:lnTo>
                      <a:lnTo>
                        <a:pt x="235" y="19157"/>
                      </a:lnTo>
                      <a:lnTo>
                        <a:pt x="141" y="19110"/>
                      </a:lnTo>
                      <a:lnTo>
                        <a:pt x="94" y="19157"/>
                      </a:lnTo>
                      <a:lnTo>
                        <a:pt x="47" y="19204"/>
                      </a:lnTo>
                      <a:lnTo>
                        <a:pt x="1" y="19250"/>
                      </a:lnTo>
                      <a:lnTo>
                        <a:pt x="1" y="19297"/>
                      </a:lnTo>
                      <a:lnTo>
                        <a:pt x="1" y="19391"/>
                      </a:lnTo>
                      <a:lnTo>
                        <a:pt x="47" y="19438"/>
                      </a:lnTo>
                      <a:lnTo>
                        <a:pt x="94" y="19485"/>
                      </a:lnTo>
                      <a:lnTo>
                        <a:pt x="235" y="19485"/>
                      </a:lnTo>
                      <a:lnTo>
                        <a:pt x="328" y="19391"/>
                      </a:lnTo>
                      <a:lnTo>
                        <a:pt x="11429" y="19391"/>
                      </a:lnTo>
                      <a:lnTo>
                        <a:pt x="11476" y="19344"/>
                      </a:lnTo>
                      <a:lnTo>
                        <a:pt x="11569" y="19250"/>
                      </a:lnTo>
                      <a:lnTo>
                        <a:pt x="11710" y="19110"/>
                      </a:lnTo>
                      <a:lnTo>
                        <a:pt x="15316" y="15503"/>
                      </a:lnTo>
                      <a:lnTo>
                        <a:pt x="17143" y="13677"/>
                      </a:lnTo>
                      <a:lnTo>
                        <a:pt x="18080" y="12787"/>
                      </a:lnTo>
                      <a:lnTo>
                        <a:pt x="18267" y="12553"/>
                      </a:lnTo>
                      <a:lnTo>
                        <a:pt x="18407" y="12412"/>
                      </a:lnTo>
                      <a:lnTo>
                        <a:pt x="18454" y="12365"/>
                      </a:lnTo>
                      <a:lnTo>
                        <a:pt x="18501" y="12319"/>
                      </a:lnTo>
                      <a:lnTo>
                        <a:pt x="18501" y="12225"/>
                      </a:lnTo>
                      <a:lnTo>
                        <a:pt x="18501" y="11616"/>
                      </a:lnTo>
                      <a:lnTo>
                        <a:pt x="18501" y="375"/>
                      </a:lnTo>
                      <a:lnTo>
                        <a:pt x="18501" y="328"/>
                      </a:lnTo>
                      <a:lnTo>
                        <a:pt x="18548" y="282"/>
                      </a:lnTo>
                      <a:lnTo>
                        <a:pt x="18595" y="188"/>
                      </a:lnTo>
                      <a:lnTo>
                        <a:pt x="18548" y="94"/>
                      </a:lnTo>
                      <a:lnTo>
                        <a:pt x="18548" y="47"/>
                      </a:lnTo>
                      <a:lnTo>
                        <a:pt x="1845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314"/>
        <p:cNvGrpSpPr/>
        <p:nvPr/>
      </p:nvGrpSpPr>
      <p:grpSpPr>
        <a:xfrm>
          <a:off x="0" y="0"/>
          <a:ext cx="0" cy="0"/>
          <a:chOff x="0" y="0"/>
          <a:chExt cx="0" cy="0"/>
        </a:xfrm>
      </p:grpSpPr>
      <p:sp>
        <p:nvSpPr>
          <p:cNvPr id="315" name="Google Shape;315;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6" name="Google Shape;316;p18"/>
          <p:cNvSpPr txBox="1">
            <a:spLocks noGrp="1"/>
          </p:cNvSpPr>
          <p:nvPr>
            <p:ph type="subTitle" idx="1"/>
          </p:nvPr>
        </p:nvSpPr>
        <p:spPr>
          <a:xfrm>
            <a:off x="937625" y="2178574"/>
            <a:ext cx="21045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7" name="Google Shape;317;p18"/>
          <p:cNvSpPr txBox="1">
            <a:spLocks noGrp="1"/>
          </p:cNvSpPr>
          <p:nvPr>
            <p:ph type="subTitle" idx="2"/>
          </p:nvPr>
        </p:nvSpPr>
        <p:spPr>
          <a:xfrm>
            <a:off x="3519675" y="2178573"/>
            <a:ext cx="21045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8" name="Google Shape;318;p18"/>
          <p:cNvSpPr txBox="1">
            <a:spLocks noGrp="1"/>
          </p:cNvSpPr>
          <p:nvPr>
            <p:ph type="subTitle" idx="3"/>
          </p:nvPr>
        </p:nvSpPr>
        <p:spPr>
          <a:xfrm>
            <a:off x="6101875" y="2178573"/>
            <a:ext cx="21045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9" name="Google Shape;319;p18"/>
          <p:cNvSpPr txBox="1">
            <a:spLocks noGrp="1"/>
          </p:cNvSpPr>
          <p:nvPr>
            <p:ph type="subTitle" idx="4"/>
          </p:nvPr>
        </p:nvSpPr>
        <p:spPr>
          <a:xfrm>
            <a:off x="937625" y="1819500"/>
            <a:ext cx="2104500" cy="453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Oxanium SemiBold"/>
                <a:ea typeface="Oxanium SemiBold"/>
                <a:cs typeface="Oxanium SemiBold"/>
                <a:sym typeface="Oxaniu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20" name="Google Shape;320;p18"/>
          <p:cNvSpPr txBox="1">
            <a:spLocks noGrp="1"/>
          </p:cNvSpPr>
          <p:nvPr>
            <p:ph type="subTitle" idx="5"/>
          </p:nvPr>
        </p:nvSpPr>
        <p:spPr>
          <a:xfrm>
            <a:off x="3519678" y="1819500"/>
            <a:ext cx="2104500" cy="453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Oxanium SemiBold"/>
                <a:ea typeface="Oxanium SemiBold"/>
                <a:cs typeface="Oxanium SemiBold"/>
                <a:sym typeface="Oxaniu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21" name="Google Shape;321;p18"/>
          <p:cNvSpPr txBox="1">
            <a:spLocks noGrp="1"/>
          </p:cNvSpPr>
          <p:nvPr>
            <p:ph type="subTitle" idx="6"/>
          </p:nvPr>
        </p:nvSpPr>
        <p:spPr>
          <a:xfrm>
            <a:off x="6101875" y="1819500"/>
            <a:ext cx="2104500" cy="453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Oxanium SemiBold"/>
                <a:ea typeface="Oxanium SemiBold"/>
                <a:cs typeface="Oxanium SemiBold"/>
                <a:sym typeface="Oxaniu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322" name="Google Shape;322;p18"/>
          <p:cNvGrpSpPr/>
          <p:nvPr/>
        </p:nvGrpSpPr>
        <p:grpSpPr>
          <a:xfrm>
            <a:off x="233089" y="658607"/>
            <a:ext cx="8862197" cy="3364110"/>
            <a:chOff x="233089" y="658607"/>
            <a:chExt cx="8862197" cy="3364110"/>
          </a:xfrm>
        </p:grpSpPr>
        <p:pic>
          <p:nvPicPr>
            <p:cNvPr id="323" name="Google Shape;323;p18"/>
            <p:cNvPicPr preferRelativeResize="0"/>
            <p:nvPr/>
          </p:nvPicPr>
          <p:blipFill>
            <a:blip r:embed="rId2">
              <a:alphaModFix/>
            </a:blip>
            <a:stretch>
              <a:fillRect/>
            </a:stretch>
          </p:blipFill>
          <p:spPr>
            <a:xfrm>
              <a:off x="8585561" y="658607"/>
              <a:ext cx="509725" cy="202569"/>
            </a:xfrm>
            <a:prstGeom prst="rect">
              <a:avLst/>
            </a:prstGeom>
            <a:noFill/>
            <a:ln>
              <a:noFill/>
            </a:ln>
          </p:spPr>
        </p:pic>
        <p:pic>
          <p:nvPicPr>
            <p:cNvPr id="324" name="Google Shape;324;p18"/>
            <p:cNvPicPr preferRelativeResize="0"/>
            <p:nvPr/>
          </p:nvPicPr>
          <p:blipFill>
            <a:blip r:embed="rId2">
              <a:alphaModFix/>
            </a:blip>
            <a:stretch>
              <a:fillRect/>
            </a:stretch>
          </p:blipFill>
          <p:spPr>
            <a:xfrm rot="-5400000" flipH="1">
              <a:off x="79511" y="3666569"/>
              <a:ext cx="509725" cy="202569"/>
            </a:xfrm>
            <a:prstGeom prst="rect">
              <a:avLst/>
            </a:prstGeom>
            <a:noFill/>
            <a:ln>
              <a:noFill/>
            </a:ln>
          </p:spPr>
        </p:pic>
      </p:grpSp>
      <p:grpSp>
        <p:nvGrpSpPr>
          <p:cNvPr id="325" name="Google Shape;325;p18"/>
          <p:cNvGrpSpPr/>
          <p:nvPr/>
        </p:nvGrpSpPr>
        <p:grpSpPr>
          <a:xfrm>
            <a:off x="-174526" y="-458662"/>
            <a:ext cx="11753515" cy="6039069"/>
            <a:chOff x="-174526" y="-458662"/>
            <a:chExt cx="11753515" cy="6039069"/>
          </a:xfrm>
        </p:grpSpPr>
        <p:grpSp>
          <p:nvGrpSpPr>
            <p:cNvPr id="326" name="Google Shape;326;p18"/>
            <p:cNvGrpSpPr/>
            <p:nvPr/>
          </p:nvGrpSpPr>
          <p:grpSpPr>
            <a:xfrm>
              <a:off x="-174526" y="4072246"/>
              <a:ext cx="3556817" cy="1508160"/>
              <a:chOff x="-174526" y="4072246"/>
              <a:chExt cx="3556817" cy="1508160"/>
            </a:xfrm>
          </p:grpSpPr>
          <p:grpSp>
            <p:nvGrpSpPr>
              <p:cNvPr id="327" name="Google Shape;327;p18"/>
              <p:cNvGrpSpPr/>
              <p:nvPr/>
            </p:nvGrpSpPr>
            <p:grpSpPr>
              <a:xfrm rot="-5400000" flipH="1">
                <a:off x="510335" y="3998805"/>
                <a:ext cx="286730" cy="1656452"/>
                <a:chOff x="7866335" y="-1031841"/>
                <a:chExt cx="286730" cy="1656452"/>
              </a:xfrm>
            </p:grpSpPr>
            <p:sp>
              <p:nvSpPr>
                <p:cNvPr id="328" name="Google Shape;328;p18"/>
                <p:cNvSpPr/>
                <p:nvPr/>
              </p:nvSpPr>
              <p:spPr>
                <a:xfrm>
                  <a:off x="7953433" y="-1031841"/>
                  <a:ext cx="199632" cy="1656452"/>
                </a:xfrm>
                <a:custGeom>
                  <a:avLst/>
                  <a:gdLst/>
                  <a:ahLst/>
                  <a:cxnLst/>
                  <a:rect l="l" t="t" r="r" b="b"/>
                  <a:pathLst>
                    <a:path w="4403" h="36534" extrusionOk="0">
                      <a:moveTo>
                        <a:pt x="4122" y="1"/>
                      </a:moveTo>
                      <a:lnTo>
                        <a:pt x="4075" y="48"/>
                      </a:lnTo>
                      <a:lnTo>
                        <a:pt x="4028" y="94"/>
                      </a:lnTo>
                      <a:lnTo>
                        <a:pt x="4028" y="188"/>
                      </a:lnTo>
                      <a:lnTo>
                        <a:pt x="4028" y="282"/>
                      </a:lnTo>
                      <a:lnTo>
                        <a:pt x="4122" y="329"/>
                      </a:lnTo>
                      <a:lnTo>
                        <a:pt x="4122" y="375"/>
                      </a:lnTo>
                      <a:lnTo>
                        <a:pt x="4122" y="12459"/>
                      </a:lnTo>
                      <a:lnTo>
                        <a:pt x="4122" y="19391"/>
                      </a:lnTo>
                      <a:lnTo>
                        <a:pt x="4122" y="22904"/>
                      </a:lnTo>
                      <a:lnTo>
                        <a:pt x="4122" y="24637"/>
                      </a:lnTo>
                      <a:lnTo>
                        <a:pt x="4122" y="25480"/>
                      </a:lnTo>
                      <a:lnTo>
                        <a:pt x="4122" y="25901"/>
                      </a:lnTo>
                      <a:lnTo>
                        <a:pt x="4075" y="25901"/>
                      </a:lnTo>
                      <a:lnTo>
                        <a:pt x="4075" y="25948"/>
                      </a:lnTo>
                      <a:lnTo>
                        <a:pt x="3981" y="26042"/>
                      </a:lnTo>
                      <a:lnTo>
                        <a:pt x="3841" y="26182"/>
                      </a:lnTo>
                      <a:lnTo>
                        <a:pt x="1874" y="28149"/>
                      </a:lnTo>
                      <a:lnTo>
                        <a:pt x="937" y="29086"/>
                      </a:lnTo>
                      <a:lnTo>
                        <a:pt x="422" y="29601"/>
                      </a:lnTo>
                      <a:lnTo>
                        <a:pt x="187" y="29836"/>
                      </a:lnTo>
                      <a:lnTo>
                        <a:pt x="141" y="29882"/>
                      </a:lnTo>
                      <a:lnTo>
                        <a:pt x="94" y="29929"/>
                      </a:lnTo>
                      <a:lnTo>
                        <a:pt x="94" y="30023"/>
                      </a:lnTo>
                      <a:lnTo>
                        <a:pt x="94" y="30210"/>
                      </a:lnTo>
                      <a:lnTo>
                        <a:pt x="94" y="36158"/>
                      </a:lnTo>
                      <a:lnTo>
                        <a:pt x="0" y="36252"/>
                      </a:lnTo>
                      <a:lnTo>
                        <a:pt x="0" y="36346"/>
                      </a:lnTo>
                      <a:lnTo>
                        <a:pt x="0" y="36393"/>
                      </a:lnTo>
                      <a:lnTo>
                        <a:pt x="47" y="36439"/>
                      </a:lnTo>
                      <a:lnTo>
                        <a:pt x="94" y="36486"/>
                      </a:lnTo>
                      <a:lnTo>
                        <a:pt x="141" y="36533"/>
                      </a:lnTo>
                      <a:lnTo>
                        <a:pt x="234" y="36486"/>
                      </a:lnTo>
                      <a:lnTo>
                        <a:pt x="281" y="36439"/>
                      </a:lnTo>
                      <a:lnTo>
                        <a:pt x="328" y="36393"/>
                      </a:lnTo>
                      <a:lnTo>
                        <a:pt x="328" y="36346"/>
                      </a:lnTo>
                      <a:lnTo>
                        <a:pt x="328" y="36252"/>
                      </a:lnTo>
                      <a:lnTo>
                        <a:pt x="234" y="36158"/>
                      </a:lnTo>
                      <a:lnTo>
                        <a:pt x="234" y="30210"/>
                      </a:lnTo>
                      <a:lnTo>
                        <a:pt x="234" y="30023"/>
                      </a:lnTo>
                      <a:lnTo>
                        <a:pt x="281" y="29976"/>
                      </a:lnTo>
                      <a:lnTo>
                        <a:pt x="328" y="29929"/>
                      </a:lnTo>
                      <a:lnTo>
                        <a:pt x="562" y="29695"/>
                      </a:lnTo>
                      <a:lnTo>
                        <a:pt x="1030" y="29227"/>
                      </a:lnTo>
                      <a:lnTo>
                        <a:pt x="2014" y="28243"/>
                      </a:lnTo>
                      <a:lnTo>
                        <a:pt x="3934" y="26323"/>
                      </a:lnTo>
                      <a:lnTo>
                        <a:pt x="4122" y="26135"/>
                      </a:lnTo>
                      <a:lnTo>
                        <a:pt x="4169" y="26089"/>
                      </a:lnTo>
                      <a:lnTo>
                        <a:pt x="4215" y="26042"/>
                      </a:lnTo>
                      <a:lnTo>
                        <a:pt x="4309" y="25948"/>
                      </a:lnTo>
                      <a:lnTo>
                        <a:pt x="4309" y="25480"/>
                      </a:lnTo>
                      <a:lnTo>
                        <a:pt x="4309" y="24637"/>
                      </a:lnTo>
                      <a:lnTo>
                        <a:pt x="4309" y="22904"/>
                      </a:lnTo>
                      <a:lnTo>
                        <a:pt x="4309" y="19391"/>
                      </a:lnTo>
                      <a:lnTo>
                        <a:pt x="4309" y="12459"/>
                      </a:lnTo>
                      <a:lnTo>
                        <a:pt x="4309" y="375"/>
                      </a:lnTo>
                      <a:lnTo>
                        <a:pt x="4262" y="329"/>
                      </a:lnTo>
                      <a:lnTo>
                        <a:pt x="4356" y="282"/>
                      </a:lnTo>
                      <a:lnTo>
                        <a:pt x="4403" y="188"/>
                      </a:lnTo>
                      <a:lnTo>
                        <a:pt x="4356" y="94"/>
                      </a:lnTo>
                      <a:lnTo>
                        <a:pt x="4309" y="48"/>
                      </a:lnTo>
                      <a:lnTo>
                        <a:pt x="426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8"/>
                <p:cNvSpPr/>
                <p:nvPr/>
              </p:nvSpPr>
              <p:spPr>
                <a:xfrm>
                  <a:off x="7866335" y="-1031841"/>
                  <a:ext cx="199677" cy="1607575"/>
                </a:xfrm>
                <a:custGeom>
                  <a:avLst/>
                  <a:gdLst/>
                  <a:ahLst/>
                  <a:cxnLst/>
                  <a:rect l="l" t="t" r="r" b="b"/>
                  <a:pathLst>
                    <a:path w="4404" h="35456" extrusionOk="0">
                      <a:moveTo>
                        <a:pt x="4169" y="1"/>
                      </a:moveTo>
                      <a:lnTo>
                        <a:pt x="4122" y="48"/>
                      </a:lnTo>
                      <a:lnTo>
                        <a:pt x="4076" y="94"/>
                      </a:lnTo>
                      <a:lnTo>
                        <a:pt x="4076" y="188"/>
                      </a:lnTo>
                      <a:lnTo>
                        <a:pt x="4076" y="282"/>
                      </a:lnTo>
                      <a:lnTo>
                        <a:pt x="4169" y="329"/>
                      </a:lnTo>
                      <a:lnTo>
                        <a:pt x="4169" y="375"/>
                      </a:lnTo>
                      <a:lnTo>
                        <a:pt x="4169" y="11944"/>
                      </a:lnTo>
                      <a:lnTo>
                        <a:pt x="4169" y="18595"/>
                      </a:lnTo>
                      <a:lnTo>
                        <a:pt x="4169" y="21967"/>
                      </a:lnTo>
                      <a:lnTo>
                        <a:pt x="4169" y="23606"/>
                      </a:lnTo>
                      <a:lnTo>
                        <a:pt x="4169" y="24449"/>
                      </a:lnTo>
                      <a:lnTo>
                        <a:pt x="4169" y="24684"/>
                      </a:lnTo>
                      <a:lnTo>
                        <a:pt x="4169" y="24777"/>
                      </a:lnTo>
                      <a:lnTo>
                        <a:pt x="4169" y="24824"/>
                      </a:lnTo>
                      <a:lnTo>
                        <a:pt x="4122" y="24824"/>
                      </a:lnTo>
                      <a:lnTo>
                        <a:pt x="3888" y="25105"/>
                      </a:lnTo>
                      <a:lnTo>
                        <a:pt x="1921" y="27072"/>
                      </a:lnTo>
                      <a:lnTo>
                        <a:pt x="938" y="28009"/>
                      </a:lnTo>
                      <a:lnTo>
                        <a:pt x="469" y="28524"/>
                      </a:lnTo>
                      <a:lnTo>
                        <a:pt x="235" y="28758"/>
                      </a:lnTo>
                      <a:lnTo>
                        <a:pt x="141" y="28805"/>
                      </a:lnTo>
                      <a:lnTo>
                        <a:pt x="94" y="28852"/>
                      </a:lnTo>
                      <a:lnTo>
                        <a:pt x="94" y="28946"/>
                      </a:lnTo>
                      <a:lnTo>
                        <a:pt x="94" y="29133"/>
                      </a:lnTo>
                      <a:lnTo>
                        <a:pt x="94" y="35081"/>
                      </a:lnTo>
                      <a:lnTo>
                        <a:pt x="48" y="35175"/>
                      </a:lnTo>
                      <a:lnTo>
                        <a:pt x="1" y="35269"/>
                      </a:lnTo>
                      <a:lnTo>
                        <a:pt x="48" y="35315"/>
                      </a:lnTo>
                      <a:lnTo>
                        <a:pt x="48" y="35362"/>
                      </a:lnTo>
                      <a:lnTo>
                        <a:pt x="141" y="35409"/>
                      </a:lnTo>
                      <a:lnTo>
                        <a:pt x="188" y="35456"/>
                      </a:lnTo>
                      <a:lnTo>
                        <a:pt x="282" y="35409"/>
                      </a:lnTo>
                      <a:lnTo>
                        <a:pt x="329" y="35362"/>
                      </a:lnTo>
                      <a:lnTo>
                        <a:pt x="375" y="35315"/>
                      </a:lnTo>
                      <a:lnTo>
                        <a:pt x="375" y="35269"/>
                      </a:lnTo>
                      <a:lnTo>
                        <a:pt x="329" y="35175"/>
                      </a:lnTo>
                      <a:lnTo>
                        <a:pt x="282" y="35081"/>
                      </a:lnTo>
                      <a:lnTo>
                        <a:pt x="282" y="29133"/>
                      </a:lnTo>
                      <a:lnTo>
                        <a:pt x="282" y="28946"/>
                      </a:lnTo>
                      <a:lnTo>
                        <a:pt x="282" y="28899"/>
                      </a:lnTo>
                      <a:lnTo>
                        <a:pt x="329" y="28852"/>
                      </a:lnTo>
                      <a:lnTo>
                        <a:pt x="610" y="28618"/>
                      </a:lnTo>
                      <a:lnTo>
                        <a:pt x="1078" y="28149"/>
                      </a:lnTo>
                      <a:lnTo>
                        <a:pt x="2062" y="27166"/>
                      </a:lnTo>
                      <a:lnTo>
                        <a:pt x="3982" y="25246"/>
                      </a:lnTo>
                      <a:lnTo>
                        <a:pt x="4310" y="24918"/>
                      </a:lnTo>
                      <a:lnTo>
                        <a:pt x="4310" y="24871"/>
                      </a:lnTo>
                      <a:lnTo>
                        <a:pt x="4310" y="24824"/>
                      </a:lnTo>
                      <a:lnTo>
                        <a:pt x="4310" y="24777"/>
                      </a:lnTo>
                      <a:lnTo>
                        <a:pt x="4310" y="24684"/>
                      </a:lnTo>
                      <a:lnTo>
                        <a:pt x="4310" y="24449"/>
                      </a:lnTo>
                      <a:lnTo>
                        <a:pt x="4310" y="23606"/>
                      </a:lnTo>
                      <a:lnTo>
                        <a:pt x="4310" y="21967"/>
                      </a:lnTo>
                      <a:lnTo>
                        <a:pt x="4310" y="18595"/>
                      </a:lnTo>
                      <a:lnTo>
                        <a:pt x="4310" y="11944"/>
                      </a:lnTo>
                      <a:lnTo>
                        <a:pt x="4310" y="375"/>
                      </a:lnTo>
                      <a:lnTo>
                        <a:pt x="4310" y="329"/>
                      </a:lnTo>
                      <a:lnTo>
                        <a:pt x="4403" y="282"/>
                      </a:lnTo>
                      <a:lnTo>
                        <a:pt x="4403" y="188"/>
                      </a:lnTo>
                      <a:lnTo>
                        <a:pt x="4403" y="94"/>
                      </a:lnTo>
                      <a:lnTo>
                        <a:pt x="4357" y="48"/>
                      </a:lnTo>
                      <a:lnTo>
                        <a:pt x="431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330;p18"/>
              <p:cNvGrpSpPr/>
              <p:nvPr/>
            </p:nvGrpSpPr>
            <p:grpSpPr>
              <a:xfrm rot="-5400000" flipH="1">
                <a:off x="-182086" y="4203914"/>
                <a:ext cx="719954" cy="456619"/>
                <a:chOff x="5647214" y="3680345"/>
                <a:chExt cx="719954" cy="456619"/>
              </a:xfrm>
            </p:grpSpPr>
            <p:sp>
              <p:nvSpPr>
                <p:cNvPr id="331" name="Google Shape;331;p18"/>
                <p:cNvSpPr/>
                <p:nvPr/>
              </p:nvSpPr>
              <p:spPr>
                <a:xfrm>
                  <a:off x="5647214" y="3680345"/>
                  <a:ext cx="719954" cy="456619"/>
                </a:xfrm>
                <a:custGeom>
                  <a:avLst/>
                  <a:gdLst/>
                  <a:ahLst/>
                  <a:cxnLst/>
                  <a:rect l="l" t="t" r="r" b="b"/>
                  <a:pathLst>
                    <a:path w="15879" h="10071" extrusionOk="0">
                      <a:moveTo>
                        <a:pt x="15691" y="1"/>
                      </a:moveTo>
                      <a:lnTo>
                        <a:pt x="15644" y="48"/>
                      </a:lnTo>
                      <a:lnTo>
                        <a:pt x="15550" y="48"/>
                      </a:lnTo>
                      <a:lnTo>
                        <a:pt x="15503" y="141"/>
                      </a:lnTo>
                      <a:lnTo>
                        <a:pt x="15503" y="188"/>
                      </a:lnTo>
                      <a:lnTo>
                        <a:pt x="15550" y="282"/>
                      </a:lnTo>
                      <a:lnTo>
                        <a:pt x="15597" y="329"/>
                      </a:lnTo>
                      <a:lnTo>
                        <a:pt x="15597" y="375"/>
                      </a:lnTo>
                      <a:lnTo>
                        <a:pt x="15597" y="3513"/>
                      </a:lnTo>
                      <a:lnTo>
                        <a:pt x="15597" y="5574"/>
                      </a:lnTo>
                      <a:lnTo>
                        <a:pt x="15597" y="6605"/>
                      </a:lnTo>
                      <a:lnTo>
                        <a:pt x="15597" y="6839"/>
                      </a:lnTo>
                      <a:lnTo>
                        <a:pt x="15597" y="6979"/>
                      </a:lnTo>
                      <a:lnTo>
                        <a:pt x="15550" y="7026"/>
                      </a:lnTo>
                      <a:lnTo>
                        <a:pt x="15222" y="7401"/>
                      </a:lnTo>
                      <a:lnTo>
                        <a:pt x="13817" y="8759"/>
                      </a:lnTo>
                      <a:lnTo>
                        <a:pt x="13115" y="9462"/>
                      </a:lnTo>
                      <a:lnTo>
                        <a:pt x="12787" y="9790"/>
                      </a:lnTo>
                      <a:lnTo>
                        <a:pt x="12787" y="9836"/>
                      </a:lnTo>
                      <a:lnTo>
                        <a:pt x="375" y="9836"/>
                      </a:lnTo>
                      <a:lnTo>
                        <a:pt x="282" y="9743"/>
                      </a:lnTo>
                      <a:lnTo>
                        <a:pt x="188" y="9696"/>
                      </a:lnTo>
                      <a:lnTo>
                        <a:pt x="141" y="9743"/>
                      </a:lnTo>
                      <a:lnTo>
                        <a:pt x="47" y="9790"/>
                      </a:lnTo>
                      <a:lnTo>
                        <a:pt x="47" y="9836"/>
                      </a:lnTo>
                      <a:lnTo>
                        <a:pt x="1" y="9883"/>
                      </a:lnTo>
                      <a:lnTo>
                        <a:pt x="47" y="9977"/>
                      </a:lnTo>
                      <a:lnTo>
                        <a:pt x="47" y="10024"/>
                      </a:lnTo>
                      <a:lnTo>
                        <a:pt x="141" y="10071"/>
                      </a:lnTo>
                      <a:lnTo>
                        <a:pt x="282" y="10071"/>
                      </a:lnTo>
                      <a:lnTo>
                        <a:pt x="375" y="9977"/>
                      </a:lnTo>
                      <a:lnTo>
                        <a:pt x="12881" y="9977"/>
                      </a:lnTo>
                      <a:lnTo>
                        <a:pt x="12881" y="9930"/>
                      </a:lnTo>
                      <a:lnTo>
                        <a:pt x="13255" y="9602"/>
                      </a:lnTo>
                      <a:lnTo>
                        <a:pt x="13958" y="8900"/>
                      </a:lnTo>
                      <a:lnTo>
                        <a:pt x="15316" y="7495"/>
                      </a:lnTo>
                      <a:lnTo>
                        <a:pt x="15691" y="7167"/>
                      </a:lnTo>
                      <a:lnTo>
                        <a:pt x="15738" y="7073"/>
                      </a:lnTo>
                      <a:lnTo>
                        <a:pt x="15784" y="7073"/>
                      </a:lnTo>
                      <a:lnTo>
                        <a:pt x="15784" y="7026"/>
                      </a:lnTo>
                      <a:lnTo>
                        <a:pt x="15784" y="6839"/>
                      </a:lnTo>
                      <a:lnTo>
                        <a:pt x="15784" y="6605"/>
                      </a:lnTo>
                      <a:lnTo>
                        <a:pt x="15784" y="5574"/>
                      </a:lnTo>
                      <a:lnTo>
                        <a:pt x="15784" y="3513"/>
                      </a:lnTo>
                      <a:lnTo>
                        <a:pt x="15784" y="375"/>
                      </a:lnTo>
                      <a:lnTo>
                        <a:pt x="15784" y="329"/>
                      </a:lnTo>
                      <a:lnTo>
                        <a:pt x="15831" y="282"/>
                      </a:lnTo>
                      <a:lnTo>
                        <a:pt x="15878" y="188"/>
                      </a:lnTo>
                      <a:lnTo>
                        <a:pt x="15878" y="141"/>
                      </a:lnTo>
                      <a:lnTo>
                        <a:pt x="15831" y="48"/>
                      </a:lnTo>
                      <a:lnTo>
                        <a:pt x="15784" y="48"/>
                      </a:lnTo>
                      <a:lnTo>
                        <a:pt x="1569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8"/>
                <p:cNvSpPr/>
                <p:nvPr/>
              </p:nvSpPr>
              <p:spPr>
                <a:xfrm>
                  <a:off x="5647214" y="3680345"/>
                  <a:ext cx="654120" cy="397178"/>
                </a:xfrm>
                <a:custGeom>
                  <a:avLst/>
                  <a:gdLst/>
                  <a:ahLst/>
                  <a:cxnLst/>
                  <a:rect l="l" t="t" r="r" b="b"/>
                  <a:pathLst>
                    <a:path w="14427" h="8760" extrusionOk="0">
                      <a:moveTo>
                        <a:pt x="14239" y="1"/>
                      </a:moveTo>
                      <a:lnTo>
                        <a:pt x="14192" y="48"/>
                      </a:lnTo>
                      <a:lnTo>
                        <a:pt x="14145" y="48"/>
                      </a:lnTo>
                      <a:lnTo>
                        <a:pt x="14098" y="141"/>
                      </a:lnTo>
                      <a:lnTo>
                        <a:pt x="14098" y="188"/>
                      </a:lnTo>
                      <a:lnTo>
                        <a:pt x="14098" y="282"/>
                      </a:lnTo>
                      <a:lnTo>
                        <a:pt x="14192" y="329"/>
                      </a:lnTo>
                      <a:lnTo>
                        <a:pt x="14192" y="375"/>
                      </a:lnTo>
                      <a:lnTo>
                        <a:pt x="14192" y="3232"/>
                      </a:lnTo>
                      <a:lnTo>
                        <a:pt x="14192" y="5059"/>
                      </a:lnTo>
                      <a:lnTo>
                        <a:pt x="14192" y="5996"/>
                      </a:lnTo>
                      <a:lnTo>
                        <a:pt x="14192" y="6230"/>
                      </a:lnTo>
                      <a:lnTo>
                        <a:pt x="14192" y="6324"/>
                      </a:lnTo>
                      <a:lnTo>
                        <a:pt x="14145" y="6370"/>
                      </a:lnTo>
                      <a:lnTo>
                        <a:pt x="13817" y="6698"/>
                      </a:lnTo>
                      <a:lnTo>
                        <a:pt x="12740" y="7776"/>
                      </a:lnTo>
                      <a:lnTo>
                        <a:pt x="12225" y="8291"/>
                      </a:lnTo>
                      <a:lnTo>
                        <a:pt x="12084" y="8431"/>
                      </a:lnTo>
                      <a:lnTo>
                        <a:pt x="12038" y="8478"/>
                      </a:lnTo>
                      <a:lnTo>
                        <a:pt x="11991" y="8525"/>
                      </a:lnTo>
                      <a:lnTo>
                        <a:pt x="375" y="8525"/>
                      </a:lnTo>
                      <a:lnTo>
                        <a:pt x="282" y="8431"/>
                      </a:lnTo>
                      <a:lnTo>
                        <a:pt x="188" y="8384"/>
                      </a:lnTo>
                      <a:lnTo>
                        <a:pt x="141" y="8431"/>
                      </a:lnTo>
                      <a:lnTo>
                        <a:pt x="47" y="8478"/>
                      </a:lnTo>
                      <a:lnTo>
                        <a:pt x="47" y="8525"/>
                      </a:lnTo>
                      <a:lnTo>
                        <a:pt x="1" y="8572"/>
                      </a:lnTo>
                      <a:lnTo>
                        <a:pt x="47" y="8665"/>
                      </a:lnTo>
                      <a:lnTo>
                        <a:pt x="47" y="8712"/>
                      </a:lnTo>
                      <a:lnTo>
                        <a:pt x="141" y="8759"/>
                      </a:lnTo>
                      <a:lnTo>
                        <a:pt x="282" y="8759"/>
                      </a:lnTo>
                      <a:lnTo>
                        <a:pt x="375" y="8665"/>
                      </a:lnTo>
                      <a:lnTo>
                        <a:pt x="12084" y="8665"/>
                      </a:lnTo>
                      <a:lnTo>
                        <a:pt x="12131" y="8619"/>
                      </a:lnTo>
                      <a:lnTo>
                        <a:pt x="12225" y="8572"/>
                      </a:lnTo>
                      <a:lnTo>
                        <a:pt x="12319" y="8431"/>
                      </a:lnTo>
                      <a:lnTo>
                        <a:pt x="12881" y="7869"/>
                      </a:lnTo>
                      <a:lnTo>
                        <a:pt x="13958" y="6839"/>
                      </a:lnTo>
                      <a:lnTo>
                        <a:pt x="14239" y="6511"/>
                      </a:lnTo>
                      <a:lnTo>
                        <a:pt x="14333" y="6417"/>
                      </a:lnTo>
                      <a:lnTo>
                        <a:pt x="14333" y="6370"/>
                      </a:lnTo>
                      <a:lnTo>
                        <a:pt x="14333" y="6230"/>
                      </a:lnTo>
                      <a:lnTo>
                        <a:pt x="14333" y="5996"/>
                      </a:lnTo>
                      <a:lnTo>
                        <a:pt x="14333" y="5059"/>
                      </a:lnTo>
                      <a:lnTo>
                        <a:pt x="14333" y="3232"/>
                      </a:lnTo>
                      <a:lnTo>
                        <a:pt x="14333" y="375"/>
                      </a:lnTo>
                      <a:lnTo>
                        <a:pt x="14333" y="329"/>
                      </a:lnTo>
                      <a:lnTo>
                        <a:pt x="14426" y="282"/>
                      </a:lnTo>
                      <a:lnTo>
                        <a:pt x="14426" y="188"/>
                      </a:lnTo>
                      <a:lnTo>
                        <a:pt x="14426" y="141"/>
                      </a:lnTo>
                      <a:lnTo>
                        <a:pt x="14379" y="48"/>
                      </a:lnTo>
                      <a:lnTo>
                        <a:pt x="14333" y="48"/>
                      </a:lnTo>
                      <a:lnTo>
                        <a:pt x="1423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8"/>
                <p:cNvSpPr/>
                <p:nvPr/>
              </p:nvSpPr>
              <p:spPr>
                <a:xfrm>
                  <a:off x="5647214" y="3680345"/>
                  <a:ext cx="586156" cy="333430"/>
                </a:xfrm>
                <a:custGeom>
                  <a:avLst/>
                  <a:gdLst/>
                  <a:ahLst/>
                  <a:cxnLst/>
                  <a:rect l="l" t="t" r="r" b="b"/>
                  <a:pathLst>
                    <a:path w="12928" h="7354" extrusionOk="0">
                      <a:moveTo>
                        <a:pt x="12740" y="1"/>
                      </a:moveTo>
                      <a:lnTo>
                        <a:pt x="12693" y="48"/>
                      </a:lnTo>
                      <a:lnTo>
                        <a:pt x="12646" y="48"/>
                      </a:lnTo>
                      <a:lnTo>
                        <a:pt x="12600" y="141"/>
                      </a:lnTo>
                      <a:lnTo>
                        <a:pt x="12600" y="188"/>
                      </a:lnTo>
                      <a:lnTo>
                        <a:pt x="12600" y="282"/>
                      </a:lnTo>
                      <a:lnTo>
                        <a:pt x="12693" y="329"/>
                      </a:lnTo>
                      <a:lnTo>
                        <a:pt x="12693" y="375"/>
                      </a:lnTo>
                      <a:lnTo>
                        <a:pt x="12693" y="3045"/>
                      </a:lnTo>
                      <a:lnTo>
                        <a:pt x="12693" y="4731"/>
                      </a:lnTo>
                      <a:lnTo>
                        <a:pt x="12693" y="5574"/>
                      </a:lnTo>
                      <a:lnTo>
                        <a:pt x="12693" y="5762"/>
                      </a:lnTo>
                      <a:lnTo>
                        <a:pt x="12693" y="5855"/>
                      </a:lnTo>
                      <a:lnTo>
                        <a:pt x="12693" y="5902"/>
                      </a:lnTo>
                      <a:lnTo>
                        <a:pt x="12646" y="5902"/>
                      </a:lnTo>
                      <a:lnTo>
                        <a:pt x="12365" y="6183"/>
                      </a:lnTo>
                      <a:lnTo>
                        <a:pt x="11757" y="6792"/>
                      </a:lnTo>
                      <a:lnTo>
                        <a:pt x="11476" y="7073"/>
                      </a:lnTo>
                      <a:lnTo>
                        <a:pt x="375" y="7073"/>
                      </a:lnTo>
                      <a:lnTo>
                        <a:pt x="282" y="7026"/>
                      </a:lnTo>
                      <a:lnTo>
                        <a:pt x="188" y="6979"/>
                      </a:lnTo>
                      <a:lnTo>
                        <a:pt x="141" y="7026"/>
                      </a:lnTo>
                      <a:lnTo>
                        <a:pt x="47" y="7026"/>
                      </a:lnTo>
                      <a:lnTo>
                        <a:pt x="47" y="7120"/>
                      </a:lnTo>
                      <a:lnTo>
                        <a:pt x="1" y="7167"/>
                      </a:lnTo>
                      <a:lnTo>
                        <a:pt x="47" y="7260"/>
                      </a:lnTo>
                      <a:lnTo>
                        <a:pt x="47" y="7307"/>
                      </a:lnTo>
                      <a:lnTo>
                        <a:pt x="141" y="7354"/>
                      </a:lnTo>
                      <a:lnTo>
                        <a:pt x="188" y="7354"/>
                      </a:lnTo>
                      <a:lnTo>
                        <a:pt x="282" y="7307"/>
                      </a:lnTo>
                      <a:lnTo>
                        <a:pt x="375" y="7260"/>
                      </a:lnTo>
                      <a:lnTo>
                        <a:pt x="11569" y="7260"/>
                      </a:lnTo>
                      <a:lnTo>
                        <a:pt x="11897" y="6932"/>
                      </a:lnTo>
                      <a:lnTo>
                        <a:pt x="12506" y="6324"/>
                      </a:lnTo>
                      <a:lnTo>
                        <a:pt x="12787" y="5996"/>
                      </a:lnTo>
                      <a:lnTo>
                        <a:pt x="12834" y="5949"/>
                      </a:lnTo>
                      <a:lnTo>
                        <a:pt x="12834" y="5902"/>
                      </a:lnTo>
                      <a:lnTo>
                        <a:pt x="12834" y="5762"/>
                      </a:lnTo>
                      <a:lnTo>
                        <a:pt x="12834" y="5574"/>
                      </a:lnTo>
                      <a:lnTo>
                        <a:pt x="12834" y="4731"/>
                      </a:lnTo>
                      <a:lnTo>
                        <a:pt x="12834" y="3045"/>
                      </a:lnTo>
                      <a:lnTo>
                        <a:pt x="12834" y="375"/>
                      </a:lnTo>
                      <a:lnTo>
                        <a:pt x="12834" y="329"/>
                      </a:lnTo>
                      <a:lnTo>
                        <a:pt x="12927" y="282"/>
                      </a:lnTo>
                      <a:lnTo>
                        <a:pt x="12927" y="188"/>
                      </a:lnTo>
                      <a:lnTo>
                        <a:pt x="12927" y="141"/>
                      </a:lnTo>
                      <a:lnTo>
                        <a:pt x="12881" y="48"/>
                      </a:lnTo>
                      <a:lnTo>
                        <a:pt x="12834" y="48"/>
                      </a:lnTo>
                      <a:lnTo>
                        <a:pt x="1274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 name="Google Shape;334;p18"/>
              <p:cNvGrpSpPr/>
              <p:nvPr/>
            </p:nvGrpSpPr>
            <p:grpSpPr>
              <a:xfrm rot="5400000" flipH="1">
                <a:off x="1899967" y="4098083"/>
                <a:ext cx="724216" cy="2240431"/>
                <a:chOff x="8412092" y="4079564"/>
                <a:chExt cx="724216" cy="2240431"/>
              </a:xfrm>
            </p:grpSpPr>
            <p:sp>
              <p:nvSpPr>
                <p:cNvPr id="335" name="Google Shape;335;p18"/>
                <p:cNvSpPr/>
                <p:nvPr/>
              </p:nvSpPr>
              <p:spPr>
                <a:xfrm>
                  <a:off x="8412092" y="4079564"/>
                  <a:ext cx="620161" cy="2240431"/>
                </a:xfrm>
                <a:custGeom>
                  <a:avLst/>
                  <a:gdLst/>
                  <a:ahLst/>
                  <a:cxnLst/>
                  <a:rect l="l" t="t" r="r" b="b"/>
                  <a:pathLst>
                    <a:path w="13678" h="49414" extrusionOk="0">
                      <a:moveTo>
                        <a:pt x="94" y="1"/>
                      </a:moveTo>
                      <a:lnTo>
                        <a:pt x="48" y="48"/>
                      </a:lnTo>
                      <a:lnTo>
                        <a:pt x="1" y="95"/>
                      </a:lnTo>
                      <a:lnTo>
                        <a:pt x="1" y="188"/>
                      </a:lnTo>
                      <a:lnTo>
                        <a:pt x="48" y="282"/>
                      </a:lnTo>
                      <a:lnTo>
                        <a:pt x="94" y="329"/>
                      </a:lnTo>
                      <a:lnTo>
                        <a:pt x="94" y="376"/>
                      </a:lnTo>
                      <a:lnTo>
                        <a:pt x="94" y="11382"/>
                      </a:lnTo>
                      <a:lnTo>
                        <a:pt x="94" y="11663"/>
                      </a:lnTo>
                      <a:lnTo>
                        <a:pt x="94" y="11757"/>
                      </a:lnTo>
                      <a:lnTo>
                        <a:pt x="94" y="11804"/>
                      </a:lnTo>
                      <a:lnTo>
                        <a:pt x="94" y="11851"/>
                      </a:lnTo>
                      <a:lnTo>
                        <a:pt x="235" y="11991"/>
                      </a:lnTo>
                      <a:lnTo>
                        <a:pt x="610" y="12366"/>
                      </a:lnTo>
                      <a:lnTo>
                        <a:pt x="1453" y="13162"/>
                      </a:lnTo>
                      <a:lnTo>
                        <a:pt x="3045" y="14754"/>
                      </a:lnTo>
                      <a:lnTo>
                        <a:pt x="6230" y="17986"/>
                      </a:lnTo>
                      <a:lnTo>
                        <a:pt x="12647" y="24403"/>
                      </a:lnTo>
                      <a:lnTo>
                        <a:pt x="13256" y="25012"/>
                      </a:lnTo>
                      <a:lnTo>
                        <a:pt x="13396" y="25152"/>
                      </a:lnTo>
                      <a:lnTo>
                        <a:pt x="13443" y="25199"/>
                      </a:lnTo>
                      <a:lnTo>
                        <a:pt x="13443" y="25293"/>
                      </a:lnTo>
                      <a:lnTo>
                        <a:pt x="13443" y="25761"/>
                      </a:lnTo>
                      <a:lnTo>
                        <a:pt x="13443" y="27494"/>
                      </a:lnTo>
                      <a:lnTo>
                        <a:pt x="13443" y="31007"/>
                      </a:lnTo>
                      <a:lnTo>
                        <a:pt x="13443" y="37985"/>
                      </a:lnTo>
                      <a:lnTo>
                        <a:pt x="13443" y="49085"/>
                      </a:lnTo>
                      <a:lnTo>
                        <a:pt x="13349" y="49132"/>
                      </a:lnTo>
                      <a:lnTo>
                        <a:pt x="13349" y="49226"/>
                      </a:lnTo>
                      <a:lnTo>
                        <a:pt x="13349" y="49320"/>
                      </a:lnTo>
                      <a:lnTo>
                        <a:pt x="13396" y="49366"/>
                      </a:lnTo>
                      <a:lnTo>
                        <a:pt x="13443" y="49413"/>
                      </a:lnTo>
                      <a:lnTo>
                        <a:pt x="13583" y="49413"/>
                      </a:lnTo>
                      <a:lnTo>
                        <a:pt x="13630" y="49366"/>
                      </a:lnTo>
                      <a:lnTo>
                        <a:pt x="13677" y="49320"/>
                      </a:lnTo>
                      <a:lnTo>
                        <a:pt x="13677" y="49226"/>
                      </a:lnTo>
                      <a:lnTo>
                        <a:pt x="13677" y="49132"/>
                      </a:lnTo>
                      <a:lnTo>
                        <a:pt x="13583" y="49085"/>
                      </a:lnTo>
                      <a:lnTo>
                        <a:pt x="13583" y="37985"/>
                      </a:lnTo>
                      <a:lnTo>
                        <a:pt x="13583" y="31007"/>
                      </a:lnTo>
                      <a:lnTo>
                        <a:pt x="13583" y="27494"/>
                      </a:lnTo>
                      <a:lnTo>
                        <a:pt x="13583" y="25761"/>
                      </a:lnTo>
                      <a:lnTo>
                        <a:pt x="13583" y="25293"/>
                      </a:lnTo>
                      <a:lnTo>
                        <a:pt x="13583" y="25199"/>
                      </a:lnTo>
                      <a:lnTo>
                        <a:pt x="13583" y="25105"/>
                      </a:lnTo>
                      <a:lnTo>
                        <a:pt x="13537" y="25058"/>
                      </a:lnTo>
                      <a:lnTo>
                        <a:pt x="13396" y="24871"/>
                      </a:lnTo>
                      <a:lnTo>
                        <a:pt x="12787" y="24262"/>
                      </a:lnTo>
                      <a:lnTo>
                        <a:pt x="6371" y="17846"/>
                      </a:lnTo>
                      <a:lnTo>
                        <a:pt x="3139" y="14661"/>
                      </a:lnTo>
                      <a:lnTo>
                        <a:pt x="1546" y="13068"/>
                      </a:lnTo>
                      <a:lnTo>
                        <a:pt x="750" y="12272"/>
                      </a:lnTo>
                      <a:lnTo>
                        <a:pt x="329" y="11851"/>
                      </a:lnTo>
                      <a:lnTo>
                        <a:pt x="282" y="11757"/>
                      </a:lnTo>
                      <a:lnTo>
                        <a:pt x="282" y="11663"/>
                      </a:lnTo>
                      <a:lnTo>
                        <a:pt x="282" y="11382"/>
                      </a:lnTo>
                      <a:lnTo>
                        <a:pt x="282" y="376"/>
                      </a:lnTo>
                      <a:lnTo>
                        <a:pt x="282" y="329"/>
                      </a:lnTo>
                      <a:lnTo>
                        <a:pt x="329" y="282"/>
                      </a:lnTo>
                      <a:lnTo>
                        <a:pt x="375" y="188"/>
                      </a:lnTo>
                      <a:lnTo>
                        <a:pt x="329" y="95"/>
                      </a:lnTo>
                      <a:lnTo>
                        <a:pt x="329"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8"/>
                <p:cNvSpPr/>
                <p:nvPr/>
              </p:nvSpPr>
              <p:spPr>
                <a:xfrm>
                  <a:off x="8503407" y="4332289"/>
                  <a:ext cx="632901" cy="1303888"/>
                </a:xfrm>
                <a:custGeom>
                  <a:avLst/>
                  <a:gdLst/>
                  <a:ahLst/>
                  <a:cxnLst/>
                  <a:rect l="l" t="t" r="r" b="b"/>
                  <a:pathLst>
                    <a:path w="13959" h="28758" extrusionOk="0">
                      <a:moveTo>
                        <a:pt x="141" y="0"/>
                      </a:moveTo>
                      <a:lnTo>
                        <a:pt x="48" y="47"/>
                      </a:lnTo>
                      <a:lnTo>
                        <a:pt x="48" y="94"/>
                      </a:lnTo>
                      <a:lnTo>
                        <a:pt x="1" y="188"/>
                      </a:lnTo>
                      <a:lnTo>
                        <a:pt x="48" y="281"/>
                      </a:lnTo>
                      <a:lnTo>
                        <a:pt x="94" y="328"/>
                      </a:lnTo>
                      <a:lnTo>
                        <a:pt x="94" y="375"/>
                      </a:lnTo>
                      <a:lnTo>
                        <a:pt x="94" y="4778"/>
                      </a:lnTo>
                      <a:lnTo>
                        <a:pt x="94" y="4965"/>
                      </a:lnTo>
                      <a:lnTo>
                        <a:pt x="141" y="4965"/>
                      </a:lnTo>
                      <a:lnTo>
                        <a:pt x="141" y="5012"/>
                      </a:lnTo>
                      <a:lnTo>
                        <a:pt x="188" y="5059"/>
                      </a:lnTo>
                      <a:lnTo>
                        <a:pt x="235" y="5106"/>
                      </a:lnTo>
                      <a:lnTo>
                        <a:pt x="422" y="5293"/>
                      </a:lnTo>
                      <a:lnTo>
                        <a:pt x="844" y="5715"/>
                      </a:lnTo>
                      <a:lnTo>
                        <a:pt x="1640" y="6511"/>
                      </a:lnTo>
                      <a:lnTo>
                        <a:pt x="3279" y="8150"/>
                      </a:lnTo>
                      <a:lnTo>
                        <a:pt x="6558" y="11429"/>
                      </a:lnTo>
                      <a:lnTo>
                        <a:pt x="13068" y="17939"/>
                      </a:lnTo>
                      <a:lnTo>
                        <a:pt x="13630" y="18501"/>
                      </a:lnTo>
                      <a:lnTo>
                        <a:pt x="13677" y="18548"/>
                      </a:lnTo>
                      <a:lnTo>
                        <a:pt x="13677" y="18595"/>
                      </a:lnTo>
                      <a:lnTo>
                        <a:pt x="13677" y="18782"/>
                      </a:lnTo>
                      <a:lnTo>
                        <a:pt x="13677" y="19157"/>
                      </a:lnTo>
                      <a:lnTo>
                        <a:pt x="13677" y="20702"/>
                      </a:lnTo>
                      <a:lnTo>
                        <a:pt x="13677" y="23793"/>
                      </a:lnTo>
                      <a:lnTo>
                        <a:pt x="13677" y="28383"/>
                      </a:lnTo>
                      <a:lnTo>
                        <a:pt x="13630" y="28477"/>
                      </a:lnTo>
                      <a:lnTo>
                        <a:pt x="13583" y="28571"/>
                      </a:lnTo>
                      <a:lnTo>
                        <a:pt x="13583" y="28617"/>
                      </a:lnTo>
                      <a:lnTo>
                        <a:pt x="13630" y="28664"/>
                      </a:lnTo>
                      <a:lnTo>
                        <a:pt x="13677" y="28711"/>
                      </a:lnTo>
                      <a:lnTo>
                        <a:pt x="13771" y="28758"/>
                      </a:lnTo>
                      <a:lnTo>
                        <a:pt x="13818" y="28711"/>
                      </a:lnTo>
                      <a:lnTo>
                        <a:pt x="13864" y="28664"/>
                      </a:lnTo>
                      <a:lnTo>
                        <a:pt x="13911" y="28617"/>
                      </a:lnTo>
                      <a:lnTo>
                        <a:pt x="13958" y="28571"/>
                      </a:lnTo>
                      <a:lnTo>
                        <a:pt x="13911" y="28477"/>
                      </a:lnTo>
                      <a:lnTo>
                        <a:pt x="13818" y="28383"/>
                      </a:lnTo>
                      <a:lnTo>
                        <a:pt x="13864" y="28383"/>
                      </a:lnTo>
                      <a:lnTo>
                        <a:pt x="13864" y="23793"/>
                      </a:lnTo>
                      <a:lnTo>
                        <a:pt x="13864" y="20702"/>
                      </a:lnTo>
                      <a:lnTo>
                        <a:pt x="13864" y="19157"/>
                      </a:lnTo>
                      <a:lnTo>
                        <a:pt x="13864" y="18782"/>
                      </a:lnTo>
                      <a:lnTo>
                        <a:pt x="13864" y="18595"/>
                      </a:lnTo>
                      <a:lnTo>
                        <a:pt x="13864" y="18501"/>
                      </a:lnTo>
                      <a:lnTo>
                        <a:pt x="13864" y="18454"/>
                      </a:lnTo>
                      <a:lnTo>
                        <a:pt x="13818" y="18454"/>
                      </a:lnTo>
                      <a:lnTo>
                        <a:pt x="13724" y="18360"/>
                      </a:lnTo>
                      <a:lnTo>
                        <a:pt x="13209" y="17798"/>
                      </a:lnTo>
                      <a:lnTo>
                        <a:pt x="6652" y="11288"/>
                      </a:lnTo>
                      <a:lnTo>
                        <a:pt x="3420" y="8009"/>
                      </a:lnTo>
                      <a:lnTo>
                        <a:pt x="1781" y="6417"/>
                      </a:lnTo>
                      <a:lnTo>
                        <a:pt x="984" y="5574"/>
                      </a:lnTo>
                      <a:lnTo>
                        <a:pt x="563" y="5152"/>
                      </a:lnTo>
                      <a:lnTo>
                        <a:pt x="329" y="4965"/>
                      </a:lnTo>
                      <a:lnTo>
                        <a:pt x="282" y="4918"/>
                      </a:lnTo>
                      <a:lnTo>
                        <a:pt x="282" y="4778"/>
                      </a:lnTo>
                      <a:lnTo>
                        <a:pt x="282" y="375"/>
                      </a:lnTo>
                      <a:lnTo>
                        <a:pt x="282" y="328"/>
                      </a:lnTo>
                      <a:lnTo>
                        <a:pt x="329" y="281"/>
                      </a:lnTo>
                      <a:lnTo>
                        <a:pt x="375" y="188"/>
                      </a:lnTo>
                      <a:lnTo>
                        <a:pt x="375" y="94"/>
                      </a:lnTo>
                      <a:lnTo>
                        <a:pt x="329"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7" name="Google Shape;337;p18"/>
            <p:cNvGrpSpPr/>
            <p:nvPr/>
          </p:nvGrpSpPr>
          <p:grpSpPr>
            <a:xfrm>
              <a:off x="6869569" y="-458662"/>
              <a:ext cx="4709420" cy="2698305"/>
              <a:chOff x="6869569" y="-458662"/>
              <a:chExt cx="4709420" cy="2698305"/>
            </a:xfrm>
          </p:grpSpPr>
          <p:grpSp>
            <p:nvGrpSpPr>
              <p:cNvPr id="338" name="Google Shape;338;p18"/>
              <p:cNvGrpSpPr/>
              <p:nvPr/>
            </p:nvGrpSpPr>
            <p:grpSpPr>
              <a:xfrm>
                <a:off x="8707879" y="995196"/>
                <a:ext cx="2871110" cy="1244447"/>
                <a:chOff x="2451729" y="-1074279"/>
                <a:chExt cx="2871110" cy="1244447"/>
              </a:xfrm>
            </p:grpSpPr>
            <p:sp>
              <p:nvSpPr>
                <p:cNvPr id="339" name="Google Shape;339;p18"/>
                <p:cNvSpPr/>
                <p:nvPr/>
              </p:nvSpPr>
              <p:spPr>
                <a:xfrm>
                  <a:off x="2451729" y="-1074279"/>
                  <a:ext cx="2871110" cy="1244447"/>
                </a:xfrm>
                <a:custGeom>
                  <a:avLst/>
                  <a:gdLst/>
                  <a:ahLst/>
                  <a:cxnLst/>
                  <a:rect l="l" t="t" r="r" b="b"/>
                  <a:pathLst>
                    <a:path w="63324" h="27447" extrusionOk="0">
                      <a:moveTo>
                        <a:pt x="94" y="0"/>
                      </a:moveTo>
                      <a:lnTo>
                        <a:pt x="48" y="47"/>
                      </a:lnTo>
                      <a:lnTo>
                        <a:pt x="1" y="94"/>
                      </a:lnTo>
                      <a:lnTo>
                        <a:pt x="1" y="141"/>
                      </a:lnTo>
                      <a:lnTo>
                        <a:pt x="1" y="281"/>
                      </a:lnTo>
                      <a:lnTo>
                        <a:pt x="94" y="328"/>
                      </a:lnTo>
                      <a:lnTo>
                        <a:pt x="94" y="15550"/>
                      </a:lnTo>
                      <a:lnTo>
                        <a:pt x="94" y="17283"/>
                      </a:lnTo>
                      <a:lnTo>
                        <a:pt x="94" y="17704"/>
                      </a:lnTo>
                      <a:lnTo>
                        <a:pt x="94" y="17845"/>
                      </a:lnTo>
                      <a:lnTo>
                        <a:pt x="94" y="17892"/>
                      </a:lnTo>
                      <a:lnTo>
                        <a:pt x="188" y="17985"/>
                      </a:lnTo>
                      <a:lnTo>
                        <a:pt x="329" y="18126"/>
                      </a:lnTo>
                      <a:lnTo>
                        <a:pt x="937" y="18735"/>
                      </a:lnTo>
                      <a:lnTo>
                        <a:pt x="3373" y="21170"/>
                      </a:lnTo>
                      <a:lnTo>
                        <a:pt x="8244" y="26041"/>
                      </a:lnTo>
                      <a:lnTo>
                        <a:pt x="8947" y="26744"/>
                      </a:lnTo>
                      <a:lnTo>
                        <a:pt x="9274" y="27071"/>
                      </a:lnTo>
                      <a:lnTo>
                        <a:pt x="9462" y="27259"/>
                      </a:lnTo>
                      <a:lnTo>
                        <a:pt x="9509" y="27306"/>
                      </a:lnTo>
                      <a:lnTo>
                        <a:pt x="9555" y="27352"/>
                      </a:lnTo>
                      <a:lnTo>
                        <a:pt x="62949" y="27352"/>
                      </a:lnTo>
                      <a:lnTo>
                        <a:pt x="63043" y="27446"/>
                      </a:lnTo>
                      <a:lnTo>
                        <a:pt x="63183" y="27446"/>
                      </a:lnTo>
                      <a:lnTo>
                        <a:pt x="63230" y="27399"/>
                      </a:lnTo>
                      <a:lnTo>
                        <a:pt x="63277" y="27352"/>
                      </a:lnTo>
                      <a:lnTo>
                        <a:pt x="63324" y="27306"/>
                      </a:lnTo>
                      <a:lnTo>
                        <a:pt x="63277" y="27212"/>
                      </a:lnTo>
                      <a:lnTo>
                        <a:pt x="63230" y="27165"/>
                      </a:lnTo>
                      <a:lnTo>
                        <a:pt x="63183" y="27118"/>
                      </a:lnTo>
                      <a:lnTo>
                        <a:pt x="63043" y="27118"/>
                      </a:lnTo>
                      <a:lnTo>
                        <a:pt x="62949" y="27212"/>
                      </a:lnTo>
                      <a:lnTo>
                        <a:pt x="9649" y="27212"/>
                      </a:lnTo>
                      <a:lnTo>
                        <a:pt x="9602" y="27165"/>
                      </a:lnTo>
                      <a:lnTo>
                        <a:pt x="9415" y="26978"/>
                      </a:lnTo>
                      <a:lnTo>
                        <a:pt x="9087" y="26603"/>
                      </a:lnTo>
                      <a:lnTo>
                        <a:pt x="8384" y="25947"/>
                      </a:lnTo>
                      <a:lnTo>
                        <a:pt x="3513" y="21030"/>
                      </a:lnTo>
                      <a:lnTo>
                        <a:pt x="1031" y="18594"/>
                      </a:lnTo>
                      <a:lnTo>
                        <a:pt x="422" y="17985"/>
                      </a:lnTo>
                      <a:lnTo>
                        <a:pt x="282" y="17845"/>
                      </a:lnTo>
                      <a:lnTo>
                        <a:pt x="282" y="17798"/>
                      </a:lnTo>
                      <a:lnTo>
                        <a:pt x="282" y="17704"/>
                      </a:lnTo>
                      <a:lnTo>
                        <a:pt x="282" y="17283"/>
                      </a:lnTo>
                      <a:lnTo>
                        <a:pt x="282" y="15550"/>
                      </a:lnTo>
                      <a:lnTo>
                        <a:pt x="282" y="328"/>
                      </a:lnTo>
                      <a:lnTo>
                        <a:pt x="235" y="328"/>
                      </a:lnTo>
                      <a:lnTo>
                        <a:pt x="329" y="281"/>
                      </a:lnTo>
                      <a:lnTo>
                        <a:pt x="375" y="141"/>
                      </a:lnTo>
                      <a:lnTo>
                        <a:pt x="329" y="94"/>
                      </a:lnTo>
                      <a:lnTo>
                        <a:pt x="282" y="47"/>
                      </a:lnTo>
                      <a:lnTo>
                        <a:pt x="23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8"/>
                <p:cNvSpPr/>
                <p:nvPr/>
              </p:nvSpPr>
              <p:spPr>
                <a:xfrm>
                  <a:off x="2519694" y="-1074279"/>
                  <a:ext cx="2803146" cy="1180744"/>
                </a:xfrm>
                <a:custGeom>
                  <a:avLst/>
                  <a:gdLst/>
                  <a:ahLst/>
                  <a:cxnLst/>
                  <a:rect l="l" t="t" r="r" b="b"/>
                  <a:pathLst>
                    <a:path w="61825" h="26042" extrusionOk="0">
                      <a:moveTo>
                        <a:pt x="141" y="0"/>
                      </a:moveTo>
                      <a:lnTo>
                        <a:pt x="47" y="47"/>
                      </a:lnTo>
                      <a:lnTo>
                        <a:pt x="47" y="94"/>
                      </a:lnTo>
                      <a:lnTo>
                        <a:pt x="0" y="141"/>
                      </a:lnTo>
                      <a:lnTo>
                        <a:pt x="47" y="281"/>
                      </a:lnTo>
                      <a:lnTo>
                        <a:pt x="94" y="328"/>
                      </a:lnTo>
                      <a:lnTo>
                        <a:pt x="94" y="15081"/>
                      </a:lnTo>
                      <a:lnTo>
                        <a:pt x="94" y="16627"/>
                      </a:lnTo>
                      <a:lnTo>
                        <a:pt x="94" y="17048"/>
                      </a:lnTo>
                      <a:lnTo>
                        <a:pt x="94" y="17236"/>
                      </a:lnTo>
                      <a:lnTo>
                        <a:pt x="94" y="17283"/>
                      </a:lnTo>
                      <a:lnTo>
                        <a:pt x="94" y="17330"/>
                      </a:lnTo>
                      <a:lnTo>
                        <a:pt x="141" y="17376"/>
                      </a:lnTo>
                      <a:lnTo>
                        <a:pt x="188" y="17470"/>
                      </a:lnTo>
                      <a:lnTo>
                        <a:pt x="750" y="17985"/>
                      </a:lnTo>
                      <a:lnTo>
                        <a:pt x="2951" y="20187"/>
                      </a:lnTo>
                      <a:lnTo>
                        <a:pt x="7401" y="24636"/>
                      </a:lnTo>
                      <a:lnTo>
                        <a:pt x="8056" y="25292"/>
                      </a:lnTo>
                      <a:lnTo>
                        <a:pt x="8431" y="25666"/>
                      </a:lnTo>
                      <a:lnTo>
                        <a:pt x="8572" y="25807"/>
                      </a:lnTo>
                      <a:lnTo>
                        <a:pt x="8712" y="25947"/>
                      </a:lnTo>
                      <a:lnTo>
                        <a:pt x="61450" y="25947"/>
                      </a:lnTo>
                      <a:lnTo>
                        <a:pt x="61450" y="25901"/>
                      </a:lnTo>
                      <a:lnTo>
                        <a:pt x="61544" y="25994"/>
                      </a:lnTo>
                      <a:lnTo>
                        <a:pt x="61637" y="26041"/>
                      </a:lnTo>
                      <a:lnTo>
                        <a:pt x="61684" y="25994"/>
                      </a:lnTo>
                      <a:lnTo>
                        <a:pt x="61731" y="25947"/>
                      </a:lnTo>
                      <a:lnTo>
                        <a:pt x="61778" y="25901"/>
                      </a:lnTo>
                      <a:lnTo>
                        <a:pt x="61825" y="25854"/>
                      </a:lnTo>
                      <a:lnTo>
                        <a:pt x="61778" y="25760"/>
                      </a:lnTo>
                      <a:lnTo>
                        <a:pt x="61731" y="25713"/>
                      </a:lnTo>
                      <a:lnTo>
                        <a:pt x="61684" y="25666"/>
                      </a:lnTo>
                      <a:lnTo>
                        <a:pt x="61544" y="25666"/>
                      </a:lnTo>
                      <a:lnTo>
                        <a:pt x="61450" y="25760"/>
                      </a:lnTo>
                      <a:lnTo>
                        <a:pt x="8759" y="25760"/>
                      </a:lnTo>
                      <a:lnTo>
                        <a:pt x="8712" y="25713"/>
                      </a:lnTo>
                      <a:lnTo>
                        <a:pt x="8525" y="25526"/>
                      </a:lnTo>
                      <a:lnTo>
                        <a:pt x="8197" y="25198"/>
                      </a:lnTo>
                      <a:lnTo>
                        <a:pt x="7494" y="24495"/>
                      </a:lnTo>
                      <a:lnTo>
                        <a:pt x="3092" y="20093"/>
                      </a:lnTo>
                      <a:lnTo>
                        <a:pt x="890" y="17892"/>
                      </a:lnTo>
                      <a:lnTo>
                        <a:pt x="328" y="17330"/>
                      </a:lnTo>
                      <a:lnTo>
                        <a:pt x="282" y="17283"/>
                      </a:lnTo>
                      <a:lnTo>
                        <a:pt x="282" y="17236"/>
                      </a:lnTo>
                      <a:lnTo>
                        <a:pt x="282" y="17048"/>
                      </a:lnTo>
                      <a:lnTo>
                        <a:pt x="282" y="16627"/>
                      </a:lnTo>
                      <a:lnTo>
                        <a:pt x="282" y="15081"/>
                      </a:lnTo>
                      <a:lnTo>
                        <a:pt x="282" y="328"/>
                      </a:lnTo>
                      <a:lnTo>
                        <a:pt x="328" y="281"/>
                      </a:lnTo>
                      <a:lnTo>
                        <a:pt x="375" y="141"/>
                      </a:lnTo>
                      <a:lnTo>
                        <a:pt x="375" y="94"/>
                      </a:lnTo>
                      <a:lnTo>
                        <a:pt x="328"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8"/>
                <p:cNvSpPr/>
                <p:nvPr/>
              </p:nvSpPr>
              <p:spPr>
                <a:xfrm>
                  <a:off x="2589789" y="-1074279"/>
                  <a:ext cx="2733050" cy="1114911"/>
                </a:xfrm>
                <a:custGeom>
                  <a:avLst/>
                  <a:gdLst/>
                  <a:ahLst/>
                  <a:cxnLst/>
                  <a:rect l="l" t="t" r="r" b="b"/>
                  <a:pathLst>
                    <a:path w="60279" h="24590" extrusionOk="0">
                      <a:moveTo>
                        <a:pt x="94" y="0"/>
                      </a:moveTo>
                      <a:lnTo>
                        <a:pt x="47" y="47"/>
                      </a:lnTo>
                      <a:lnTo>
                        <a:pt x="0" y="94"/>
                      </a:lnTo>
                      <a:lnTo>
                        <a:pt x="0" y="141"/>
                      </a:lnTo>
                      <a:lnTo>
                        <a:pt x="0" y="281"/>
                      </a:lnTo>
                      <a:lnTo>
                        <a:pt x="94" y="328"/>
                      </a:lnTo>
                      <a:lnTo>
                        <a:pt x="94" y="14613"/>
                      </a:lnTo>
                      <a:lnTo>
                        <a:pt x="94" y="16018"/>
                      </a:lnTo>
                      <a:lnTo>
                        <a:pt x="94" y="16674"/>
                      </a:lnTo>
                      <a:lnTo>
                        <a:pt x="94" y="16767"/>
                      </a:lnTo>
                      <a:lnTo>
                        <a:pt x="94" y="16814"/>
                      </a:lnTo>
                      <a:lnTo>
                        <a:pt x="187" y="16908"/>
                      </a:lnTo>
                      <a:lnTo>
                        <a:pt x="281" y="17002"/>
                      </a:lnTo>
                      <a:lnTo>
                        <a:pt x="562" y="17283"/>
                      </a:lnTo>
                      <a:lnTo>
                        <a:pt x="2529" y="19250"/>
                      </a:lnTo>
                      <a:lnTo>
                        <a:pt x="6464" y="23184"/>
                      </a:lnTo>
                      <a:lnTo>
                        <a:pt x="7119" y="23840"/>
                      </a:lnTo>
                      <a:lnTo>
                        <a:pt x="7494" y="24214"/>
                      </a:lnTo>
                      <a:lnTo>
                        <a:pt x="7634" y="24355"/>
                      </a:lnTo>
                      <a:lnTo>
                        <a:pt x="7775" y="24495"/>
                      </a:lnTo>
                      <a:lnTo>
                        <a:pt x="59904" y="24495"/>
                      </a:lnTo>
                      <a:lnTo>
                        <a:pt x="59998" y="24542"/>
                      </a:lnTo>
                      <a:lnTo>
                        <a:pt x="60091" y="24589"/>
                      </a:lnTo>
                      <a:lnTo>
                        <a:pt x="60138" y="24542"/>
                      </a:lnTo>
                      <a:lnTo>
                        <a:pt x="60185" y="24542"/>
                      </a:lnTo>
                      <a:lnTo>
                        <a:pt x="60232" y="24449"/>
                      </a:lnTo>
                      <a:lnTo>
                        <a:pt x="60279" y="24402"/>
                      </a:lnTo>
                      <a:lnTo>
                        <a:pt x="60232" y="24308"/>
                      </a:lnTo>
                      <a:lnTo>
                        <a:pt x="60185" y="24261"/>
                      </a:lnTo>
                      <a:lnTo>
                        <a:pt x="60138" y="24214"/>
                      </a:lnTo>
                      <a:lnTo>
                        <a:pt x="60091" y="24214"/>
                      </a:lnTo>
                      <a:lnTo>
                        <a:pt x="59998" y="24261"/>
                      </a:lnTo>
                      <a:lnTo>
                        <a:pt x="59904" y="24308"/>
                      </a:lnTo>
                      <a:lnTo>
                        <a:pt x="7822" y="24308"/>
                      </a:lnTo>
                      <a:lnTo>
                        <a:pt x="7775" y="24261"/>
                      </a:lnTo>
                      <a:lnTo>
                        <a:pt x="7588" y="24074"/>
                      </a:lnTo>
                      <a:lnTo>
                        <a:pt x="7260" y="23746"/>
                      </a:lnTo>
                      <a:lnTo>
                        <a:pt x="6604" y="23090"/>
                      </a:lnTo>
                      <a:lnTo>
                        <a:pt x="2623" y="19109"/>
                      </a:lnTo>
                      <a:lnTo>
                        <a:pt x="656" y="17142"/>
                      </a:lnTo>
                      <a:lnTo>
                        <a:pt x="422" y="16908"/>
                      </a:lnTo>
                      <a:lnTo>
                        <a:pt x="281" y="16767"/>
                      </a:lnTo>
                      <a:lnTo>
                        <a:pt x="234" y="16721"/>
                      </a:lnTo>
                      <a:lnTo>
                        <a:pt x="234" y="16674"/>
                      </a:lnTo>
                      <a:lnTo>
                        <a:pt x="234" y="16018"/>
                      </a:lnTo>
                      <a:lnTo>
                        <a:pt x="234" y="14613"/>
                      </a:lnTo>
                      <a:lnTo>
                        <a:pt x="234" y="328"/>
                      </a:lnTo>
                      <a:lnTo>
                        <a:pt x="328" y="281"/>
                      </a:lnTo>
                      <a:lnTo>
                        <a:pt x="328" y="141"/>
                      </a:lnTo>
                      <a:lnTo>
                        <a:pt x="328" y="94"/>
                      </a:lnTo>
                      <a:lnTo>
                        <a:pt x="281" y="47"/>
                      </a:lnTo>
                      <a:lnTo>
                        <a:pt x="23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8"/>
                <p:cNvSpPr/>
                <p:nvPr/>
              </p:nvSpPr>
              <p:spPr>
                <a:xfrm>
                  <a:off x="2657709" y="-1074279"/>
                  <a:ext cx="2665131" cy="1049077"/>
                </a:xfrm>
                <a:custGeom>
                  <a:avLst/>
                  <a:gdLst/>
                  <a:ahLst/>
                  <a:cxnLst/>
                  <a:rect l="l" t="t" r="r" b="b"/>
                  <a:pathLst>
                    <a:path w="58781" h="23138" extrusionOk="0">
                      <a:moveTo>
                        <a:pt x="95" y="0"/>
                      </a:moveTo>
                      <a:lnTo>
                        <a:pt x="48" y="47"/>
                      </a:lnTo>
                      <a:lnTo>
                        <a:pt x="1" y="94"/>
                      </a:lnTo>
                      <a:lnTo>
                        <a:pt x="1" y="141"/>
                      </a:lnTo>
                      <a:lnTo>
                        <a:pt x="48" y="281"/>
                      </a:lnTo>
                      <a:lnTo>
                        <a:pt x="95" y="328"/>
                      </a:lnTo>
                      <a:lnTo>
                        <a:pt x="95" y="14145"/>
                      </a:lnTo>
                      <a:lnTo>
                        <a:pt x="95" y="15362"/>
                      </a:lnTo>
                      <a:lnTo>
                        <a:pt x="95" y="15971"/>
                      </a:lnTo>
                      <a:lnTo>
                        <a:pt x="95" y="16112"/>
                      </a:lnTo>
                      <a:lnTo>
                        <a:pt x="95" y="16205"/>
                      </a:lnTo>
                      <a:lnTo>
                        <a:pt x="95" y="16252"/>
                      </a:lnTo>
                      <a:lnTo>
                        <a:pt x="141" y="16299"/>
                      </a:lnTo>
                      <a:lnTo>
                        <a:pt x="376" y="16533"/>
                      </a:lnTo>
                      <a:lnTo>
                        <a:pt x="2109" y="18266"/>
                      </a:lnTo>
                      <a:lnTo>
                        <a:pt x="5574" y="21779"/>
                      </a:lnTo>
                      <a:lnTo>
                        <a:pt x="6277" y="22435"/>
                      </a:lnTo>
                      <a:lnTo>
                        <a:pt x="6605" y="22763"/>
                      </a:lnTo>
                      <a:lnTo>
                        <a:pt x="6745" y="22903"/>
                      </a:lnTo>
                      <a:lnTo>
                        <a:pt x="6839" y="23044"/>
                      </a:lnTo>
                      <a:lnTo>
                        <a:pt x="58406" y="23044"/>
                      </a:lnTo>
                      <a:lnTo>
                        <a:pt x="58500" y="23090"/>
                      </a:lnTo>
                      <a:lnTo>
                        <a:pt x="58593" y="23137"/>
                      </a:lnTo>
                      <a:lnTo>
                        <a:pt x="58640" y="23090"/>
                      </a:lnTo>
                      <a:lnTo>
                        <a:pt x="58687" y="23090"/>
                      </a:lnTo>
                      <a:lnTo>
                        <a:pt x="58734" y="22997"/>
                      </a:lnTo>
                      <a:lnTo>
                        <a:pt x="58781" y="22950"/>
                      </a:lnTo>
                      <a:lnTo>
                        <a:pt x="58734" y="22856"/>
                      </a:lnTo>
                      <a:lnTo>
                        <a:pt x="58687" y="22809"/>
                      </a:lnTo>
                      <a:lnTo>
                        <a:pt x="58640" y="22763"/>
                      </a:lnTo>
                      <a:lnTo>
                        <a:pt x="58593" y="22763"/>
                      </a:lnTo>
                      <a:lnTo>
                        <a:pt x="58500" y="22809"/>
                      </a:lnTo>
                      <a:lnTo>
                        <a:pt x="58406" y="22856"/>
                      </a:lnTo>
                      <a:lnTo>
                        <a:pt x="6933" y="22856"/>
                      </a:lnTo>
                      <a:lnTo>
                        <a:pt x="6886" y="22809"/>
                      </a:lnTo>
                      <a:lnTo>
                        <a:pt x="6699" y="22622"/>
                      </a:lnTo>
                      <a:lnTo>
                        <a:pt x="6371" y="22294"/>
                      </a:lnTo>
                      <a:lnTo>
                        <a:pt x="5715" y="21638"/>
                      </a:lnTo>
                      <a:lnTo>
                        <a:pt x="2249" y="18173"/>
                      </a:lnTo>
                      <a:lnTo>
                        <a:pt x="516" y="16440"/>
                      </a:lnTo>
                      <a:lnTo>
                        <a:pt x="282" y="16205"/>
                      </a:lnTo>
                      <a:lnTo>
                        <a:pt x="282" y="16159"/>
                      </a:lnTo>
                      <a:lnTo>
                        <a:pt x="282" y="16112"/>
                      </a:lnTo>
                      <a:lnTo>
                        <a:pt x="282" y="15971"/>
                      </a:lnTo>
                      <a:lnTo>
                        <a:pt x="282" y="15362"/>
                      </a:lnTo>
                      <a:lnTo>
                        <a:pt x="282" y="14145"/>
                      </a:lnTo>
                      <a:lnTo>
                        <a:pt x="282" y="328"/>
                      </a:lnTo>
                      <a:lnTo>
                        <a:pt x="329" y="281"/>
                      </a:lnTo>
                      <a:lnTo>
                        <a:pt x="376" y="141"/>
                      </a:lnTo>
                      <a:lnTo>
                        <a:pt x="329" y="94"/>
                      </a:lnTo>
                      <a:lnTo>
                        <a:pt x="329" y="47"/>
                      </a:lnTo>
                      <a:lnTo>
                        <a:pt x="23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 name="Google Shape;343;p18"/>
              <p:cNvGrpSpPr/>
              <p:nvPr/>
            </p:nvGrpSpPr>
            <p:grpSpPr>
              <a:xfrm rot="-5400000">
                <a:off x="8287415" y="-574954"/>
                <a:ext cx="286730" cy="1656452"/>
                <a:chOff x="7866335" y="-1031841"/>
                <a:chExt cx="286730" cy="1656452"/>
              </a:xfrm>
            </p:grpSpPr>
            <p:sp>
              <p:nvSpPr>
                <p:cNvPr id="344" name="Google Shape;344;p18"/>
                <p:cNvSpPr/>
                <p:nvPr/>
              </p:nvSpPr>
              <p:spPr>
                <a:xfrm>
                  <a:off x="7953433" y="-1031841"/>
                  <a:ext cx="199632" cy="1656452"/>
                </a:xfrm>
                <a:custGeom>
                  <a:avLst/>
                  <a:gdLst/>
                  <a:ahLst/>
                  <a:cxnLst/>
                  <a:rect l="l" t="t" r="r" b="b"/>
                  <a:pathLst>
                    <a:path w="4403" h="36534" extrusionOk="0">
                      <a:moveTo>
                        <a:pt x="4122" y="1"/>
                      </a:moveTo>
                      <a:lnTo>
                        <a:pt x="4075" y="48"/>
                      </a:lnTo>
                      <a:lnTo>
                        <a:pt x="4028" y="94"/>
                      </a:lnTo>
                      <a:lnTo>
                        <a:pt x="4028" y="188"/>
                      </a:lnTo>
                      <a:lnTo>
                        <a:pt x="4028" y="282"/>
                      </a:lnTo>
                      <a:lnTo>
                        <a:pt x="4122" y="329"/>
                      </a:lnTo>
                      <a:lnTo>
                        <a:pt x="4122" y="375"/>
                      </a:lnTo>
                      <a:lnTo>
                        <a:pt x="4122" y="12459"/>
                      </a:lnTo>
                      <a:lnTo>
                        <a:pt x="4122" y="19391"/>
                      </a:lnTo>
                      <a:lnTo>
                        <a:pt x="4122" y="22904"/>
                      </a:lnTo>
                      <a:lnTo>
                        <a:pt x="4122" y="24637"/>
                      </a:lnTo>
                      <a:lnTo>
                        <a:pt x="4122" y="25480"/>
                      </a:lnTo>
                      <a:lnTo>
                        <a:pt x="4122" y="25901"/>
                      </a:lnTo>
                      <a:lnTo>
                        <a:pt x="4075" y="25901"/>
                      </a:lnTo>
                      <a:lnTo>
                        <a:pt x="4075" y="25948"/>
                      </a:lnTo>
                      <a:lnTo>
                        <a:pt x="3981" y="26042"/>
                      </a:lnTo>
                      <a:lnTo>
                        <a:pt x="3841" y="26182"/>
                      </a:lnTo>
                      <a:lnTo>
                        <a:pt x="1874" y="28149"/>
                      </a:lnTo>
                      <a:lnTo>
                        <a:pt x="937" y="29086"/>
                      </a:lnTo>
                      <a:lnTo>
                        <a:pt x="422" y="29601"/>
                      </a:lnTo>
                      <a:lnTo>
                        <a:pt x="187" y="29836"/>
                      </a:lnTo>
                      <a:lnTo>
                        <a:pt x="141" y="29882"/>
                      </a:lnTo>
                      <a:lnTo>
                        <a:pt x="94" y="29929"/>
                      </a:lnTo>
                      <a:lnTo>
                        <a:pt x="94" y="30023"/>
                      </a:lnTo>
                      <a:lnTo>
                        <a:pt x="94" y="30210"/>
                      </a:lnTo>
                      <a:lnTo>
                        <a:pt x="94" y="36158"/>
                      </a:lnTo>
                      <a:lnTo>
                        <a:pt x="0" y="36252"/>
                      </a:lnTo>
                      <a:lnTo>
                        <a:pt x="0" y="36346"/>
                      </a:lnTo>
                      <a:lnTo>
                        <a:pt x="0" y="36393"/>
                      </a:lnTo>
                      <a:lnTo>
                        <a:pt x="47" y="36439"/>
                      </a:lnTo>
                      <a:lnTo>
                        <a:pt x="94" y="36486"/>
                      </a:lnTo>
                      <a:lnTo>
                        <a:pt x="141" y="36533"/>
                      </a:lnTo>
                      <a:lnTo>
                        <a:pt x="234" y="36486"/>
                      </a:lnTo>
                      <a:lnTo>
                        <a:pt x="281" y="36439"/>
                      </a:lnTo>
                      <a:lnTo>
                        <a:pt x="328" y="36393"/>
                      </a:lnTo>
                      <a:lnTo>
                        <a:pt x="328" y="36346"/>
                      </a:lnTo>
                      <a:lnTo>
                        <a:pt x="328" y="36252"/>
                      </a:lnTo>
                      <a:lnTo>
                        <a:pt x="234" y="36158"/>
                      </a:lnTo>
                      <a:lnTo>
                        <a:pt x="234" y="30210"/>
                      </a:lnTo>
                      <a:lnTo>
                        <a:pt x="234" y="30023"/>
                      </a:lnTo>
                      <a:lnTo>
                        <a:pt x="281" y="29976"/>
                      </a:lnTo>
                      <a:lnTo>
                        <a:pt x="328" y="29929"/>
                      </a:lnTo>
                      <a:lnTo>
                        <a:pt x="562" y="29695"/>
                      </a:lnTo>
                      <a:lnTo>
                        <a:pt x="1030" y="29227"/>
                      </a:lnTo>
                      <a:lnTo>
                        <a:pt x="2014" y="28243"/>
                      </a:lnTo>
                      <a:lnTo>
                        <a:pt x="3934" y="26323"/>
                      </a:lnTo>
                      <a:lnTo>
                        <a:pt x="4122" y="26135"/>
                      </a:lnTo>
                      <a:lnTo>
                        <a:pt x="4169" y="26089"/>
                      </a:lnTo>
                      <a:lnTo>
                        <a:pt x="4215" y="26042"/>
                      </a:lnTo>
                      <a:lnTo>
                        <a:pt x="4309" y="25948"/>
                      </a:lnTo>
                      <a:lnTo>
                        <a:pt x="4309" y="25480"/>
                      </a:lnTo>
                      <a:lnTo>
                        <a:pt x="4309" y="24637"/>
                      </a:lnTo>
                      <a:lnTo>
                        <a:pt x="4309" y="22904"/>
                      </a:lnTo>
                      <a:lnTo>
                        <a:pt x="4309" y="19391"/>
                      </a:lnTo>
                      <a:lnTo>
                        <a:pt x="4309" y="12459"/>
                      </a:lnTo>
                      <a:lnTo>
                        <a:pt x="4309" y="375"/>
                      </a:lnTo>
                      <a:lnTo>
                        <a:pt x="4262" y="329"/>
                      </a:lnTo>
                      <a:lnTo>
                        <a:pt x="4356" y="282"/>
                      </a:lnTo>
                      <a:lnTo>
                        <a:pt x="4403" y="188"/>
                      </a:lnTo>
                      <a:lnTo>
                        <a:pt x="4356" y="94"/>
                      </a:lnTo>
                      <a:lnTo>
                        <a:pt x="4309" y="48"/>
                      </a:lnTo>
                      <a:lnTo>
                        <a:pt x="426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8"/>
                <p:cNvSpPr/>
                <p:nvPr/>
              </p:nvSpPr>
              <p:spPr>
                <a:xfrm>
                  <a:off x="7866335" y="-1031841"/>
                  <a:ext cx="199677" cy="1607575"/>
                </a:xfrm>
                <a:custGeom>
                  <a:avLst/>
                  <a:gdLst/>
                  <a:ahLst/>
                  <a:cxnLst/>
                  <a:rect l="l" t="t" r="r" b="b"/>
                  <a:pathLst>
                    <a:path w="4404" h="35456" extrusionOk="0">
                      <a:moveTo>
                        <a:pt x="4169" y="1"/>
                      </a:moveTo>
                      <a:lnTo>
                        <a:pt x="4122" y="48"/>
                      </a:lnTo>
                      <a:lnTo>
                        <a:pt x="4076" y="94"/>
                      </a:lnTo>
                      <a:lnTo>
                        <a:pt x="4076" y="188"/>
                      </a:lnTo>
                      <a:lnTo>
                        <a:pt x="4076" y="282"/>
                      </a:lnTo>
                      <a:lnTo>
                        <a:pt x="4169" y="329"/>
                      </a:lnTo>
                      <a:lnTo>
                        <a:pt x="4169" y="375"/>
                      </a:lnTo>
                      <a:lnTo>
                        <a:pt x="4169" y="11944"/>
                      </a:lnTo>
                      <a:lnTo>
                        <a:pt x="4169" y="18595"/>
                      </a:lnTo>
                      <a:lnTo>
                        <a:pt x="4169" y="21967"/>
                      </a:lnTo>
                      <a:lnTo>
                        <a:pt x="4169" y="23606"/>
                      </a:lnTo>
                      <a:lnTo>
                        <a:pt x="4169" y="24449"/>
                      </a:lnTo>
                      <a:lnTo>
                        <a:pt x="4169" y="24684"/>
                      </a:lnTo>
                      <a:lnTo>
                        <a:pt x="4169" y="24777"/>
                      </a:lnTo>
                      <a:lnTo>
                        <a:pt x="4169" y="24824"/>
                      </a:lnTo>
                      <a:lnTo>
                        <a:pt x="4122" y="24824"/>
                      </a:lnTo>
                      <a:lnTo>
                        <a:pt x="3888" y="25105"/>
                      </a:lnTo>
                      <a:lnTo>
                        <a:pt x="1921" y="27072"/>
                      </a:lnTo>
                      <a:lnTo>
                        <a:pt x="938" y="28009"/>
                      </a:lnTo>
                      <a:lnTo>
                        <a:pt x="469" y="28524"/>
                      </a:lnTo>
                      <a:lnTo>
                        <a:pt x="235" y="28758"/>
                      </a:lnTo>
                      <a:lnTo>
                        <a:pt x="141" y="28805"/>
                      </a:lnTo>
                      <a:lnTo>
                        <a:pt x="94" y="28852"/>
                      </a:lnTo>
                      <a:lnTo>
                        <a:pt x="94" y="28946"/>
                      </a:lnTo>
                      <a:lnTo>
                        <a:pt x="94" y="29133"/>
                      </a:lnTo>
                      <a:lnTo>
                        <a:pt x="94" y="35081"/>
                      </a:lnTo>
                      <a:lnTo>
                        <a:pt x="48" y="35175"/>
                      </a:lnTo>
                      <a:lnTo>
                        <a:pt x="1" y="35269"/>
                      </a:lnTo>
                      <a:lnTo>
                        <a:pt x="48" y="35315"/>
                      </a:lnTo>
                      <a:lnTo>
                        <a:pt x="48" y="35362"/>
                      </a:lnTo>
                      <a:lnTo>
                        <a:pt x="141" y="35409"/>
                      </a:lnTo>
                      <a:lnTo>
                        <a:pt x="188" y="35456"/>
                      </a:lnTo>
                      <a:lnTo>
                        <a:pt x="282" y="35409"/>
                      </a:lnTo>
                      <a:lnTo>
                        <a:pt x="329" y="35362"/>
                      </a:lnTo>
                      <a:lnTo>
                        <a:pt x="375" y="35315"/>
                      </a:lnTo>
                      <a:lnTo>
                        <a:pt x="375" y="35269"/>
                      </a:lnTo>
                      <a:lnTo>
                        <a:pt x="329" y="35175"/>
                      </a:lnTo>
                      <a:lnTo>
                        <a:pt x="282" y="35081"/>
                      </a:lnTo>
                      <a:lnTo>
                        <a:pt x="282" y="29133"/>
                      </a:lnTo>
                      <a:lnTo>
                        <a:pt x="282" y="28946"/>
                      </a:lnTo>
                      <a:lnTo>
                        <a:pt x="282" y="28899"/>
                      </a:lnTo>
                      <a:lnTo>
                        <a:pt x="329" y="28852"/>
                      </a:lnTo>
                      <a:lnTo>
                        <a:pt x="610" y="28618"/>
                      </a:lnTo>
                      <a:lnTo>
                        <a:pt x="1078" y="28149"/>
                      </a:lnTo>
                      <a:lnTo>
                        <a:pt x="2062" y="27166"/>
                      </a:lnTo>
                      <a:lnTo>
                        <a:pt x="3982" y="25246"/>
                      </a:lnTo>
                      <a:lnTo>
                        <a:pt x="4310" y="24918"/>
                      </a:lnTo>
                      <a:lnTo>
                        <a:pt x="4310" y="24871"/>
                      </a:lnTo>
                      <a:lnTo>
                        <a:pt x="4310" y="24824"/>
                      </a:lnTo>
                      <a:lnTo>
                        <a:pt x="4310" y="24777"/>
                      </a:lnTo>
                      <a:lnTo>
                        <a:pt x="4310" y="24684"/>
                      </a:lnTo>
                      <a:lnTo>
                        <a:pt x="4310" y="24449"/>
                      </a:lnTo>
                      <a:lnTo>
                        <a:pt x="4310" y="23606"/>
                      </a:lnTo>
                      <a:lnTo>
                        <a:pt x="4310" y="21967"/>
                      </a:lnTo>
                      <a:lnTo>
                        <a:pt x="4310" y="18595"/>
                      </a:lnTo>
                      <a:lnTo>
                        <a:pt x="4310" y="11944"/>
                      </a:lnTo>
                      <a:lnTo>
                        <a:pt x="4310" y="375"/>
                      </a:lnTo>
                      <a:lnTo>
                        <a:pt x="4310" y="329"/>
                      </a:lnTo>
                      <a:lnTo>
                        <a:pt x="4403" y="282"/>
                      </a:lnTo>
                      <a:lnTo>
                        <a:pt x="4403" y="188"/>
                      </a:lnTo>
                      <a:lnTo>
                        <a:pt x="4403" y="94"/>
                      </a:lnTo>
                      <a:lnTo>
                        <a:pt x="4357" y="48"/>
                      </a:lnTo>
                      <a:lnTo>
                        <a:pt x="431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 name="Google Shape;346;p18"/>
              <p:cNvGrpSpPr/>
              <p:nvPr/>
            </p:nvGrpSpPr>
            <p:grpSpPr>
              <a:xfrm rot="5400000">
                <a:off x="7652092" y="-1241185"/>
                <a:ext cx="983243" cy="2548289"/>
                <a:chOff x="8388742" y="-675060"/>
                <a:chExt cx="983243" cy="2548289"/>
              </a:xfrm>
            </p:grpSpPr>
            <p:sp>
              <p:nvSpPr>
                <p:cNvPr id="347" name="Google Shape;347;p18"/>
                <p:cNvSpPr/>
                <p:nvPr/>
              </p:nvSpPr>
              <p:spPr>
                <a:xfrm>
                  <a:off x="8388742" y="-675060"/>
                  <a:ext cx="983243" cy="2548289"/>
                </a:xfrm>
                <a:custGeom>
                  <a:avLst/>
                  <a:gdLst/>
                  <a:ahLst/>
                  <a:cxnLst/>
                  <a:rect l="l" t="t" r="r" b="b"/>
                  <a:pathLst>
                    <a:path w="21686" h="56204" extrusionOk="0">
                      <a:moveTo>
                        <a:pt x="21405" y="0"/>
                      </a:moveTo>
                      <a:lnTo>
                        <a:pt x="21358" y="47"/>
                      </a:lnTo>
                      <a:lnTo>
                        <a:pt x="21311" y="94"/>
                      </a:lnTo>
                      <a:lnTo>
                        <a:pt x="21311" y="188"/>
                      </a:lnTo>
                      <a:lnTo>
                        <a:pt x="21358" y="281"/>
                      </a:lnTo>
                      <a:lnTo>
                        <a:pt x="21405" y="328"/>
                      </a:lnTo>
                      <a:lnTo>
                        <a:pt x="21405" y="375"/>
                      </a:lnTo>
                      <a:lnTo>
                        <a:pt x="21405" y="46228"/>
                      </a:lnTo>
                      <a:lnTo>
                        <a:pt x="21405" y="47024"/>
                      </a:lnTo>
                      <a:lnTo>
                        <a:pt x="21358" y="47071"/>
                      </a:lnTo>
                      <a:lnTo>
                        <a:pt x="21311" y="47118"/>
                      </a:lnTo>
                      <a:lnTo>
                        <a:pt x="21171" y="47258"/>
                      </a:lnTo>
                      <a:lnTo>
                        <a:pt x="20843" y="47539"/>
                      </a:lnTo>
                      <a:lnTo>
                        <a:pt x="19719" y="48710"/>
                      </a:lnTo>
                      <a:lnTo>
                        <a:pt x="17377" y="51052"/>
                      </a:lnTo>
                      <a:lnTo>
                        <a:pt x="12740" y="55689"/>
                      </a:lnTo>
                      <a:lnTo>
                        <a:pt x="12553" y="55876"/>
                      </a:lnTo>
                      <a:lnTo>
                        <a:pt x="12506" y="55923"/>
                      </a:lnTo>
                      <a:lnTo>
                        <a:pt x="328" y="55923"/>
                      </a:lnTo>
                      <a:lnTo>
                        <a:pt x="328" y="55970"/>
                      </a:lnTo>
                      <a:lnTo>
                        <a:pt x="235" y="55876"/>
                      </a:lnTo>
                      <a:lnTo>
                        <a:pt x="141" y="55829"/>
                      </a:lnTo>
                      <a:lnTo>
                        <a:pt x="94" y="55876"/>
                      </a:lnTo>
                      <a:lnTo>
                        <a:pt x="47" y="55923"/>
                      </a:lnTo>
                      <a:lnTo>
                        <a:pt x="1" y="55970"/>
                      </a:lnTo>
                      <a:lnTo>
                        <a:pt x="1" y="56017"/>
                      </a:lnTo>
                      <a:lnTo>
                        <a:pt x="1" y="56110"/>
                      </a:lnTo>
                      <a:lnTo>
                        <a:pt x="47" y="56157"/>
                      </a:lnTo>
                      <a:lnTo>
                        <a:pt x="94" y="56204"/>
                      </a:lnTo>
                      <a:lnTo>
                        <a:pt x="235" y="56204"/>
                      </a:lnTo>
                      <a:lnTo>
                        <a:pt x="328" y="56110"/>
                      </a:lnTo>
                      <a:lnTo>
                        <a:pt x="12553" y="56110"/>
                      </a:lnTo>
                      <a:lnTo>
                        <a:pt x="12600" y="56063"/>
                      </a:lnTo>
                      <a:lnTo>
                        <a:pt x="12646" y="56017"/>
                      </a:lnTo>
                      <a:lnTo>
                        <a:pt x="12881" y="55782"/>
                      </a:lnTo>
                      <a:lnTo>
                        <a:pt x="17517" y="51146"/>
                      </a:lnTo>
                      <a:lnTo>
                        <a:pt x="19812" y="48851"/>
                      </a:lnTo>
                      <a:lnTo>
                        <a:pt x="20983" y="47680"/>
                      </a:lnTo>
                      <a:lnTo>
                        <a:pt x="21264" y="47399"/>
                      </a:lnTo>
                      <a:lnTo>
                        <a:pt x="21405" y="47258"/>
                      </a:lnTo>
                      <a:lnTo>
                        <a:pt x="21499" y="47165"/>
                      </a:lnTo>
                      <a:lnTo>
                        <a:pt x="21545" y="47118"/>
                      </a:lnTo>
                      <a:lnTo>
                        <a:pt x="21592" y="47071"/>
                      </a:lnTo>
                      <a:lnTo>
                        <a:pt x="21592" y="46228"/>
                      </a:lnTo>
                      <a:lnTo>
                        <a:pt x="21592" y="375"/>
                      </a:lnTo>
                      <a:lnTo>
                        <a:pt x="21592" y="328"/>
                      </a:lnTo>
                      <a:lnTo>
                        <a:pt x="21639" y="281"/>
                      </a:lnTo>
                      <a:lnTo>
                        <a:pt x="21686" y="188"/>
                      </a:lnTo>
                      <a:lnTo>
                        <a:pt x="21639" y="94"/>
                      </a:lnTo>
                      <a:lnTo>
                        <a:pt x="21639" y="47"/>
                      </a:lnTo>
                      <a:lnTo>
                        <a:pt x="21545"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8"/>
                <p:cNvSpPr/>
                <p:nvPr/>
              </p:nvSpPr>
              <p:spPr>
                <a:xfrm>
                  <a:off x="8388742" y="83024"/>
                  <a:ext cx="915324" cy="1715892"/>
                </a:xfrm>
                <a:custGeom>
                  <a:avLst/>
                  <a:gdLst/>
                  <a:ahLst/>
                  <a:cxnLst/>
                  <a:rect l="l" t="t" r="r" b="b"/>
                  <a:pathLst>
                    <a:path w="20188" h="37845" extrusionOk="0">
                      <a:moveTo>
                        <a:pt x="19906" y="1"/>
                      </a:moveTo>
                      <a:lnTo>
                        <a:pt x="19859" y="48"/>
                      </a:lnTo>
                      <a:lnTo>
                        <a:pt x="19812" y="95"/>
                      </a:lnTo>
                      <a:lnTo>
                        <a:pt x="19812" y="188"/>
                      </a:lnTo>
                      <a:lnTo>
                        <a:pt x="19812" y="282"/>
                      </a:lnTo>
                      <a:lnTo>
                        <a:pt x="19906" y="329"/>
                      </a:lnTo>
                      <a:lnTo>
                        <a:pt x="19906" y="376"/>
                      </a:lnTo>
                      <a:lnTo>
                        <a:pt x="19906" y="28805"/>
                      </a:lnTo>
                      <a:lnTo>
                        <a:pt x="19906" y="29555"/>
                      </a:lnTo>
                      <a:lnTo>
                        <a:pt x="19859" y="29601"/>
                      </a:lnTo>
                      <a:lnTo>
                        <a:pt x="19812" y="29648"/>
                      </a:lnTo>
                      <a:lnTo>
                        <a:pt x="19672" y="29789"/>
                      </a:lnTo>
                      <a:lnTo>
                        <a:pt x="19438" y="30023"/>
                      </a:lnTo>
                      <a:lnTo>
                        <a:pt x="18361" y="31053"/>
                      </a:lnTo>
                      <a:lnTo>
                        <a:pt x="16300" y="33161"/>
                      </a:lnTo>
                      <a:lnTo>
                        <a:pt x="12084" y="37376"/>
                      </a:lnTo>
                      <a:lnTo>
                        <a:pt x="11944" y="37517"/>
                      </a:lnTo>
                      <a:lnTo>
                        <a:pt x="11897" y="37564"/>
                      </a:lnTo>
                      <a:lnTo>
                        <a:pt x="11850" y="37610"/>
                      </a:lnTo>
                      <a:lnTo>
                        <a:pt x="328" y="37610"/>
                      </a:lnTo>
                      <a:lnTo>
                        <a:pt x="235" y="37517"/>
                      </a:lnTo>
                      <a:lnTo>
                        <a:pt x="94" y="37517"/>
                      </a:lnTo>
                      <a:lnTo>
                        <a:pt x="47" y="37564"/>
                      </a:lnTo>
                      <a:lnTo>
                        <a:pt x="1" y="37610"/>
                      </a:lnTo>
                      <a:lnTo>
                        <a:pt x="1" y="37704"/>
                      </a:lnTo>
                      <a:lnTo>
                        <a:pt x="1" y="37751"/>
                      </a:lnTo>
                      <a:lnTo>
                        <a:pt x="47" y="37798"/>
                      </a:lnTo>
                      <a:lnTo>
                        <a:pt x="94" y="37845"/>
                      </a:lnTo>
                      <a:lnTo>
                        <a:pt x="235" y="37845"/>
                      </a:lnTo>
                      <a:lnTo>
                        <a:pt x="328" y="37751"/>
                      </a:lnTo>
                      <a:lnTo>
                        <a:pt x="11944" y="37751"/>
                      </a:lnTo>
                      <a:lnTo>
                        <a:pt x="11991" y="37704"/>
                      </a:lnTo>
                      <a:lnTo>
                        <a:pt x="12038" y="37657"/>
                      </a:lnTo>
                      <a:lnTo>
                        <a:pt x="12225" y="37470"/>
                      </a:lnTo>
                      <a:lnTo>
                        <a:pt x="16393" y="33302"/>
                      </a:lnTo>
                      <a:lnTo>
                        <a:pt x="18501" y="31194"/>
                      </a:lnTo>
                      <a:lnTo>
                        <a:pt x="19531" y="30163"/>
                      </a:lnTo>
                      <a:lnTo>
                        <a:pt x="19812" y="29882"/>
                      </a:lnTo>
                      <a:lnTo>
                        <a:pt x="19953" y="29742"/>
                      </a:lnTo>
                      <a:lnTo>
                        <a:pt x="20000" y="29695"/>
                      </a:lnTo>
                      <a:lnTo>
                        <a:pt x="20047" y="29648"/>
                      </a:lnTo>
                      <a:lnTo>
                        <a:pt x="20093" y="29555"/>
                      </a:lnTo>
                      <a:lnTo>
                        <a:pt x="20093" y="28805"/>
                      </a:lnTo>
                      <a:lnTo>
                        <a:pt x="20093" y="376"/>
                      </a:lnTo>
                      <a:lnTo>
                        <a:pt x="20047" y="329"/>
                      </a:lnTo>
                      <a:lnTo>
                        <a:pt x="20140" y="282"/>
                      </a:lnTo>
                      <a:lnTo>
                        <a:pt x="20187" y="188"/>
                      </a:lnTo>
                      <a:lnTo>
                        <a:pt x="20140" y="95"/>
                      </a:lnTo>
                      <a:lnTo>
                        <a:pt x="20093" y="48"/>
                      </a:lnTo>
                      <a:lnTo>
                        <a:pt x="2004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8"/>
                <p:cNvSpPr/>
                <p:nvPr/>
              </p:nvSpPr>
              <p:spPr>
                <a:xfrm>
                  <a:off x="8388742" y="839023"/>
                  <a:ext cx="843097" cy="883450"/>
                </a:xfrm>
                <a:custGeom>
                  <a:avLst/>
                  <a:gdLst/>
                  <a:ahLst/>
                  <a:cxnLst/>
                  <a:rect l="l" t="t" r="r" b="b"/>
                  <a:pathLst>
                    <a:path w="18595" h="19485" extrusionOk="0">
                      <a:moveTo>
                        <a:pt x="18314" y="1"/>
                      </a:moveTo>
                      <a:lnTo>
                        <a:pt x="18267" y="47"/>
                      </a:lnTo>
                      <a:lnTo>
                        <a:pt x="18220" y="94"/>
                      </a:lnTo>
                      <a:lnTo>
                        <a:pt x="18220" y="188"/>
                      </a:lnTo>
                      <a:lnTo>
                        <a:pt x="18267" y="282"/>
                      </a:lnTo>
                      <a:lnTo>
                        <a:pt x="18314" y="328"/>
                      </a:lnTo>
                      <a:lnTo>
                        <a:pt x="18314" y="375"/>
                      </a:lnTo>
                      <a:lnTo>
                        <a:pt x="18314" y="11616"/>
                      </a:lnTo>
                      <a:lnTo>
                        <a:pt x="18314" y="12225"/>
                      </a:lnTo>
                      <a:lnTo>
                        <a:pt x="18314" y="12272"/>
                      </a:lnTo>
                      <a:lnTo>
                        <a:pt x="18267" y="12319"/>
                      </a:lnTo>
                      <a:lnTo>
                        <a:pt x="18173" y="12412"/>
                      </a:lnTo>
                      <a:lnTo>
                        <a:pt x="17939" y="12646"/>
                      </a:lnTo>
                      <a:lnTo>
                        <a:pt x="17049" y="13536"/>
                      </a:lnTo>
                      <a:lnTo>
                        <a:pt x="15222" y="15363"/>
                      </a:lnTo>
                      <a:lnTo>
                        <a:pt x="11616" y="18969"/>
                      </a:lnTo>
                      <a:lnTo>
                        <a:pt x="11429" y="19157"/>
                      </a:lnTo>
                      <a:lnTo>
                        <a:pt x="11382" y="19204"/>
                      </a:lnTo>
                      <a:lnTo>
                        <a:pt x="328" y="19204"/>
                      </a:lnTo>
                      <a:lnTo>
                        <a:pt x="328" y="19250"/>
                      </a:lnTo>
                      <a:lnTo>
                        <a:pt x="235" y="19157"/>
                      </a:lnTo>
                      <a:lnTo>
                        <a:pt x="141" y="19110"/>
                      </a:lnTo>
                      <a:lnTo>
                        <a:pt x="94" y="19157"/>
                      </a:lnTo>
                      <a:lnTo>
                        <a:pt x="47" y="19204"/>
                      </a:lnTo>
                      <a:lnTo>
                        <a:pt x="1" y="19250"/>
                      </a:lnTo>
                      <a:lnTo>
                        <a:pt x="1" y="19297"/>
                      </a:lnTo>
                      <a:lnTo>
                        <a:pt x="1" y="19391"/>
                      </a:lnTo>
                      <a:lnTo>
                        <a:pt x="47" y="19438"/>
                      </a:lnTo>
                      <a:lnTo>
                        <a:pt x="94" y="19485"/>
                      </a:lnTo>
                      <a:lnTo>
                        <a:pt x="235" y="19485"/>
                      </a:lnTo>
                      <a:lnTo>
                        <a:pt x="328" y="19391"/>
                      </a:lnTo>
                      <a:lnTo>
                        <a:pt x="11429" y="19391"/>
                      </a:lnTo>
                      <a:lnTo>
                        <a:pt x="11476" y="19344"/>
                      </a:lnTo>
                      <a:lnTo>
                        <a:pt x="11569" y="19250"/>
                      </a:lnTo>
                      <a:lnTo>
                        <a:pt x="11710" y="19110"/>
                      </a:lnTo>
                      <a:lnTo>
                        <a:pt x="15316" y="15503"/>
                      </a:lnTo>
                      <a:lnTo>
                        <a:pt x="17143" y="13677"/>
                      </a:lnTo>
                      <a:lnTo>
                        <a:pt x="18080" y="12787"/>
                      </a:lnTo>
                      <a:lnTo>
                        <a:pt x="18267" y="12553"/>
                      </a:lnTo>
                      <a:lnTo>
                        <a:pt x="18407" y="12412"/>
                      </a:lnTo>
                      <a:lnTo>
                        <a:pt x="18454" y="12365"/>
                      </a:lnTo>
                      <a:lnTo>
                        <a:pt x="18501" y="12319"/>
                      </a:lnTo>
                      <a:lnTo>
                        <a:pt x="18501" y="12225"/>
                      </a:lnTo>
                      <a:lnTo>
                        <a:pt x="18501" y="11616"/>
                      </a:lnTo>
                      <a:lnTo>
                        <a:pt x="18501" y="375"/>
                      </a:lnTo>
                      <a:lnTo>
                        <a:pt x="18501" y="328"/>
                      </a:lnTo>
                      <a:lnTo>
                        <a:pt x="18548" y="282"/>
                      </a:lnTo>
                      <a:lnTo>
                        <a:pt x="18595" y="188"/>
                      </a:lnTo>
                      <a:lnTo>
                        <a:pt x="18548" y="94"/>
                      </a:lnTo>
                      <a:lnTo>
                        <a:pt x="18548" y="47"/>
                      </a:lnTo>
                      <a:lnTo>
                        <a:pt x="1845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350"/>
        <p:cNvGrpSpPr/>
        <p:nvPr/>
      </p:nvGrpSpPr>
      <p:grpSpPr>
        <a:xfrm>
          <a:off x="0" y="0"/>
          <a:ext cx="0" cy="0"/>
          <a:chOff x="0" y="0"/>
          <a:chExt cx="0" cy="0"/>
        </a:xfrm>
      </p:grpSpPr>
      <p:sp>
        <p:nvSpPr>
          <p:cNvPr id="351" name="Google Shape;351;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52" name="Google Shape;352;p19"/>
          <p:cNvSpPr txBox="1">
            <a:spLocks noGrp="1"/>
          </p:cNvSpPr>
          <p:nvPr>
            <p:ph type="subTitle" idx="1"/>
          </p:nvPr>
        </p:nvSpPr>
        <p:spPr>
          <a:xfrm>
            <a:off x="1253225" y="1737625"/>
            <a:ext cx="26745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53" name="Google Shape;353;p19"/>
          <p:cNvSpPr txBox="1">
            <a:spLocks noGrp="1"/>
          </p:cNvSpPr>
          <p:nvPr>
            <p:ph type="subTitle" idx="2"/>
          </p:nvPr>
        </p:nvSpPr>
        <p:spPr>
          <a:xfrm>
            <a:off x="5079775" y="1737625"/>
            <a:ext cx="26745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54" name="Google Shape;354;p19"/>
          <p:cNvSpPr txBox="1">
            <a:spLocks noGrp="1"/>
          </p:cNvSpPr>
          <p:nvPr>
            <p:ph type="subTitle" idx="3"/>
          </p:nvPr>
        </p:nvSpPr>
        <p:spPr>
          <a:xfrm>
            <a:off x="1253225" y="3398200"/>
            <a:ext cx="26745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55" name="Google Shape;355;p19"/>
          <p:cNvSpPr txBox="1">
            <a:spLocks noGrp="1"/>
          </p:cNvSpPr>
          <p:nvPr>
            <p:ph type="subTitle" idx="4"/>
          </p:nvPr>
        </p:nvSpPr>
        <p:spPr>
          <a:xfrm>
            <a:off x="5079775" y="3398200"/>
            <a:ext cx="26745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56" name="Google Shape;356;p19"/>
          <p:cNvSpPr txBox="1">
            <a:spLocks noGrp="1"/>
          </p:cNvSpPr>
          <p:nvPr>
            <p:ph type="subTitle" idx="5"/>
          </p:nvPr>
        </p:nvSpPr>
        <p:spPr>
          <a:xfrm>
            <a:off x="1253225" y="1455550"/>
            <a:ext cx="2674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Oxanium SemiBold"/>
                <a:ea typeface="Oxanium SemiBold"/>
                <a:cs typeface="Oxanium SemiBold"/>
                <a:sym typeface="Oxaniu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57" name="Google Shape;357;p19"/>
          <p:cNvSpPr txBox="1">
            <a:spLocks noGrp="1"/>
          </p:cNvSpPr>
          <p:nvPr>
            <p:ph type="subTitle" idx="6"/>
          </p:nvPr>
        </p:nvSpPr>
        <p:spPr>
          <a:xfrm>
            <a:off x="1253225" y="3116200"/>
            <a:ext cx="2674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Oxanium SemiBold"/>
                <a:ea typeface="Oxanium SemiBold"/>
                <a:cs typeface="Oxanium SemiBold"/>
                <a:sym typeface="Oxaniu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58" name="Google Shape;358;p19"/>
          <p:cNvSpPr txBox="1">
            <a:spLocks noGrp="1"/>
          </p:cNvSpPr>
          <p:nvPr>
            <p:ph type="subTitle" idx="7"/>
          </p:nvPr>
        </p:nvSpPr>
        <p:spPr>
          <a:xfrm>
            <a:off x="5079750" y="1455550"/>
            <a:ext cx="2674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Oxanium SemiBold"/>
                <a:ea typeface="Oxanium SemiBold"/>
                <a:cs typeface="Oxanium SemiBold"/>
                <a:sym typeface="Oxaniu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59" name="Google Shape;359;p19"/>
          <p:cNvSpPr txBox="1">
            <a:spLocks noGrp="1"/>
          </p:cNvSpPr>
          <p:nvPr>
            <p:ph type="subTitle" idx="8"/>
          </p:nvPr>
        </p:nvSpPr>
        <p:spPr>
          <a:xfrm>
            <a:off x="5079750" y="3116200"/>
            <a:ext cx="2674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Oxanium SemiBold"/>
                <a:ea typeface="Oxanium SemiBold"/>
                <a:cs typeface="Oxanium SemiBold"/>
                <a:sym typeface="Oxaniu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360" name="Google Shape;360;p19"/>
          <p:cNvGrpSpPr/>
          <p:nvPr/>
        </p:nvGrpSpPr>
        <p:grpSpPr>
          <a:xfrm>
            <a:off x="1265261" y="294382"/>
            <a:ext cx="7518947" cy="3265222"/>
            <a:chOff x="1265261" y="294382"/>
            <a:chExt cx="7518947" cy="3265222"/>
          </a:xfrm>
        </p:grpSpPr>
        <p:pic>
          <p:nvPicPr>
            <p:cNvPr id="361" name="Google Shape;361;p19"/>
            <p:cNvPicPr preferRelativeResize="0"/>
            <p:nvPr/>
          </p:nvPicPr>
          <p:blipFill>
            <a:blip r:embed="rId2">
              <a:alphaModFix/>
            </a:blip>
            <a:stretch>
              <a:fillRect/>
            </a:stretch>
          </p:blipFill>
          <p:spPr>
            <a:xfrm>
              <a:off x="1265261" y="294382"/>
              <a:ext cx="509725" cy="202569"/>
            </a:xfrm>
            <a:prstGeom prst="rect">
              <a:avLst/>
            </a:prstGeom>
            <a:noFill/>
            <a:ln>
              <a:noFill/>
            </a:ln>
          </p:spPr>
        </p:pic>
        <p:pic>
          <p:nvPicPr>
            <p:cNvPr id="362" name="Google Shape;362;p19"/>
            <p:cNvPicPr preferRelativeResize="0"/>
            <p:nvPr/>
          </p:nvPicPr>
          <p:blipFill>
            <a:blip r:embed="rId2">
              <a:alphaModFix/>
            </a:blip>
            <a:stretch>
              <a:fillRect/>
            </a:stretch>
          </p:blipFill>
          <p:spPr>
            <a:xfrm rot="5400000">
              <a:off x="8428061" y="3203457"/>
              <a:ext cx="509725" cy="202569"/>
            </a:xfrm>
            <a:prstGeom prst="rect">
              <a:avLst/>
            </a:prstGeom>
            <a:noFill/>
            <a:ln>
              <a:noFill/>
            </a:ln>
          </p:spPr>
        </p:pic>
      </p:grpSp>
      <p:grpSp>
        <p:nvGrpSpPr>
          <p:cNvPr id="363" name="Google Shape;363;p19"/>
          <p:cNvGrpSpPr/>
          <p:nvPr/>
        </p:nvGrpSpPr>
        <p:grpSpPr>
          <a:xfrm>
            <a:off x="-1350362" y="-10"/>
            <a:ext cx="10926157" cy="6232303"/>
            <a:chOff x="-1350362" y="-10"/>
            <a:chExt cx="10926157" cy="6232303"/>
          </a:xfrm>
        </p:grpSpPr>
        <p:grpSp>
          <p:nvGrpSpPr>
            <p:cNvPr id="364" name="Google Shape;364;p19"/>
            <p:cNvGrpSpPr/>
            <p:nvPr/>
          </p:nvGrpSpPr>
          <p:grpSpPr>
            <a:xfrm>
              <a:off x="8581645" y="1394964"/>
              <a:ext cx="994151" cy="4837330"/>
              <a:chOff x="8581645" y="1394964"/>
              <a:chExt cx="994151" cy="4837330"/>
            </a:xfrm>
          </p:grpSpPr>
          <p:grpSp>
            <p:nvGrpSpPr>
              <p:cNvPr id="365" name="Google Shape;365;p19"/>
              <p:cNvGrpSpPr/>
              <p:nvPr/>
            </p:nvGrpSpPr>
            <p:grpSpPr>
              <a:xfrm rot="10800000" flipH="1">
                <a:off x="8581645" y="3730659"/>
                <a:ext cx="496972" cy="2501635"/>
                <a:chOff x="8153020" y="-1031841"/>
                <a:chExt cx="496972" cy="2501635"/>
              </a:xfrm>
            </p:grpSpPr>
            <p:sp>
              <p:nvSpPr>
                <p:cNvPr id="366" name="Google Shape;366;p19"/>
                <p:cNvSpPr/>
                <p:nvPr/>
              </p:nvSpPr>
              <p:spPr>
                <a:xfrm>
                  <a:off x="8327171" y="-1031841"/>
                  <a:ext cx="322821" cy="2501635"/>
                </a:xfrm>
                <a:custGeom>
                  <a:avLst/>
                  <a:gdLst/>
                  <a:ahLst/>
                  <a:cxnLst/>
                  <a:rect l="l" t="t" r="r" b="b"/>
                  <a:pathLst>
                    <a:path w="7120" h="55175" extrusionOk="0">
                      <a:moveTo>
                        <a:pt x="6838" y="1"/>
                      </a:moveTo>
                      <a:lnTo>
                        <a:pt x="6792" y="48"/>
                      </a:lnTo>
                      <a:lnTo>
                        <a:pt x="6745" y="94"/>
                      </a:lnTo>
                      <a:lnTo>
                        <a:pt x="6745" y="188"/>
                      </a:lnTo>
                      <a:lnTo>
                        <a:pt x="6792" y="282"/>
                      </a:lnTo>
                      <a:lnTo>
                        <a:pt x="6838" y="329"/>
                      </a:lnTo>
                      <a:lnTo>
                        <a:pt x="6838" y="375"/>
                      </a:lnTo>
                      <a:lnTo>
                        <a:pt x="6838" y="16066"/>
                      </a:lnTo>
                      <a:lnTo>
                        <a:pt x="6838" y="25808"/>
                      </a:lnTo>
                      <a:lnTo>
                        <a:pt x="6838" y="30632"/>
                      </a:lnTo>
                      <a:lnTo>
                        <a:pt x="6838" y="33067"/>
                      </a:lnTo>
                      <a:lnTo>
                        <a:pt x="6838" y="34285"/>
                      </a:lnTo>
                      <a:lnTo>
                        <a:pt x="6838" y="34566"/>
                      </a:lnTo>
                      <a:lnTo>
                        <a:pt x="6838" y="34613"/>
                      </a:lnTo>
                      <a:lnTo>
                        <a:pt x="6792" y="34613"/>
                      </a:lnTo>
                      <a:lnTo>
                        <a:pt x="6698" y="34753"/>
                      </a:lnTo>
                      <a:lnTo>
                        <a:pt x="6230" y="35175"/>
                      </a:lnTo>
                      <a:lnTo>
                        <a:pt x="2998" y="38407"/>
                      </a:lnTo>
                      <a:lnTo>
                        <a:pt x="1359" y="40046"/>
                      </a:lnTo>
                      <a:lnTo>
                        <a:pt x="562" y="40842"/>
                      </a:lnTo>
                      <a:lnTo>
                        <a:pt x="141" y="41264"/>
                      </a:lnTo>
                      <a:lnTo>
                        <a:pt x="94" y="41357"/>
                      </a:lnTo>
                      <a:lnTo>
                        <a:pt x="94" y="41451"/>
                      </a:lnTo>
                      <a:lnTo>
                        <a:pt x="94" y="41591"/>
                      </a:lnTo>
                      <a:lnTo>
                        <a:pt x="94" y="41872"/>
                      </a:lnTo>
                      <a:lnTo>
                        <a:pt x="94" y="54799"/>
                      </a:lnTo>
                      <a:lnTo>
                        <a:pt x="94" y="54846"/>
                      </a:lnTo>
                      <a:lnTo>
                        <a:pt x="0" y="54893"/>
                      </a:lnTo>
                      <a:lnTo>
                        <a:pt x="0" y="54987"/>
                      </a:lnTo>
                      <a:lnTo>
                        <a:pt x="0" y="55080"/>
                      </a:lnTo>
                      <a:lnTo>
                        <a:pt x="47" y="55127"/>
                      </a:lnTo>
                      <a:lnTo>
                        <a:pt x="94" y="55174"/>
                      </a:lnTo>
                      <a:lnTo>
                        <a:pt x="235" y="55174"/>
                      </a:lnTo>
                      <a:lnTo>
                        <a:pt x="281" y="55127"/>
                      </a:lnTo>
                      <a:lnTo>
                        <a:pt x="328" y="55080"/>
                      </a:lnTo>
                      <a:lnTo>
                        <a:pt x="328" y="54987"/>
                      </a:lnTo>
                      <a:lnTo>
                        <a:pt x="328" y="54893"/>
                      </a:lnTo>
                      <a:lnTo>
                        <a:pt x="235" y="54846"/>
                      </a:lnTo>
                      <a:lnTo>
                        <a:pt x="235" y="54799"/>
                      </a:lnTo>
                      <a:lnTo>
                        <a:pt x="235" y="41872"/>
                      </a:lnTo>
                      <a:lnTo>
                        <a:pt x="235" y="41591"/>
                      </a:lnTo>
                      <a:lnTo>
                        <a:pt x="235" y="41451"/>
                      </a:lnTo>
                      <a:lnTo>
                        <a:pt x="235" y="41404"/>
                      </a:lnTo>
                      <a:lnTo>
                        <a:pt x="281" y="41404"/>
                      </a:lnTo>
                      <a:lnTo>
                        <a:pt x="656" y="40983"/>
                      </a:lnTo>
                      <a:lnTo>
                        <a:pt x="1499" y="40186"/>
                      </a:lnTo>
                      <a:lnTo>
                        <a:pt x="3138" y="38547"/>
                      </a:lnTo>
                      <a:lnTo>
                        <a:pt x="6370" y="35269"/>
                      </a:lnTo>
                      <a:lnTo>
                        <a:pt x="6792" y="34847"/>
                      </a:lnTo>
                      <a:lnTo>
                        <a:pt x="6885" y="34753"/>
                      </a:lnTo>
                      <a:lnTo>
                        <a:pt x="6979" y="34707"/>
                      </a:lnTo>
                      <a:lnTo>
                        <a:pt x="7026" y="34660"/>
                      </a:lnTo>
                      <a:lnTo>
                        <a:pt x="7026" y="34613"/>
                      </a:lnTo>
                      <a:lnTo>
                        <a:pt x="7026" y="34285"/>
                      </a:lnTo>
                      <a:lnTo>
                        <a:pt x="7026" y="33067"/>
                      </a:lnTo>
                      <a:lnTo>
                        <a:pt x="7026" y="30632"/>
                      </a:lnTo>
                      <a:lnTo>
                        <a:pt x="7026" y="25808"/>
                      </a:lnTo>
                      <a:lnTo>
                        <a:pt x="7026" y="16066"/>
                      </a:lnTo>
                      <a:lnTo>
                        <a:pt x="7026" y="375"/>
                      </a:lnTo>
                      <a:lnTo>
                        <a:pt x="7026" y="329"/>
                      </a:lnTo>
                      <a:lnTo>
                        <a:pt x="7073" y="282"/>
                      </a:lnTo>
                      <a:lnTo>
                        <a:pt x="7119" y="188"/>
                      </a:lnTo>
                      <a:lnTo>
                        <a:pt x="7073"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9"/>
                <p:cNvSpPr/>
                <p:nvPr/>
              </p:nvSpPr>
              <p:spPr>
                <a:xfrm>
                  <a:off x="8233725" y="-1031841"/>
                  <a:ext cx="322821" cy="2501635"/>
                </a:xfrm>
                <a:custGeom>
                  <a:avLst/>
                  <a:gdLst/>
                  <a:ahLst/>
                  <a:cxnLst/>
                  <a:rect l="l" t="t" r="r" b="b"/>
                  <a:pathLst>
                    <a:path w="7120" h="55175" extrusionOk="0">
                      <a:moveTo>
                        <a:pt x="6839" y="1"/>
                      </a:moveTo>
                      <a:lnTo>
                        <a:pt x="6792" y="48"/>
                      </a:lnTo>
                      <a:lnTo>
                        <a:pt x="6745" y="94"/>
                      </a:lnTo>
                      <a:lnTo>
                        <a:pt x="6745" y="188"/>
                      </a:lnTo>
                      <a:lnTo>
                        <a:pt x="6792" y="282"/>
                      </a:lnTo>
                      <a:lnTo>
                        <a:pt x="6839" y="329"/>
                      </a:lnTo>
                      <a:lnTo>
                        <a:pt x="6839" y="375"/>
                      </a:lnTo>
                      <a:lnTo>
                        <a:pt x="6839" y="15738"/>
                      </a:lnTo>
                      <a:lnTo>
                        <a:pt x="6839" y="25246"/>
                      </a:lnTo>
                      <a:lnTo>
                        <a:pt x="6839" y="29976"/>
                      </a:lnTo>
                      <a:lnTo>
                        <a:pt x="6839" y="32365"/>
                      </a:lnTo>
                      <a:lnTo>
                        <a:pt x="6839" y="33582"/>
                      </a:lnTo>
                      <a:lnTo>
                        <a:pt x="6839" y="33723"/>
                      </a:lnTo>
                      <a:lnTo>
                        <a:pt x="6839" y="33770"/>
                      </a:lnTo>
                      <a:lnTo>
                        <a:pt x="6839" y="33817"/>
                      </a:lnTo>
                      <a:lnTo>
                        <a:pt x="6651" y="34004"/>
                      </a:lnTo>
                      <a:lnTo>
                        <a:pt x="6230" y="34426"/>
                      </a:lnTo>
                      <a:lnTo>
                        <a:pt x="2998" y="37704"/>
                      </a:lnTo>
                      <a:lnTo>
                        <a:pt x="1359" y="39296"/>
                      </a:lnTo>
                      <a:lnTo>
                        <a:pt x="563" y="40140"/>
                      </a:lnTo>
                      <a:lnTo>
                        <a:pt x="141" y="40561"/>
                      </a:lnTo>
                      <a:lnTo>
                        <a:pt x="94" y="40561"/>
                      </a:lnTo>
                      <a:lnTo>
                        <a:pt x="94" y="40608"/>
                      </a:lnTo>
                      <a:lnTo>
                        <a:pt x="94" y="40702"/>
                      </a:lnTo>
                      <a:lnTo>
                        <a:pt x="94" y="40842"/>
                      </a:lnTo>
                      <a:lnTo>
                        <a:pt x="94" y="41170"/>
                      </a:lnTo>
                      <a:lnTo>
                        <a:pt x="94" y="54799"/>
                      </a:lnTo>
                      <a:lnTo>
                        <a:pt x="94" y="54846"/>
                      </a:lnTo>
                      <a:lnTo>
                        <a:pt x="1" y="54893"/>
                      </a:lnTo>
                      <a:lnTo>
                        <a:pt x="1" y="54987"/>
                      </a:lnTo>
                      <a:lnTo>
                        <a:pt x="1" y="55080"/>
                      </a:lnTo>
                      <a:lnTo>
                        <a:pt x="47" y="55127"/>
                      </a:lnTo>
                      <a:lnTo>
                        <a:pt x="94" y="55174"/>
                      </a:lnTo>
                      <a:lnTo>
                        <a:pt x="235" y="55174"/>
                      </a:lnTo>
                      <a:lnTo>
                        <a:pt x="282" y="55127"/>
                      </a:lnTo>
                      <a:lnTo>
                        <a:pt x="328" y="55080"/>
                      </a:lnTo>
                      <a:lnTo>
                        <a:pt x="328" y="54987"/>
                      </a:lnTo>
                      <a:lnTo>
                        <a:pt x="328" y="54893"/>
                      </a:lnTo>
                      <a:lnTo>
                        <a:pt x="235" y="54846"/>
                      </a:lnTo>
                      <a:lnTo>
                        <a:pt x="235" y="54799"/>
                      </a:lnTo>
                      <a:lnTo>
                        <a:pt x="235" y="41170"/>
                      </a:lnTo>
                      <a:lnTo>
                        <a:pt x="235" y="40842"/>
                      </a:lnTo>
                      <a:lnTo>
                        <a:pt x="235" y="40702"/>
                      </a:lnTo>
                      <a:lnTo>
                        <a:pt x="235" y="40655"/>
                      </a:lnTo>
                      <a:lnTo>
                        <a:pt x="282" y="40655"/>
                      </a:lnTo>
                      <a:lnTo>
                        <a:pt x="656" y="40233"/>
                      </a:lnTo>
                      <a:lnTo>
                        <a:pt x="1452" y="39437"/>
                      </a:lnTo>
                      <a:lnTo>
                        <a:pt x="3092" y="37798"/>
                      </a:lnTo>
                      <a:lnTo>
                        <a:pt x="6370" y="34566"/>
                      </a:lnTo>
                      <a:lnTo>
                        <a:pt x="6792" y="34144"/>
                      </a:lnTo>
                      <a:lnTo>
                        <a:pt x="7026" y="33910"/>
                      </a:lnTo>
                      <a:lnTo>
                        <a:pt x="7026" y="33863"/>
                      </a:lnTo>
                      <a:lnTo>
                        <a:pt x="7026" y="33817"/>
                      </a:lnTo>
                      <a:lnTo>
                        <a:pt x="7026" y="33723"/>
                      </a:lnTo>
                      <a:lnTo>
                        <a:pt x="7026" y="33582"/>
                      </a:lnTo>
                      <a:lnTo>
                        <a:pt x="7026" y="32365"/>
                      </a:lnTo>
                      <a:lnTo>
                        <a:pt x="7026" y="29976"/>
                      </a:lnTo>
                      <a:lnTo>
                        <a:pt x="7026" y="25246"/>
                      </a:lnTo>
                      <a:lnTo>
                        <a:pt x="7026" y="15738"/>
                      </a:lnTo>
                      <a:lnTo>
                        <a:pt x="7026" y="375"/>
                      </a:lnTo>
                      <a:lnTo>
                        <a:pt x="7026" y="329"/>
                      </a:lnTo>
                      <a:lnTo>
                        <a:pt x="7073" y="282"/>
                      </a:lnTo>
                      <a:lnTo>
                        <a:pt x="7120" y="188"/>
                      </a:lnTo>
                      <a:lnTo>
                        <a:pt x="7120"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9"/>
                <p:cNvSpPr/>
                <p:nvPr/>
              </p:nvSpPr>
              <p:spPr>
                <a:xfrm>
                  <a:off x="8153020" y="-1031841"/>
                  <a:ext cx="322821" cy="2501635"/>
                </a:xfrm>
                <a:custGeom>
                  <a:avLst/>
                  <a:gdLst/>
                  <a:ahLst/>
                  <a:cxnLst/>
                  <a:rect l="l" t="t" r="r" b="b"/>
                  <a:pathLst>
                    <a:path w="7120" h="55175" extrusionOk="0">
                      <a:moveTo>
                        <a:pt x="6886" y="1"/>
                      </a:moveTo>
                      <a:lnTo>
                        <a:pt x="6792" y="48"/>
                      </a:lnTo>
                      <a:lnTo>
                        <a:pt x="6792" y="94"/>
                      </a:lnTo>
                      <a:lnTo>
                        <a:pt x="6745" y="188"/>
                      </a:lnTo>
                      <a:lnTo>
                        <a:pt x="6792" y="282"/>
                      </a:lnTo>
                      <a:lnTo>
                        <a:pt x="6839" y="329"/>
                      </a:lnTo>
                      <a:lnTo>
                        <a:pt x="6839" y="375"/>
                      </a:lnTo>
                      <a:lnTo>
                        <a:pt x="6839" y="15363"/>
                      </a:lnTo>
                      <a:lnTo>
                        <a:pt x="6839" y="24684"/>
                      </a:lnTo>
                      <a:lnTo>
                        <a:pt x="6839" y="29367"/>
                      </a:lnTo>
                      <a:lnTo>
                        <a:pt x="6839" y="31709"/>
                      </a:lnTo>
                      <a:lnTo>
                        <a:pt x="6839" y="32880"/>
                      </a:lnTo>
                      <a:lnTo>
                        <a:pt x="6839" y="33020"/>
                      </a:lnTo>
                      <a:lnTo>
                        <a:pt x="6839" y="33067"/>
                      </a:lnTo>
                      <a:lnTo>
                        <a:pt x="6839" y="33114"/>
                      </a:lnTo>
                      <a:lnTo>
                        <a:pt x="6652" y="33301"/>
                      </a:lnTo>
                      <a:lnTo>
                        <a:pt x="6230" y="33723"/>
                      </a:lnTo>
                      <a:lnTo>
                        <a:pt x="2951" y="36955"/>
                      </a:lnTo>
                      <a:lnTo>
                        <a:pt x="1359" y="38594"/>
                      </a:lnTo>
                      <a:lnTo>
                        <a:pt x="516" y="39390"/>
                      </a:lnTo>
                      <a:lnTo>
                        <a:pt x="94" y="39812"/>
                      </a:lnTo>
                      <a:lnTo>
                        <a:pt x="94" y="39859"/>
                      </a:lnTo>
                      <a:lnTo>
                        <a:pt x="94" y="39905"/>
                      </a:lnTo>
                      <a:lnTo>
                        <a:pt x="94" y="39999"/>
                      </a:lnTo>
                      <a:lnTo>
                        <a:pt x="94" y="40140"/>
                      </a:lnTo>
                      <a:lnTo>
                        <a:pt x="94" y="40421"/>
                      </a:lnTo>
                      <a:lnTo>
                        <a:pt x="94" y="54799"/>
                      </a:lnTo>
                      <a:lnTo>
                        <a:pt x="94" y="54846"/>
                      </a:lnTo>
                      <a:lnTo>
                        <a:pt x="1" y="54893"/>
                      </a:lnTo>
                      <a:lnTo>
                        <a:pt x="1" y="54987"/>
                      </a:lnTo>
                      <a:lnTo>
                        <a:pt x="1" y="55080"/>
                      </a:lnTo>
                      <a:lnTo>
                        <a:pt x="48" y="55127"/>
                      </a:lnTo>
                      <a:lnTo>
                        <a:pt x="94" y="55174"/>
                      </a:lnTo>
                      <a:lnTo>
                        <a:pt x="235" y="55174"/>
                      </a:lnTo>
                      <a:lnTo>
                        <a:pt x="282" y="55127"/>
                      </a:lnTo>
                      <a:lnTo>
                        <a:pt x="329" y="55080"/>
                      </a:lnTo>
                      <a:lnTo>
                        <a:pt x="329" y="54987"/>
                      </a:lnTo>
                      <a:lnTo>
                        <a:pt x="329" y="54893"/>
                      </a:lnTo>
                      <a:lnTo>
                        <a:pt x="235" y="54846"/>
                      </a:lnTo>
                      <a:lnTo>
                        <a:pt x="235" y="54799"/>
                      </a:lnTo>
                      <a:lnTo>
                        <a:pt x="235" y="40421"/>
                      </a:lnTo>
                      <a:lnTo>
                        <a:pt x="235" y="40140"/>
                      </a:lnTo>
                      <a:lnTo>
                        <a:pt x="235" y="39999"/>
                      </a:lnTo>
                      <a:lnTo>
                        <a:pt x="235" y="39952"/>
                      </a:lnTo>
                      <a:lnTo>
                        <a:pt x="235" y="39905"/>
                      </a:lnTo>
                      <a:lnTo>
                        <a:pt x="282" y="39905"/>
                      </a:lnTo>
                      <a:lnTo>
                        <a:pt x="656" y="39531"/>
                      </a:lnTo>
                      <a:lnTo>
                        <a:pt x="1453" y="38688"/>
                      </a:lnTo>
                      <a:lnTo>
                        <a:pt x="3092" y="37095"/>
                      </a:lnTo>
                      <a:lnTo>
                        <a:pt x="6324" y="33817"/>
                      </a:lnTo>
                      <a:lnTo>
                        <a:pt x="6745" y="33395"/>
                      </a:lnTo>
                      <a:lnTo>
                        <a:pt x="6979" y="33208"/>
                      </a:lnTo>
                      <a:lnTo>
                        <a:pt x="6979" y="33161"/>
                      </a:lnTo>
                      <a:lnTo>
                        <a:pt x="7026" y="33161"/>
                      </a:lnTo>
                      <a:lnTo>
                        <a:pt x="7026" y="33114"/>
                      </a:lnTo>
                      <a:lnTo>
                        <a:pt x="7026" y="33020"/>
                      </a:lnTo>
                      <a:lnTo>
                        <a:pt x="7026" y="32880"/>
                      </a:lnTo>
                      <a:lnTo>
                        <a:pt x="7026" y="31709"/>
                      </a:lnTo>
                      <a:lnTo>
                        <a:pt x="7026" y="29367"/>
                      </a:lnTo>
                      <a:lnTo>
                        <a:pt x="7026" y="24684"/>
                      </a:lnTo>
                      <a:lnTo>
                        <a:pt x="7026" y="15363"/>
                      </a:lnTo>
                      <a:lnTo>
                        <a:pt x="7026" y="375"/>
                      </a:lnTo>
                      <a:lnTo>
                        <a:pt x="7026" y="329"/>
                      </a:lnTo>
                      <a:lnTo>
                        <a:pt x="7073" y="282"/>
                      </a:lnTo>
                      <a:lnTo>
                        <a:pt x="7120" y="188"/>
                      </a:lnTo>
                      <a:lnTo>
                        <a:pt x="7120" y="94"/>
                      </a:lnTo>
                      <a:lnTo>
                        <a:pt x="7073" y="48"/>
                      </a:lnTo>
                      <a:lnTo>
                        <a:pt x="7026"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 name="Google Shape;369;p19"/>
              <p:cNvGrpSpPr/>
              <p:nvPr/>
            </p:nvGrpSpPr>
            <p:grpSpPr>
              <a:xfrm flipH="1">
                <a:off x="8851580" y="1394964"/>
                <a:ext cx="724216" cy="2240431"/>
                <a:chOff x="8412092" y="4079564"/>
                <a:chExt cx="724216" cy="2240431"/>
              </a:xfrm>
            </p:grpSpPr>
            <p:sp>
              <p:nvSpPr>
                <p:cNvPr id="370" name="Google Shape;370;p19"/>
                <p:cNvSpPr/>
                <p:nvPr/>
              </p:nvSpPr>
              <p:spPr>
                <a:xfrm>
                  <a:off x="8412092" y="4079564"/>
                  <a:ext cx="620161" cy="2240431"/>
                </a:xfrm>
                <a:custGeom>
                  <a:avLst/>
                  <a:gdLst/>
                  <a:ahLst/>
                  <a:cxnLst/>
                  <a:rect l="l" t="t" r="r" b="b"/>
                  <a:pathLst>
                    <a:path w="13678" h="49414" extrusionOk="0">
                      <a:moveTo>
                        <a:pt x="94" y="1"/>
                      </a:moveTo>
                      <a:lnTo>
                        <a:pt x="48" y="48"/>
                      </a:lnTo>
                      <a:lnTo>
                        <a:pt x="1" y="95"/>
                      </a:lnTo>
                      <a:lnTo>
                        <a:pt x="1" y="188"/>
                      </a:lnTo>
                      <a:lnTo>
                        <a:pt x="48" y="282"/>
                      </a:lnTo>
                      <a:lnTo>
                        <a:pt x="94" y="329"/>
                      </a:lnTo>
                      <a:lnTo>
                        <a:pt x="94" y="376"/>
                      </a:lnTo>
                      <a:lnTo>
                        <a:pt x="94" y="11382"/>
                      </a:lnTo>
                      <a:lnTo>
                        <a:pt x="94" y="11663"/>
                      </a:lnTo>
                      <a:lnTo>
                        <a:pt x="94" y="11757"/>
                      </a:lnTo>
                      <a:lnTo>
                        <a:pt x="94" y="11804"/>
                      </a:lnTo>
                      <a:lnTo>
                        <a:pt x="94" y="11851"/>
                      </a:lnTo>
                      <a:lnTo>
                        <a:pt x="235" y="11991"/>
                      </a:lnTo>
                      <a:lnTo>
                        <a:pt x="610" y="12366"/>
                      </a:lnTo>
                      <a:lnTo>
                        <a:pt x="1453" y="13162"/>
                      </a:lnTo>
                      <a:lnTo>
                        <a:pt x="3045" y="14754"/>
                      </a:lnTo>
                      <a:lnTo>
                        <a:pt x="6230" y="17986"/>
                      </a:lnTo>
                      <a:lnTo>
                        <a:pt x="12647" y="24403"/>
                      </a:lnTo>
                      <a:lnTo>
                        <a:pt x="13256" y="25012"/>
                      </a:lnTo>
                      <a:lnTo>
                        <a:pt x="13396" y="25152"/>
                      </a:lnTo>
                      <a:lnTo>
                        <a:pt x="13443" y="25199"/>
                      </a:lnTo>
                      <a:lnTo>
                        <a:pt x="13443" y="25293"/>
                      </a:lnTo>
                      <a:lnTo>
                        <a:pt x="13443" y="25761"/>
                      </a:lnTo>
                      <a:lnTo>
                        <a:pt x="13443" y="27494"/>
                      </a:lnTo>
                      <a:lnTo>
                        <a:pt x="13443" y="31007"/>
                      </a:lnTo>
                      <a:lnTo>
                        <a:pt x="13443" y="37985"/>
                      </a:lnTo>
                      <a:lnTo>
                        <a:pt x="13443" y="49085"/>
                      </a:lnTo>
                      <a:lnTo>
                        <a:pt x="13349" y="49132"/>
                      </a:lnTo>
                      <a:lnTo>
                        <a:pt x="13349" y="49226"/>
                      </a:lnTo>
                      <a:lnTo>
                        <a:pt x="13349" y="49320"/>
                      </a:lnTo>
                      <a:lnTo>
                        <a:pt x="13396" y="49366"/>
                      </a:lnTo>
                      <a:lnTo>
                        <a:pt x="13443" y="49413"/>
                      </a:lnTo>
                      <a:lnTo>
                        <a:pt x="13583" y="49413"/>
                      </a:lnTo>
                      <a:lnTo>
                        <a:pt x="13630" y="49366"/>
                      </a:lnTo>
                      <a:lnTo>
                        <a:pt x="13677" y="49320"/>
                      </a:lnTo>
                      <a:lnTo>
                        <a:pt x="13677" y="49226"/>
                      </a:lnTo>
                      <a:lnTo>
                        <a:pt x="13677" y="49132"/>
                      </a:lnTo>
                      <a:lnTo>
                        <a:pt x="13583" y="49085"/>
                      </a:lnTo>
                      <a:lnTo>
                        <a:pt x="13583" y="37985"/>
                      </a:lnTo>
                      <a:lnTo>
                        <a:pt x="13583" y="31007"/>
                      </a:lnTo>
                      <a:lnTo>
                        <a:pt x="13583" y="27494"/>
                      </a:lnTo>
                      <a:lnTo>
                        <a:pt x="13583" y="25761"/>
                      </a:lnTo>
                      <a:lnTo>
                        <a:pt x="13583" y="25293"/>
                      </a:lnTo>
                      <a:lnTo>
                        <a:pt x="13583" y="25199"/>
                      </a:lnTo>
                      <a:lnTo>
                        <a:pt x="13583" y="25105"/>
                      </a:lnTo>
                      <a:lnTo>
                        <a:pt x="13537" y="25058"/>
                      </a:lnTo>
                      <a:lnTo>
                        <a:pt x="13396" y="24871"/>
                      </a:lnTo>
                      <a:lnTo>
                        <a:pt x="12787" y="24262"/>
                      </a:lnTo>
                      <a:lnTo>
                        <a:pt x="6371" y="17846"/>
                      </a:lnTo>
                      <a:lnTo>
                        <a:pt x="3139" y="14661"/>
                      </a:lnTo>
                      <a:lnTo>
                        <a:pt x="1546" y="13068"/>
                      </a:lnTo>
                      <a:lnTo>
                        <a:pt x="750" y="12272"/>
                      </a:lnTo>
                      <a:lnTo>
                        <a:pt x="329" y="11851"/>
                      </a:lnTo>
                      <a:lnTo>
                        <a:pt x="282" y="11757"/>
                      </a:lnTo>
                      <a:lnTo>
                        <a:pt x="282" y="11663"/>
                      </a:lnTo>
                      <a:lnTo>
                        <a:pt x="282" y="11382"/>
                      </a:lnTo>
                      <a:lnTo>
                        <a:pt x="282" y="376"/>
                      </a:lnTo>
                      <a:lnTo>
                        <a:pt x="282" y="329"/>
                      </a:lnTo>
                      <a:lnTo>
                        <a:pt x="329" y="282"/>
                      </a:lnTo>
                      <a:lnTo>
                        <a:pt x="375" y="188"/>
                      </a:lnTo>
                      <a:lnTo>
                        <a:pt x="329" y="95"/>
                      </a:lnTo>
                      <a:lnTo>
                        <a:pt x="329"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9"/>
                <p:cNvSpPr/>
                <p:nvPr/>
              </p:nvSpPr>
              <p:spPr>
                <a:xfrm>
                  <a:off x="8503407" y="4332289"/>
                  <a:ext cx="632901" cy="1303888"/>
                </a:xfrm>
                <a:custGeom>
                  <a:avLst/>
                  <a:gdLst/>
                  <a:ahLst/>
                  <a:cxnLst/>
                  <a:rect l="l" t="t" r="r" b="b"/>
                  <a:pathLst>
                    <a:path w="13959" h="28758" extrusionOk="0">
                      <a:moveTo>
                        <a:pt x="141" y="0"/>
                      </a:moveTo>
                      <a:lnTo>
                        <a:pt x="48" y="47"/>
                      </a:lnTo>
                      <a:lnTo>
                        <a:pt x="48" y="94"/>
                      </a:lnTo>
                      <a:lnTo>
                        <a:pt x="1" y="188"/>
                      </a:lnTo>
                      <a:lnTo>
                        <a:pt x="48" y="281"/>
                      </a:lnTo>
                      <a:lnTo>
                        <a:pt x="94" y="328"/>
                      </a:lnTo>
                      <a:lnTo>
                        <a:pt x="94" y="375"/>
                      </a:lnTo>
                      <a:lnTo>
                        <a:pt x="94" y="4778"/>
                      </a:lnTo>
                      <a:lnTo>
                        <a:pt x="94" y="4965"/>
                      </a:lnTo>
                      <a:lnTo>
                        <a:pt x="141" y="4965"/>
                      </a:lnTo>
                      <a:lnTo>
                        <a:pt x="141" y="5012"/>
                      </a:lnTo>
                      <a:lnTo>
                        <a:pt x="188" y="5059"/>
                      </a:lnTo>
                      <a:lnTo>
                        <a:pt x="235" y="5106"/>
                      </a:lnTo>
                      <a:lnTo>
                        <a:pt x="422" y="5293"/>
                      </a:lnTo>
                      <a:lnTo>
                        <a:pt x="844" y="5715"/>
                      </a:lnTo>
                      <a:lnTo>
                        <a:pt x="1640" y="6511"/>
                      </a:lnTo>
                      <a:lnTo>
                        <a:pt x="3279" y="8150"/>
                      </a:lnTo>
                      <a:lnTo>
                        <a:pt x="6558" y="11429"/>
                      </a:lnTo>
                      <a:lnTo>
                        <a:pt x="13068" y="17939"/>
                      </a:lnTo>
                      <a:lnTo>
                        <a:pt x="13630" y="18501"/>
                      </a:lnTo>
                      <a:lnTo>
                        <a:pt x="13677" y="18548"/>
                      </a:lnTo>
                      <a:lnTo>
                        <a:pt x="13677" y="18595"/>
                      </a:lnTo>
                      <a:lnTo>
                        <a:pt x="13677" y="18782"/>
                      </a:lnTo>
                      <a:lnTo>
                        <a:pt x="13677" y="19157"/>
                      </a:lnTo>
                      <a:lnTo>
                        <a:pt x="13677" y="20702"/>
                      </a:lnTo>
                      <a:lnTo>
                        <a:pt x="13677" y="23793"/>
                      </a:lnTo>
                      <a:lnTo>
                        <a:pt x="13677" y="28383"/>
                      </a:lnTo>
                      <a:lnTo>
                        <a:pt x="13630" y="28477"/>
                      </a:lnTo>
                      <a:lnTo>
                        <a:pt x="13583" y="28571"/>
                      </a:lnTo>
                      <a:lnTo>
                        <a:pt x="13583" y="28617"/>
                      </a:lnTo>
                      <a:lnTo>
                        <a:pt x="13630" y="28664"/>
                      </a:lnTo>
                      <a:lnTo>
                        <a:pt x="13677" y="28711"/>
                      </a:lnTo>
                      <a:lnTo>
                        <a:pt x="13771" y="28758"/>
                      </a:lnTo>
                      <a:lnTo>
                        <a:pt x="13818" y="28711"/>
                      </a:lnTo>
                      <a:lnTo>
                        <a:pt x="13864" y="28664"/>
                      </a:lnTo>
                      <a:lnTo>
                        <a:pt x="13911" y="28617"/>
                      </a:lnTo>
                      <a:lnTo>
                        <a:pt x="13958" y="28571"/>
                      </a:lnTo>
                      <a:lnTo>
                        <a:pt x="13911" y="28477"/>
                      </a:lnTo>
                      <a:lnTo>
                        <a:pt x="13818" y="28383"/>
                      </a:lnTo>
                      <a:lnTo>
                        <a:pt x="13864" y="28383"/>
                      </a:lnTo>
                      <a:lnTo>
                        <a:pt x="13864" y="23793"/>
                      </a:lnTo>
                      <a:lnTo>
                        <a:pt x="13864" y="20702"/>
                      </a:lnTo>
                      <a:lnTo>
                        <a:pt x="13864" y="19157"/>
                      </a:lnTo>
                      <a:lnTo>
                        <a:pt x="13864" y="18782"/>
                      </a:lnTo>
                      <a:lnTo>
                        <a:pt x="13864" y="18595"/>
                      </a:lnTo>
                      <a:lnTo>
                        <a:pt x="13864" y="18501"/>
                      </a:lnTo>
                      <a:lnTo>
                        <a:pt x="13864" y="18454"/>
                      </a:lnTo>
                      <a:lnTo>
                        <a:pt x="13818" y="18454"/>
                      </a:lnTo>
                      <a:lnTo>
                        <a:pt x="13724" y="18360"/>
                      </a:lnTo>
                      <a:lnTo>
                        <a:pt x="13209" y="17798"/>
                      </a:lnTo>
                      <a:lnTo>
                        <a:pt x="6652" y="11288"/>
                      </a:lnTo>
                      <a:lnTo>
                        <a:pt x="3420" y="8009"/>
                      </a:lnTo>
                      <a:lnTo>
                        <a:pt x="1781" y="6417"/>
                      </a:lnTo>
                      <a:lnTo>
                        <a:pt x="984" y="5574"/>
                      </a:lnTo>
                      <a:lnTo>
                        <a:pt x="563" y="5152"/>
                      </a:lnTo>
                      <a:lnTo>
                        <a:pt x="329" y="4965"/>
                      </a:lnTo>
                      <a:lnTo>
                        <a:pt x="282" y="4918"/>
                      </a:lnTo>
                      <a:lnTo>
                        <a:pt x="282" y="4778"/>
                      </a:lnTo>
                      <a:lnTo>
                        <a:pt x="282" y="375"/>
                      </a:lnTo>
                      <a:lnTo>
                        <a:pt x="282" y="328"/>
                      </a:lnTo>
                      <a:lnTo>
                        <a:pt x="329" y="281"/>
                      </a:lnTo>
                      <a:lnTo>
                        <a:pt x="375" y="188"/>
                      </a:lnTo>
                      <a:lnTo>
                        <a:pt x="375" y="94"/>
                      </a:lnTo>
                      <a:lnTo>
                        <a:pt x="329"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2" name="Google Shape;372;p19"/>
            <p:cNvGrpSpPr/>
            <p:nvPr/>
          </p:nvGrpSpPr>
          <p:grpSpPr>
            <a:xfrm>
              <a:off x="-1350362" y="-10"/>
              <a:ext cx="2501635" cy="2592329"/>
              <a:chOff x="-1350362" y="-10"/>
              <a:chExt cx="2501635" cy="2592329"/>
            </a:xfrm>
          </p:grpSpPr>
          <p:grpSp>
            <p:nvGrpSpPr>
              <p:cNvPr id="373" name="Google Shape;373;p19"/>
              <p:cNvGrpSpPr/>
              <p:nvPr/>
            </p:nvGrpSpPr>
            <p:grpSpPr>
              <a:xfrm rot="-5400000">
                <a:off x="-348030" y="-1002341"/>
                <a:ext cx="496972" cy="2501635"/>
                <a:chOff x="8153020" y="-1031841"/>
                <a:chExt cx="496972" cy="2501635"/>
              </a:xfrm>
            </p:grpSpPr>
            <p:sp>
              <p:nvSpPr>
                <p:cNvPr id="374" name="Google Shape;374;p19"/>
                <p:cNvSpPr/>
                <p:nvPr/>
              </p:nvSpPr>
              <p:spPr>
                <a:xfrm>
                  <a:off x="8327171" y="-1031841"/>
                  <a:ext cx="322821" cy="2501635"/>
                </a:xfrm>
                <a:custGeom>
                  <a:avLst/>
                  <a:gdLst/>
                  <a:ahLst/>
                  <a:cxnLst/>
                  <a:rect l="l" t="t" r="r" b="b"/>
                  <a:pathLst>
                    <a:path w="7120" h="55175" extrusionOk="0">
                      <a:moveTo>
                        <a:pt x="6838" y="1"/>
                      </a:moveTo>
                      <a:lnTo>
                        <a:pt x="6792" y="48"/>
                      </a:lnTo>
                      <a:lnTo>
                        <a:pt x="6745" y="94"/>
                      </a:lnTo>
                      <a:lnTo>
                        <a:pt x="6745" y="188"/>
                      </a:lnTo>
                      <a:lnTo>
                        <a:pt x="6792" y="282"/>
                      </a:lnTo>
                      <a:lnTo>
                        <a:pt x="6838" y="329"/>
                      </a:lnTo>
                      <a:lnTo>
                        <a:pt x="6838" y="375"/>
                      </a:lnTo>
                      <a:lnTo>
                        <a:pt x="6838" y="16066"/>
                      </a:lnTo>
                      <a:lnTo>
                        <a:pt x="6838" y="25808"/>
                      </a:lnTo>
                      <a:lnTo>
                        <a:pt x="6838" y="30632"/>
                      </a:lnTo>
                      <a:lnTo>
                        <a:pt x="6838" y="33067"/>
                      </a:lnTo>
                      <a:lnTo>
                        <a:pt x="6838" y="34285"/>
                      </a:lnTo>
                      <a:lnTo>
                        <a:pt x="6838" y="34566"/>
                      </a:lnTo>
                      <a:lnTo>
                        <a:pt x="6838" y="34613"/>
                      </a:lnTo>
                      <a:lnTo>
                        <a:pt x="6792" y="34613"/>
                      </a:lnTo>
                      <a:lnTo>
                        <a:pt x="6698" y="34753"/>
                      </a:lnTo>
                      <a:lnTo>
                        <a:pt x="6230" y="35175"/>
                      </a:lnTo>
                      <a:lnTo>
                        <a:pt x="2998" y="38407"/>
                      </a:lnTo>
                      <a:lnTo>
                        <a:pt x="1359" y="40046"/>
                      </a:lnTo>
                      <a:lnTo>
                        <a:pt x="562" y="40842"/>
                      </a:lnTo>
                      <a:lnTo>
                        <a:pt x="141" y="41264"/>
                      </a:lnTo>
                      <a:lnTo>
                        <a:pt x="94" y="41357"/>
                      </a:lnTo>
                      <a:lnTo>
                        <a:pt x="94" y="41451"/>
                      </a:lnTo>
                      <a:lnTo>
                        <a:pt x="94" y="41591"/>
                      </a:lnTo>
                      <a:lnTo>
                        <a:pt x="94" y="41872"/>
                      </a:lnTo>
                      <a:lnTo>
                        <a:pt x="94" y="54799"/>
                      </a:lnTo>
                      <a:lnTo>
                        <a:pt x="94" y="54846"/>
                      </a:lnTo>
                      <a:lnTo>
                        <a:pt x="0" y="54893"/>
                      </a:lnTo>
                      <a:lnTo>
                        <a:pt x="0" y="54987"/>
                      </a:lnTo>
                      <a:lnTo>
                        <a:pt x="0" y="55080"/>
                      </a:lnTo>
                      <a:lnTo>
                        <a:pt x="47" y="55127"/>
                      </a:lnTo>
                      <a:lnTo>
                        <a:pt x="94" y="55174"/>
                      </a:lnTo>
                      <a:lnTo>
                        <a:pt x="235" y="55174"/>
                      </a:lnTo>
                      <a:lnTo>
                        <a:pt x="281" y="55127"/>
                      </a:lnTo>
                      <a:lnTo>
                        <a:pt x="328" y="55080"/>
                      </a:lnTo>
                      <a:lnTo>
                        <a:pt x="328" y="54987"/>
                      </a:lnTo>
                      <a:lnTo>
                        <a:pt x="328" y="54893"/>
                      </a:lnTo>
                      <a:lnTo>
                        <a:pt x="235" y="54846"/>
                      </a:lnTo>
                      <a:lnTo>
                        <a:pt x="235" y="54799"/>
                      </a:lnTo>
                      <a:lnTo>
                        <a:pt x="235" y="41872"/>
                      </a:lnTo>
                      <a:lnTo>
                        <a:pt x="235" y="41591"/>
                      </a:lnTo>
                      <a:lnTo>
                        <a:pt x="235" y="41451"/>
                      </a:lnTo>
                      <a:lnTo>
                        <a:pt x="235" y="41404"/>
                      </a:lnTo>
                      <a:lnTo>
                        <a:pt x="281" y="41404"/>
                      </a:lnTo>
                      <a:lnTo>
                        <a:pt x="656" y="40983"/>
                      </a:lnTo>
                      <a:lnTo>
                        <a:pt x="1499" y="40186"/>
                      </a:lnTo>
                      <a:lnTo>
                        <a:pt x="3138" y="38547"/>
                      </a:lnTo>
                      <a:lnTo>
                        <a:pt x="6370" y="35269"/>
                      </a:lnTo>
                      <a:lnTo>
                        <a:pt x="6792" y="34847"/>
                      </a:lnTo>
                      <a:lnTo>
                        <a:pt x="6885" y="34753"/>
                      </a:lnTo>
                      <a:lnTo>
                        <a:pt x="6979" y="34707"/>
                      </a:lnTo>
                      <a:lnTo>
                        <a:pt x="7026" y="34660"/>
                      </a:lnTo>
                      <a:lnTo>
                        <a:pt x="7026" y="34613"/>
                      </a:lnTo>
                      <a:lnTo>
                        <a:pt x="7026" y="34285"/>
                      </a:lnTo>
                      <a:lnTo>
                        <a:pt x="7026" y="33067"/>
                      </a:lnTo>
                      <a:lnTo>
                        <a:pt x="7026" y="30632"/>
                      </a:lnTo>
                      <a:lnTo>
                        <a:pt x="7026" y="25808"/>
                      </a:lnTo>
                      <a:lnTo>
                        <a:pt x="7026" y="16066"/>
                      </a:lnTo>
                      <a:lnTo>
                        <a:pt x="7026" y="375"/>
                      </a:lnTo>
                      <a:lnTo>
                        <a:pt x="7026" y="329"/>
                      </a:lnTo>
                      <a:lnTo>
                        <a:pt x="7073" y="282"/>
                      </a:lnTo>
                      <a:lnTo>
                        <a:pt x="7119" y="188"/>
                      </a:lnTo>
                      <a:lnTo>
                        <a:pt x="7073"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9"/>
                <p:cNvSpPr/>
                <p:nvPr/>
              </p:nvSpPr>
              <p:spPr>
                <a:xfrm>
                  <a:off x="8233725" y="-1031841"/>
                  <a:ext cx="322821" cy="2501635"/>
                </a:xfrm>
                <a:custGeom>
                  <a:avLst/>
                  <a:gdLst/>
                  <a:ahLst/>
                  <a:cxnLst/>
                  <a:rect l="l" t="t" r="r" b="b"/>
                  <a:pathLst>
                    <a:path w="7120" h="55175" extrusionOk="0">
                      <a:moveTo>
                        <a:pt x="6839" y="1"/>
                      </a:moveTo>
                      <a:lnTo>
                        <a:pt x="6792" y="48"/>
                      </a:lnTo>
                      <a:lnTo>
                        <a:pt x="6745" y="94"/>
                      </a:lnTo>
                      <a:lnTo>
                        <a:pt x="6745" y="188"/>
                      </a:lnTo>
                      <a:lnTo>
                        <a:pt x="6792" y="282"/>
                      </a:lnTo>
                      <a:lnTo>
                        <a:pt x="6839" y="329"/>
                      </a:lnTo>
                      <a:lnTo>
                        <a:pt x="6839" y="375"/>
                      </a:lnTo>
                      <a:lnTo>
                        <a:pt x="6839" y="15738"/>
                      </a:lnTo>
                      <a:lnTo>
                        <a:pt x="6839" y="25246"/>
                      </a:lnTo>
                      <a:lnTo>
                        <a:pt x="6839" y="29976"/>
                      </a:lnTo>
                      <a:lnTo>
                        <a:pt x="6839" y="32365"/>
                      </a:lnTo>
                      <a:lnTo>
                        <a:pt x="6839" y="33582"/>
                      </a:lnTo>
                      <a:lnTo>
                        <a:pt x="6839" y="33723"/>
                      </a:lnTo>
                      <a:lnTo>
                        <a:pt x="6839" y="33770"/>
                      </a:lnTo>
                      <a:lnTo>
                        <a:pt x="6839" y="33817"/>
                      </a:lnTo>
                      <a:lnTo>
                        <a:pt x="6651" y="34004"/>
                      </a:lnTo>
                      <a:lnTo>
                        <a:pt x="6230" y="34426"/>
                      </a:lnTo>
                      <a:lnTo>
                        <a:pt x="2998" y="37704"/>
                      </a:lnTo>
                      <a:lnTo>
                        <a:pt x="1359" y="39296"/>
                      </a:lnTo>
                      <a:lnTo>
                        <a:pt x="563" y="40140"/>
                      </a:lnTo>
                      <a:lnTo>
                        <a:pt x="141" y="40561"/>
                      </a:lnTo>
                      <a:lnTo>
                        <a:pt x="94" y="40561"/>
                      </a:lnTo>
                      <a:lnTo>
                        <a:pt x="94" y="40608"/>
                      </a:lnTo>
                      <a:lnTo>
                        <a:pt x="94" y="40702"/>
                      </a:lnTo>
                      <a:lnTo>
                        <a:pt x="94" y="40842"/>
                      </a:lnTo>
                      <a:lnTo>
                        <a:pt x="94" y="41170"/>
                      </a:lnTo>
                      <a:lnTo>
                        <a:pt x="94" y="54799"/>
                      </a:lnTo>
                      <a:lnTo>
                        <a:pt x="94" y="54846"/>
                      </a:lnTo>
                      <a:lnTo>
                        <a:pt x="1" y="54893"/>
                      </a:lnTo>
                      <a:lnTo>
                        <a:pt x="1" y="54987"/>
                      </a:lnTo>
                      <a:lnTo>
                        <a:pt x="1" y="55080"/>
                      </a:lnTo>
                      <a:lnTo>
                        <a:pt x="47" y="55127"/>
                      </a:lnTo>
                      <a:lnTo>
                        <a:pt x="94" y="55174"/>
                      </a:lnTo>
                      <a:lnTo>
                        <a:pt x="235" y="55174"/>
                      </a:lnTo>
                      <a:lnTo>
                        <a:pt x="282" y="55127"/>
                      </a:lnTo>
                      <a:lnTo>
                        <a:pt x="328" y="55080"/>
                      </a:lnTo>
                      <a:lnTo>
                        <a:pt x="328" y="54987"/>
                      </a:lnTo>
                      <a:lnTo>
                        <a:pt x="328" y="54893"/>
                      </a:lnTo>
                      <a:lnTo>
                        <a:pt x="235" y="54846"/>
                      </a:lnTo>
                      <a:lnTo>
                        <a:pt x="235" y="54799"/>
                      </a:lnTo>
                      <a:lnTo>
                        <a:pt x="235" y="41170"/>
                      </a:lnTo>
                      <a:lnTo>
                        <a:pt x="235" y="40842"/>
                      </a:lnTo>
                      <a:lnTo>
                        <a:pt x="235" y="40702"/>
                      </a:lnTo>
                      <a:lnTo>
                        <a:pt x="235" y="40655"/>
                      </a:lnTo>
                      <a:lnTo>
                        <a:pt x="282" y="40655"/>
                      </a:lnTo>
                      <a:lnTo>
                        <a:pt x="656" y="40233"/>
                      </a:lnTo>
                      <a:lnTo>
                        <a:pt x="1452" y="39437"/>
                      </a:lnTo>
                      <a:lnTo>
                        <a:pt x="3092" y="37798"/>
                      </a:lnTo>
                      <a:lnTo>
                        <a:pt x="6370" y="34566"/>
                      </a:lnTo>
                      <a:lnTo>
                        <a:pt x="6792" y="34144"/>
                      </a:lnTo>
                      <a:lnTo>
                        <a:pt x="7026" y="33910"/>
                      </a:lnTo>
                      <a:lnTo>
                        <a:pt x="7026" y="33863"/>
                      </a:lnTo>
                      <a:lnTo>
                        <a:pt x="7026" y="33817"/>
                      </a:lnTo>
                      <a:lnTo>
                        <a:pt x="7026" y="33723"/>
                      </a:lnTo>
                      <a:lnTo>
                        <a:pt x="7026" y="33582"/>
                      </a:lnTo>
                      <a:lnTo>
                        <a:pt x="7026" y="32365"/>
                      </a:lnTo>
                      <a:lnTo>
                        <a:pt x="7026" y="29976"/>
                      </a:lnTo>
                      <a:lnTo>
                        <a:pt x="7026" y="25246"/>
                      </a:lnTo>
                      <a:lnTo>
                        <a:pt x="7026" y="15738"/>
                      </a:lnTo>
                      <a:lnTo>
                        <a:pt x="7026" y="375"/>
                      </a:lnTo>
                      <a:lnTo>
                        <a:pt x="7026" y="329"/>
                      </a:lnTo>
                      <a:lnTo>
                        <a:pt x="7073" y="282"/>
                      </a:lnTo>
                      <a:lnTo>
                        <a:pt x="7120" y="188"/>
                      </a:lnTo>
                      <a:lnTo>
                        <a:pt x="7120"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9"/>
                <p:cNvSpPr/>
                <p:nvPr/>
              </p:nvSpPr>
              <p:spPr>
                <a:xfrm>
                  <a:off x="8153020" y="-1031841"/>
                  <a:ext cx="322821" cy="2501635"/>
                </a:xfrm>
                <a:custGeom>
                  <a:avLst/>
                  <a:gdLst/>
                  <a:ahLst/>
                  <a:cxnLst/>
                  <a:rect l="l" t="t" r="r" b="b"/>
                  <a:pathLst>
                    <a:path w="7120" h="55175" extrusionOk="0">
                      <a:moveTo>
                        <a:pt x="6886" y="1"/>
                      </a:moveTo>
                      <a:lnTo>
                        <a:pt x="6792" y="48"/>
                      </a:lnTo>
                      <a:lnTo>
                        <a:pt x="6792" y="94"/>
                      </a:lnTo>
                      <a:lnTo>
                        <a:pt x="6745" y="188"/>
                      </a:lnTo>
                      <a:lnTo>
                        <a:pt x="6792" y="282"/>
                      </a:lnTo>
                      <a:lnTo>
                        <a:pt x="6839" y="329"/>
                      </a:lnTo>
                      <a:lnTo>
                        <a:pt x="6839" y="375"/>
                      </a:lnTo>
                      <a:lnTo>
                        <a:pt x="6839" y="15363"/>
                      </a:lnTo>
                      <a:lnTo>
                        <a:pt x="6839" y="24684"/>
                      </a:lnTo>
                      <a:lnTo>
                        <a:pt x="6839" y="29367"/>
                      </a:lnTo>
                      <a:lnTo>
                        <a:pt x="6839" y="31709"/>
                      </a:lnTo>
                      <a:lnTo>
                        <a:pt x="6839" y="32880"/>
                      </a:lnTo>
                      <a:lnTo>
                        <a:pt x="6839" y="33020"/>
                      </a:lnTo>
                      <a:lnTo>
                        <a:pt x="6839" y="33067"/>
                      </a:lnTo>
                      <a:lnTo>
                        <a:pt x="6839" y="33114"/>
                      </a:lnTo>
                      <a:lnTo>
                        <a:pt x="6652" y="33301"/>
                      </a:lnTo>
                      <a:lnTo>
                        <a:pt x="6230" y="33723"/>
                      </a:lnTo>
                      <a:lnTo>
                        <a:pt x="2951" y="36955"/>
                      </a:lnTo>
                      <a:lnTo>
                        <a:pt x="1359" y="38594"/>
                      </a:lnTo>
                      <a:lnTo>
                        <a:pt x="516" y="39390"/>
                      </a:lnTo>
                      <a:lnTo>
                        <a:pt x="94" y="39812"/>
                      </a:lnTo>
                      <a:lnTo>
                        <a:pt x="94" y="39859"/>
                      </a:lnTo>
                      <a:lnTo>
                        <a:pt x="94" y="39905"/>
                      </a:lnTo>
                      <a:lnTo>
                        <a:pt x="94" y="39999"/>
                      </a:lnTo>
                      <a:lnTo>
                        <a:pt x="94" y="40140"/>
                      </a:lnTo>
                      <a:lnTo>
                        <a:pt x="94" y="40421"/>
                      </a:lnTo>
                      <a:lnTo>
                        <a:pt x="94" y="54799"/>
                      </a:lnTo>
                      <a:lnTo>
                        <a:pt x="94" y="54846"/>
                      </a:lnTo>
                      <a:lnTo>
                        <a:pt x="1" y="54893"/>
                      </a:lnTo>
                      <a:lnTo>
                        <a:pt x="1" y="54987"/>
                      </a:lnTo>
                      <a:lnTo>
                        <a:pt x="1" y="55080"/>
                      </a:lnTo>
                      <a:lnTo>
                        <a:pt x="48" y="55127"/>
                      </a:lnTo>
                      <a:lnTo>
                        <a:pt x="94" y="55174"/>
                      </a:lnTo>
                      <a:lnTo>
                        <a:pt x="235" y="55174"/>
                      </a:lnTo>
                      <a:lnTo>
                        <a:pt x="282" y="55127"/>
                      </a:lnTo>
                      <a:lnTo>
                        <a:pt x="329" y="55080"/>
                      </a:lnTo>
                      <a:lnTo>
                        <a:pt x="329" y="54987"/>
                      </a:lnTo>
                      <a:lnTo>
                        <a:pt x="329" y="54893"/>
                      </a:lnTo>
                      <a:lnTo>
                        <a:pt x="235" y="54846"/>
                      </a:lnTo>
                      <a:lnTo>
                        <a:pt x="235" y="54799"/>
                      </a:lnTo>
                      <a:lnTo>
                        <a:pt x="235" y="40421"/>
                      </a:lnTo>
                      <a:lnTo>
                        <a:pt x="235" y="40140"/>
                      </a:lnTo>
                      <a:lnTo>
                        <a:pt x="235" y="39999"/>
                      </a:lnTo>
                      <a:lnTo>
                        <a:pt x="235" y="39952"/>
                      </a:lnTo>
                      <a:lnTo>
                        <a:pt x="235" y="39905"/>
                      </a:lnTo>
                      <a:lnTo>
                        <a:pt x="282" y="39905"/>
                      </a:lnTo>
                      <a:lnTo>
                        <a:pt x="656" y="39531"/>
                      </a:lnTo>
                      <a:lnTo>
                        <a:pt x="1453" y="38688"/>
                      </a:lnTo>
                      <a:lnTo>
                        <a:pt x="3092" y="37095"/>
                      </a:lnTo>
                      <a:lnTo>
                        <a:pt x="6324" y="33817"/>
                      </a:lnTo>
                      <a:lnTo>
                        <a:pt x="6745" y="33395"/>
                      </a:lnTo>
                      <a:lnTo>
                        <a:pt x="6979" y="33208"/>
                      </a:lnTo>
                      <a:lnTo>
                        <a:pt x="6979" y="33161"/>
                      </a:lnTo>
                      <a:lnTo>
                        <a:pt x="7026" y="33161"/>
                      </a:lnTo>
                      <a:lnTo>
                        <a:pt x="7026" y="33114"/>
                      </a:lnTo>
                      <a:lnTo>
                        <a:pt x="7026" y="33020"/>
                      </a:lnTo>
                      <a:lnTo>
                        <a:pt x="7026" y="32880"/>
                      </a:lnTo>
                      <a:lnTo>
                        <a:pt x="7026" y="31709"/>
                      </a:lnTo>
                      <a:lnTo>
                        <a:pt x="7026" y="29367"/>
                      </a:lnTo>
                      <a:lnTo>
                        <a:pt x="7026" y="24684"/>
                      </a:lnTo>
                      <a:lnTo>
                        <a:pt x="7026" y="15363"/>
                      </a:lnTo>
                      <a:lnTo>
                        <a:pt x="7026" y="375"/>
                      </a:lnTo>
                      <a:lnTo>
                        <a:pt x="7026" y="329"/>
                      </a:lnTo>
                      <a:lnTo>
                        <a:pt x="7073" y="282"/>
                      </a:lnTo>
                      <a:lnTo>
                        <a:pt x="7120" y="188"/>
                      </a:lnTo>
                      <a:lnTo>
                        <a:pt x="7120" y="94"/>
                      </a:lnTo>
                      <a:lnTo>
                        <a:pt x="7073" y="48"/>
                      </a:lnTo>
                      <a:lnTo>
                        <a:pt x="7026"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19"/>
              <p:cNvGrpSpPr/>
              <p:nvPr/>
            </p:nvGrpSpPr>
            <p:grpSpPr>
              <a:xfrm rot="10800000" flipH="1">
                <a:off x="-461645" y="351889"/>
                <a:ext cx="724216" cy="2240431"/>
                <a:chOff x="8412092" y="4079564"/>
                <a:chExt cx="724216" cy="2240431"/>
              </a:xfrm>
            </p:grpSpPr>
            <p:sp>
              <p:nvSpPr>
                <p:cNvPr id="378" name="Google Shape;378;p19"/>
                <p:cNvSpPr/>
                <p:nvPr/>
              </p:nvSpPr>
              <p:spPr>
                <a:xfrm>
                  <a:off x="8412092" y="4079564"/>
                  <a:ext cx="620161" cy="2240431"/>
                </a:xfrm>
                <a:custGeom>
                  <a:avLst/>
                  <a:gdLst/>
                  <a:ahLst/>
                  <a:cxnLst/>
                  <a:rect l="l" t="t" r="r" b="b"/>
                  <a:pathLst>
                    <a:path w="13678" h="49414" extrusionOk="0">
                      <a:moveTo>
                        <a:pt x="94" y="1"/>
                      </a:moveTo>
                      <a:lnTo>
                        <a:pt x="48" y="48"/>
                      </a:lnTo>
                      <a:lnTo>
                        <a:pt x="1" y="95"/>
                      </a:lnTo>
                      <a:lnTo>
                        <a:pt x="1" y="188"/>
                      </a:lnTo>
                      <a:lnTo>
                        <a:pt x="48" y="282"/>
                      </a:lnTo>
                      <a:lnTo>
                        <a:pt x="94" y="329"/>
                      </a:lnTo>
                      <a:lnTo>
                        <a:pt x="94" y="376"/>
                      </a:lnTo>
                      <a:lnTo>
                        <a:pt x="94" y="11382"/>
                      </a:lnTo>
                      <a:lnTo>
                        <a:pt x="94" y="11663"/>
                      </a:lnTo>
                      <a:lnTo>
                        <a:pt x="94" y="11757"/>
                      </a:lnTo>
                      <a:lnTo>
                        <a:pt x="94" y="11804"/>
                      </a:lnTo>
                      <a:lnTo>
                        <a:pt x="94" y="11851"/>
                      </a:lnTo>
                      <a:lnTo>
                        <a:pt x="235" y="11991"/>
                      </a:lnTo>
                      <a:lnTo>
                        <a:pt x="610" y="12366"/>
                      </a:lnTo>
                      <a:lnTo>
                        <a:pt x="1453" y="13162"/>
                      </a:lnTo>
                      <a:lnTo>
                        <a:pt x="3045" y="14754"/>
                      </a:lnTo>
                      <a:lnTo>
                        <a:pt x="6230" y="17986"/>
                      </a:lnTo>
                      <a:lnTo>
                        <a:pt x="12647" y="24403"/>
                      </a:lnTo>
                      <a:lnTo>
                        <a:pt x="13256" y="25012"/>
                      </a:lnTo>
                      <a:lnTo>
                        <a:pt x="13396" y="25152"/>
                      </a:lnTo>
                      <a:lnTo>
                        <a:pt x="13443" y="25199"/>
                      </a:lnTo>
                      <a:lnTo>
                        <a:pt x="13443" y="25293"/>
                      </a:lnTo>
                      <a:lnTo>
                        <a:pt x="13443" y="25761"/>
                      </a:lnTo>
                      <a:lnTo>
                        <a:pt x="13443" y="27494"/>
                      </a:lnTo>
                      <a:lnTo>
                        <a:pt x="13443" y="31007"/>
                      </a:lnTo>
                      <a:lnTo>
                        <a:pt x="13443" y="37985"/>
                      </a:lnTo>
                      <a:lnTo>
                        <a:pt x="13443" y="49085"/>
                      </a:lnTo>
                      <a:lnTo>
                        <a:pt x="13349" y="49132"/>
                      </a:lnTo>
                      <a:lnTo>
                        <a:pt x="13349" y="49226"/>
                      </a:lnTo>
                      <a:lnTo>
                        <a:pt x="13349" y="49320"/>
                      </a:lnTo>
                      <a:lnTo>
                        <a:pt x="13396" y="49366"/>
                      </a:lnTo>
                      <a:lnTo>
                        <a:pt x="13443" y="49413"/>
                      </a:lnTo>
                      <a:lnTo>
                        <a:pt x="13583" y="49413"/>
                      </a:lnTo>
                      <a:lnTo>
                        <a:pt x="13630" y="49366"/>
                      </a:lnTo>
                      <a:lnTo>
                        <a:pt x="13677" y="49320"/>
                      </a:lnTo>
                      <a:lnTo>
                        <a:pt x="13677" y="49226"/>
                      </a:lnTo>
                      <a:lnTo>
                        <a:pt x="13677" y="49132"/>
                      </a:lnTo>
                      <a:lnTo>
                        <a:pt x="13583" y="49085"/>
                      </a:lnTo>
                      <a:lnTo>
                        <a:pt x="13583" y="37985"/>
                      </a:lnTo>
                      <a:lnTo>
                        <a:pt x="13583" y="31007"/>
                      </a:lnTo>
                      <a:lnTo>
                        <a:pt x="13583" y="27494"/>
                      </a:lnTo>
                      <a:lnTo>
                        <a:pt x="13583" y="25761"/>
                      </a:lnTo>
                      <a:lnTo>
                        <a:pt x="13583" y="25293"/>
                      </a:lnTo>
                      <a:lnTo>
                        <a:pt x="13583" y="25199"/>
                      </a:lnTo>
                      <a:lnTo>
                        <a:pt x="13583" y="25105"/>
                      </a:lnTo>
                      <a:lnTo>
                        <a:pt x="13537" y="25058"/>
                      </a:lnTo>
                      <a:lnTo>
                        <a:pt x="13396" y="24871"/>
                      </a:lnTo>
                      <a:lnTo>
                        <a:pt x="12787" y="24262"/>
                      </a:lnTo>
                      <a:lnTo>
                        <a:pt x="6371" y="17846"/>
                      </a:lnTo>
                      <a:lnTo>
                        <a:pt x="3139" y="14661"/>
                      </a:lnTo>
                      <a:lnTo>
                        <a:pt x="1546" y="13068"/>
                      </a:lnTo>
                      <a:lnTo>
                        <a:pt x="750" y="12272"/>
                      </a:lnTo>
                      <a:lnTo>
                        <a:pt x="329" y="11851"/>
                      </a:lnTo>
                      <a:lnTo>
                        <a:pt x="282" y="11757"/>
                      </a:lnTo>
                      <a:lnTo>
                        <a:pt x="282" y="11663"/>
                      </a:lnTo>
                      <a:lnTo>
                        <a:pt x="282" y="11382"/>
                      </a:lnTo>
                      <a:lnTo>
                        <a:pt x="282" y="376"/>
                      </a:lnTo>
                      <a:lnTo>
                        <a:pt x="282" y="329"/>
                      </a:lnTo>
                      <a:lnTo>
                        <a:pt x="329" y="282"/>
                      </a:lnTo>
                      <a:lnTo>
                        <a:pt x="375" y="188"/>
                      </a:lnTo>
                      <a:lnTo>
                        <a:pt x="329" y="95"/>
                      </a:lnTo>
                      <a:lnTo>
                        <a:pt x="329"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a:off x="8503407" y="4332289"/>
                  <a:ext cx="632901" cy="1303888"/>
                </a:xfrm>
                <a:custGeom>
                  <a:avLst/>
                  <a:gdLst/>
                  <a:ahLst/>
                  <a:cxnLst/>
                  <a:rect l="l" t="t" r="r" b="b"/>
                  <a:pathLst>
                    <a:path w="13959" h="28758" extrusionOk="0">
                      <a:moveTo>
                        <a:pt x="141" y="0"/>
                      </a:moveTo>
                      <a:lnTo>
                        <a:pt x="48" y="47"/>
                      </a:lnTo>
                      <a:lnTo>
                        <a:pt x="48" y="94"/>
                      </a:lnTo>
                      <a:lnTo>
                        <a:pt x="1" y="188"/>
                      </a:lnTo>
                      <a:lnTo>
                        <a:pt x="48" y="281"/>
                      </a:lnTo>
                      <a:lnTo>
                        <a:pt x="94" y="328"/>
                      </a:lnTo>
                      <a:lnTo>
                        <a:pt x="94" y="375"/>
                      </a:lnTo>
                      <a:lnTo>
                        <a:pt x="94" y="4778"/>
                      </a:lnTo>
                      <a:lnTo>
                        <a:pt x="94" y="4965"/>
                      </a:lnTo>
                      <a:lnTo>
                        <a:pt x="141" y="4965"/>
                      </a:lnTo>
                      <a:lnTo>
                        <a:pt x="141" y="5012"/>
                      </a:lnTo>
                      <a:lnTo>
                        <a:pt x="188" y="5059"/>
                      </a:lnTo>
                      <a:lnTo>
                        <a:pt x="235" y="5106"/>
                      </a:lnTo>
                      <a:lnTo>
                        <a:pt x="422" y="5293"/>
                      </a:lnTo>
                      <a:lnTo>
                        <a:pt x="844" y="5715"/>
                      </a:lnTo>
                      <a:lnTo>
                        <a:pt x="1640" y="6511"/>
                      </a:lnTo>
                      <a:lnTo>
                        <a:pt x="3279" y="8150"/>
                      </a:lnTo>
                      <a:lnTo>
                        <a:pt x="6558" y="11429"/>
                      </a:lnTo>
                      <a:lnTo>
                        <a:pt x="13068" y="17939"/>
                      </a:lnTo>
                      <a:lnTo>
                        <a:pt x="13630" y="18501"/>
                      </a:lnTo>
                      <a:lnTo>
                        <a:pt x="13677" y="18548"/>
                      </a:lnTo>
                      <a:lnTo>
                        <a:pt x="13677" y="18595"/>
                      </a:lnTo>
                      <a:lnTo>
                        <a:pt x="13677" y="18782"/>
                      </a:lnTo>
                      <a:lnTo>
                        <a:pt x="13677" y="19157"/>
                      </a:lnTo>
                      <a:lnTo>
                        <a:pt x="13677" y="20702"/>
                      </a:lnTo>
                      <a:lnTo>
                        <a:pt x="13677" y="23793"/>
                      </a:lnTo>
                      <a:lnTo>
                        <a:pt x="13677" y="28383"/>
                      </a:lnTo>
                      <a:lnTo>
                        <a:pt x="13630" y="28477"/>
                      </a:lnTo>
                      <a:lnTo>
                        <a:pt x="13583" y="28571"/>
                      </a:lnTo>
                      <a:lnTo>
                        <a:pt x="13583" y="28617"/>
                      </a:lnTo>
                      <a:lnTo>
                        <a:pt x="13630" y="28664"/>
                      </a:lnTo>
                      <a:lnTo>
                        <a:pt x="13677" y="28711"/>
                      </a:lnTo>
                      <a:lnTo>
                        <a:pt x="13771" y="28758"/>
                      </a:lnTo>
                      <a:lnTo>
                        <a:pt x="13818" y="28711"/>
                      </a:lnTo>
                      <a:lnTo>
                        <a:pt x="13864" y="28664"/>
                      </a:lnTo>
                      <a:lnTo>
                        <a:pt x="13911" y="28617"/>
                      </a:lnTo>
                      <a:lnTo>
                        <a:pt x="13958" y="28571"/>
                      </a:lnTo>
                      <a:lnTo>
                        <a:pt x="13911" y="28477"/>
                      </a:lnTo>
                      <a:lnTo>
                        <a:pt x="13818" y="28383"/>
                      </a:lnTo>
                      <a:lnTo>
                        <a:pt x="13864" y="28383"/>
                      </a:lnTo>
                      <a:lnTo>
                        <a:pt x="13864" y="23793"/>
                      </a:lnTo>
                      <a:lnTo>
                        <a:pt x="13864" y="20702"/>
                      </a:lnTo>
                      <a:lnTo>
                        <a:pt x="13864" y="19157"/>
                      </a:lnTo>
                      <a:lnTo>
                        <a:pt x="13864" y="18782"/>
                      </a:lnTo>
                      <a:lnTo>
                        <a:pt x="13864" y="18595"/>
                      </a:lnTo>
                      <a:lnTo>
                        <a:pt x="13864" y="18501"/>
                      </a:lnTo>
                      <a:lnTo>
                        <a:pt x="13864" y="18454"/>
                      </a:lnTo>
                      <a:lnTo>
                        <a:pt x="13818" y="18454"/>
                      </a:lnTo>
                      <a:lnTo>
                        <a:pt x="13724" y="18360"/>
                      </a:lnTo>
                      <a:lnTo>
                        <a:pt x="13209" y="17798"/>
                      </a:lnTo>
                      <a:lnTo>
                        <a:pt x="6652" y="11288"/>
                      </a:lnTo>
                      <a:lnTo>
                        <a:pt x="3420" y="8009"/>
                      </a:lnTo>
                      <a:lnTo>
                        <a:pt x="1781" y="6417"/>
                      </a:lnTo>
                      <a:lnTo>
                        <a:pt x="984" y="5574"/>
                      </a:lnTo>
                      <a:lnTo>
                        <a:pt x="563" y="5152"/>
                      </a:lnTo>
                      <a:lnTo>
                        <a:pt x="329" y="4965"/>
                      </a:lnTo>
                      <a:lnTo>
                        <a:pt x="282" y="4918"/>
                      </a:lnTo>
                      <a:lnTo>
                        <a:pt x="282" y="4778"/>
                      </a:lnTo>
                      <a:lnTo>
                        <a:pt x="282" y="375"/>
                      </a:lnTo>
                      <a:lnTo>
                        <a:pt x="282" y="328"/>
                      </a:lnTo>
                      <a:lnTo>
                        <a:pt x="329" y="281"/>
                      </a:lnTo>
                      <a:lnTo>
                        <a:pt x="375" y="188"/>
                      </a:lnTo>
                      <a:lnTo>
                        <a:pt x="375" y="94"/>
                      </a:lnTo>
                      <a:lnTo>
                        <a:pt x="329"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380"/>
        <p:cNvGrpSpPr/>
        <p:nvPr/>
      </p:nvGrpSpPr>
      <p:grpSpPr>
        <a:xfrm>
          <a:off x="0" y="0"/>
          <a:ext cx="0" cy="0"/>
          <a:chOff x="0" y="0"/>
          <a:chExt cx="0" cy="0"/>
        </a:xfrm>
      </p:grpSpPr>
      <p:sp>
        <p:nvSpPr>
          <p:cNvPr id="381" name="Google Shape;381;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2" name="Google Shape;382;p20"/>
          <p:cNvSpPr txBox="1">
            <a:spLocks noGrp="1"/>
          </p:cNvSpPr>
          <p:nvPr>
            <p:ph type="subTitle" idx="1"/>
          </p:nvPr>
        </p:nvSpPr>
        <p:spPr>
          <a:xfrm>
            <a:off x="913263" y="1611211"/>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83" name="Google Shape;383;p20"/>
          <p:cNvSpPr txBox="1">
            <a:spLocks noGrp="1"/>
          </p:cNvSpPr>
          <p:nvPr>
            <p:ph type="subTitle" idx="2"/>
          </p:nvPr>
        </p:nvSpPr>
        <p:spPr>
          <a:xfrm>
            <a:off x="3579000" y="1611211"/>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84" name="Google Shape;384;p20"/>
          <p:cNvSpPr txBox="1">
            <a:spLocks noGrp="1"/>
          </p:cNvSpPr>
          <p:nvPr>
            <p:ph type="subTitle" idx="3"/>
          </p:nvPr>
        </p:nvSpPr>
        <p:spPr>
          <a:xfrm>
            <a:off x="913263" y="334150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85" name="Google Shape;385;p20"/>
          <p:cNvSpPr txBox="1">
            <a:spLocks noGrp="1"/>
          </p:cNvSpPr>
          <p:nvPr>
            <p:ph type="subTitle" idx="4"/>
          </p:nvPr>
        </p:nvSpPr>
        <p:spPr>
          <a:xfrm>
            <a:off x="3579000" y="334150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86" name="Google Shape;386;p20"/>
          <p:cNvSpPr txBox="1">
            <a:spLocks noGrp="1"/>
          </p:cNvSpPr>
          <p:nvPr>
            <p:ph type="subTitle" idx="5"/>
          </p:nvPr>
        </p:nvSpPr>
        <p:spPr>
          <a:xfrm>
            <a:off x="6244734" y="1611211"/>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87" name="Google Shape;387;p20"/>
          <p:cNvSpPr txBox="1">
            <a:spLocks noGrp="1"/>
          </p:cNvSpPr>
          <p:nvPr>
            <p:ph type="subTitle" idx="6"/>
          </p:nvPr>
        </p:nvSpPr>
        <p:spPr>
          <a:xfrm>
            <a:off x="6244734" y="334150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88" name="Google Shape;388;p20"/>
          <p:cNvSpPr txBox="1">
            <a:spLocks noGrp="1"/>
          </p:cNvSpPr>
          <p:nvPr>
            <p:ph type="subTitle" idx="7"/>
          </p:nvPr>
        </p:nvSpPr>
        <p:spPr>
          <a:xfrm>
            <a:off x="913263" y="1336275"/>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Oxanium SemiBold"/>
                <a:ea typeface="Oxanium SemiBold"/>
                <a:cs typeface="Oxanium SemiBold"/>
                <a:sym typeface="Oxaniu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89" name="Google Shape;389;p20"/>
          <p:cNvSpPr txBox="1">
            <a:spLocks noGrp="1"/>
          </p:cNvSpPr>
          <p:nvPr>
            <p:ph type="subTitle" idx="8"/>
          </p:nvPr>
        </p:nvSpPr>
        <p:spPr>
          <a:xfrm>
            <a:off x="3579000" y="1336275"/>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Oxanium SemiBold"/>
                <a:ea typeface="Oxanium SemiBold"/>
                <a:cs typeface="Oxanium SemiBold"/>
                <a:sym typeface="Oxaniu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90" name="Google Shape;390;p20"/>
          <p:cNvSpPr txBox="1">
            <a:spLocks noGrp="1"/>
          </p:cNvSpPr>
          <p:nvPr>
            <p:ph type="subTitle" idx="9"/>
          </p:nvPr>
        </p:nvSpPr>
        <p:spPr>
          <a:xfrm>
            <a:off x="6244734" y="1336275"/>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Oxanium SemiBold"/>
                <a:ea typeface="Oxanium SemiBold"/>
                <a:cs typeface="Oxanium SemiBold"/>
                <a:sym typeface="Oxaniu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91" name="Google Shape;391;p20"/>
          <p:cNvSpPr txBox="1">
            <a:spLocks noGrp="1"/>
          </p:cNvSpPr>
          <p:nvPr>
            <p:ph type="subTitle" idx="13"/>
          </p:nvPr>
        </p:nvSpPr>
        <p:spPr>
          <a:xfrm>
            <a:off x="913263" y="3063352"/>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Oxanium SemiBold"/>
                <a:ea typeface="Oxanium SemiBold"/>
                <a:cs typeface="Oxanium SemiBold"/>
                <a:sym typeface="Oxaniu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92" name="Google Shape;392;p20"/>
          <p:cNvSpPr txBox="1">
            <a:spLocks noGrp="1"/>
          </p:cNvSpPr>
          <p:nvPr>
            <p:ph type="subTitle" idx="14"/>
          </p:nvPr>
        </p:nvSpPr>
        <p:spPr>
          <a:xfrm>
            <a:off x="3579000" y="3063352"/>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Oxanium SemiBold"/>
                <a:ea typeface="Oxanium SemiBold"/>
                <a:cs typeface="Oxanium SemiBold"/>
                <a:sym typeface="Oxaniu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93" name="Google Shape;393;p20"/>
          <p:cNvSpPr txBox="1">
            <a:spLocks noGrp="1"/>
          </p:cNvSpPr>
          <p:nvPr>
            <p:ph type="subTitle" idx="15"/>
          </p:nvPr>
        </p:nvSpPr>
        <p:spPr>
          <a:xfrm>
            <a:off x="6244734" y="3063352"/>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Oxanium SemiBold"/>
                <a:ea typeface="Oxanium SemiBold"/>
                <a:cs typeface="Oxanium SemiBold"/>
                <a:sym typeface="Oxaniu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394" name="Google Shape;394;p20"/>
          <p:cNvGrpSpPr/>
          <p:nvPr/>
        </p:nvGrpSpPr>
        <p:grpSpPr>
          <a:xfrm>
            <a:off x="110336" y="2860769"/>
            <a:ext cx="8804747" cy="739572"/>
            <a:chOff x="110336" y="2860769"/>
            <a:chExt cx="8804747" cy="739572"/>
          </a:xfrm>
        </p:grpSpPr>
        <p:pic>
          <p:nvPicPr>
            <p:cNvPr id="395" name="Google Shape;395;p20"/>
            <p:cNvPicPr preferRelativeResize="0"/>
            <p:nvPr/>
          </p:nvPicPr>
          <p:blipFill>
            <a:blip r:embed="rId2">
              <a:alphaModFix/>
            </a:blip>
            <a:stretch>
              <a:fillRect/>
            </a:stretch>
          </p:blipFill>
          <p:spPr>
            <a:xfrm>
              <a:off x="110336" y="2860769"/>
              <a:ext cx="509725" cy="202569"/>
            </a:xfrm>
            <a:prstGeom prst="rect">
              <a:avLst/>
            </a:prstGeom>
            <a:noFill/>
            <a:ln>
              <a:noFill/>
            </a:ln>
          </p:spPr>
        </p:pic>
        <p:pic>
          <p:nvPicPr>
            <p:cNvPr id="396" name="Google Shape;396;p20"/>
            <p:cNvPicPr preferRelativeResize="0"/>
            <p:nvPr/>
          </p:nvPicPr>
          <p:blipFill>
            <a:blip r:embed="rId2">
              <a:alphaModFix/>
            </a:blip>
            <a:stretch>
              <a:fillRect/>
            </a:stretch>
          </p:blipFill>
          <p:spPr>
            <a:xfrm rot="5400000">
              <a:off x="8558936" y="3244194"/>
              <a:ext cx="509725" cy="202569"/>
            </a:xfrm>
            <a:prstGeom prst="rect">
              <a:avLst/>
            </a:prstGeom>
            <a:noFill/>
            <a:ln>
              <a:noFill/>
            </a:ln>
          </p:spPr>
        </p:pic>
      </p:grpSp>
      <p:grpSp>
        <p:nvGrpSpPr>
          <p:cNvPr id="397" name="Google Shape;397;p20"/>
          <p:cNvGrpSpPr/>
          <p:nvPr/>
        </p:nvGrpSpPr>
        <p:grpSpPr>
          <a:xfrm>
            <a:off x="-678649" y="-532917"/>
            <a:ext cx="11939458" cy="6234173"/>
            <a:chOff x="-678649" y="-532917"/>
            <a:chExt cx="11939458" cy="6234173"/>
          </a:xfrm>
        </p:grpSpPr>
        <p:grpSp>
          <p:nvGrpSpPr>
            <p:cNvPr id="398" name="Google Shape;398;p20"/>
            <p:cNvGrpSpPr/>
            <p:nvPr/>
          </p:nvGrpSpPr>
          <p:grpSpPr>
            <a:xfrm>
              <a:off x="6774319" y="3714350"/>
              <a:ext cx="4486489" cy="1986906"/>
              <a:chOff x="6774319" y="3714350"/>
              <a:chExt cx="4486489" cy="1986906"/>
            </a:xfrm>
          </p:grpSpPr>
          <p:grpSp>
            <p:nvGrpSpPr>
              <p:cNvPr id="399" name="Google Shape;399;p20"/>
              <p:cNvGrpSpPr/>
              <p:nvPr/>
            </p:nvGrpSpPr>
            <p:grpSpPr>
              <a:xfrm rot="5400000">
                <a:off x="9495042" y="2931827"/>
                <a:ext cx="983243" cy="2548289"/>
                <a:chOff x="8388742" y="-675060"/>
                <a:chExt cx="983243" cy="2548289"/>
              </a:xfrm>
            </p:grpSpPr>
            <p:sp>
              <p:nvSpPr>
                <p:cNvPr id="400" name="Google Shape;400;p20"/>
                <p:cNvSpPr/>
                <p:nvPr/>
              </p:nvSpPr>
              <p:spPr>
                <a:xfrm>
                  <a:off x="8388742" y="-675060"/>
                  <a:ext cx="983243" cy="2548289"/>
                </a:xfrm>
                <a:custGeom>
                  <a:avLst/>
                  <a:gdLst/>
                  <a:ahLst/>
                  <a:cxnLst/>
                  <a:rect l="l" t="t" r="r" b="b"/>
                  <a:pathLst>
                    <a:path w="21686" h="56204" extrusionOk="0">
                      <a:moveTo>
                        <a:pt x="21405" y="0"/>
                      </a:moveTo>
                      <a:lnTo>
                        <a:pt x="21358" y="47"/>
                      </a:lnTo>
                      <a:lnTo>
                        <a:pt x="21311" y="94"/>
                      </a:lnTo>
                      <a:lnTo>
                        <a:pt x="21311" y="188"/>
                      </a:lnTo>
                      <a:lnTo>
                        <a:pt x="21358" y="281"/>
                      </a:lnTo>
                      <a:lnTo>
                        <a:pt x="21405" y="328"/>
                      </a:lnTo>
                      <a:lnTo>
                        <a:pt x="21405" y="375"/>
                      </a:lnTo>
                      <a:lnTo>
                        <a:pt x="21405" y="46228"/>
                      </a:lnTo>
                      <a:lnTo>
                        <a:pt x="21405" y="47024"/>
                      </a:lnTo>
                      <a:lnTo>
                        <a:pt x="21358" y="47071"/>
                      </a:lnTo>
                      <a:lnTo>
                        <a:pt x="21311" y="47118"/>
                      </a:lnTo>
                      <a:lnTo>
                        <a:pt x="21171" y="47258"/>
                      </a:lnTo>
                      <a:lnTo>
                        <a:pt x="20843" y="47539"/>
                      </a:lnTo>
                      <a:lnTo>
                        <a:pt x="19719" y="48710"/>
                      </a:lnTo>
                      <a:lnTo>
                        <a:pt x="17377" y="51052"/>
                      </a:lnTo>
                      <a:lnTo>
                        <a:pt x="12740" y="55689"/>
                      </a:lnTo>
                      <a:lnTo>
                        <a:pt x="12553" y="55876"/>
                      </a:lnTo>
                      <a:lnTo>
                        <a:pt x="12506" y="55923"/>
                      </a:lnTo>
                      <a:lnTo>
                        <a:pt x="328" y="55923"/>
                      </a:lnTo>
                      <a:lnTo>
                        <a:pt x="328" y="55970"/>
                      </a:lnTo>
                      <a:lnTo>
                        <a:pt x="235" y="55876"/>
                      </a:lnTo>
                      <a:lnTo>
                        <a:pt x="141" y="55829"/>
                      </a:lnTo>
                      <a:lnTo>
                        <a:pt x="94" y="55876"/>
                      </a:lnTo>
                      <a:lnTo>
                        <a:pt x="47" y="55923"/>
                      </a:lnTo>
                      <a:lnTo>
                        <a:pt x="1" y="55970"/>
                      </a:lnTo>
                      <a:lnTo>
                        <a:pt x="1" y="56017"/>
                      </a:lnTo>
                      <a:lnTo>
                        <a:pt x="1" y="56110"/>
                      </a:lnTo>
                      <a:lnTo>
                        <a:pt x="47" y="56157"/>
                      </a:lnTo>
                      <a:lnTo>
                        <a:pt x="94" y="56204"/>
                      </a:lnTo>
                      <a:lnTo>
                        <a:pt x="235" y="56204"/>
                      </a:lnTo>
                      <a:lnTo>
                        <a:pt x="328" y="56110"/>
                      </a:lnTo>
                      <a:lnTo>
                        <a:pt x="12553" y="56110"/>
                      </a:lnTo>
                      <a:lnTo>
                        <a:pt x="12600" y="56063"/>
                      </a:lnTo>
                      <a:lnTo>
                        <a:pt x="12646" y="56017"/>
                      </a:lnTo>
                      <a:lnTo>
                        <a:pt x="12881" y="55782"/>
                      </a:lnTo>
                      <a:lnTo>
                        <a:pt x="17517" y="51146"/>
                      </a:lnTo>
                      <a:lnTo>
                        <a:pt x="19812" y="48851"/>
                      </a:lnTo>
                      <a:lnTo>
                        <a:pt x="20983" y="47680"/>
                      </a:lnTo>
                      <a:lnTo>
                        <a:pt x="21264" y="47399"/>
                      </a:lnTo>
                      <a:lnTo>
                        <a:pt x="21405" y="47258"/>
                      </a:lnTo>
                      <a:lnTo>
                        <a:pt x="21499" y="47165"/>
                      </a:lnTo>
                      <a:lnTo>
                        <a:pt x="21545" y="47118"/>
                      </a:lnTo>
                      <a:lnTo>
                        <a:pt x="21592" y="47071"/>
                      </a:lnTo>
                      <a:lnTo>
                        <a:pt x="21592" y="46228"/>
                      </a:lnTo>
                      <a:lnTo>
                        <a:pt x="21592" y="375"/>
                      </a:lnTo>
                      <a:lnTo>
                        <a:pt x="21592" y="328"/>
                      </a:lnTo>
                      <a:lnTo>
                        <a:pt x="21639" y="281"/>
                      </a:lnTo>
                      <a:lnTo>
                        <a:pt x="21686" y="188"/>
                      </a:lnTo>
                      <a:lnTo>
                        <a:pt x="21639" y="94"/>
                      </a:lnTo>
                      <a:lnTo>
                        <a:pt x="21639" y="47"/>
                      </a:lnTo>
                      <a:lnTo>
                        <a:pt x="2154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0"/>
                <p:cNvSpPr/>
                <p:nvPr/>
              </p:nvSpPr>
              <p:spPr>
                <a:xfrm>
                  <a:off x="8388742" y="83024"/>
                  <a:ext cx="915324" cy="1715892"/>
                </a:xfrm>
                <a:custGeom>
                  <a:avLst/>
                  <a:gdLst/>
                  <a:ahLst/>
                  <a:cxnLst/>
                  <a:rect l="l" t="t" r="r" b="b"/>
                  <a:pathLst>
                    <a:path w="20188" h="37845" extrusionOk="0">
                      <a:moveTo>
                        <a:pt x="19906" y="1"/>
                      </a:moveTo>
                      <a:lnTo>
                        <a:pt x="19859" y="48"/>
                      </a:lnTo>
                      <a:lnTo>
                        <a:pt x="19812" y="95"/>
                      </a:lnTo>
                      <a:lnTo>
                        <a:pt x="19812" y="188"/>
                      </a:lnTo>
                      <a:lnTo>
                        <a:pt x="19812" y="282"/>
                      </a:lnTo>
                      <a:lnTo>
                        <a:pt x="19906" y="329"/>
                      </a:lnTo>
                      <a:lnTo>
                        <a:pt x="19906" y="376"/>
                      </a:lnTo>
                      <a:lnTo>
                        <a:pt x="19906" y="28805"/>
                      </a:lnTo>
                      <a:lnTo>
                        <a:pt x="19906" y="29555"/>
                      </a:lnTo>
                      <a:lnTo>
                        <a:pt x="19859" y="29601"/>
                      </a:lnTo>
                      <a:lnTo>
                        <a:pt x="19812" y="29648"/>
                      </a:lnTo>
                      <a:lnTo>
                        <a:pt x="19672" y="29789"/>
                      </a:lnTo>
                      <a:lnTo>
                        <a:pt x="19438" y="30023"/>
                      </a:lnTo>
                      <a:lnTo>
                        <a:pt x="18361" y="31053"/>
                      </a:lnTo>
                      <a:lnTo>
                        <a:pt x="16300" y="33161"/>
                      </a:lnTo>
                      <a:lnTo>
                        <a:pt x="12084" y="37376"/>
                      </a:lnTo>
                      <a:lnTo>
                        <a:pt x="11944" y="37517"/>
                      </a:lnTo>
                      <a:lnTo>
                        <a:pt x="11897" y="37564"/>
                      </a:lnTo>
                      <a:lnTo>
                        <a:pt x="11850" y="37610"/>
                      </a:lnTo>
                      <a:lnTo>
                        <a:pt x="328" y="37610"/>
                      </a:lnTo>
                      <a:lnTo>
                        <a:pt x="235" y="37517"/>
                      </a:lnTo>
                      <a:lnTo>
                        <a:pt x="94" y="37517"/>
                      </a:lnTo>
                      <a:lnTo>
                        <a:pt x="47" y="37564"/>
                      </a:lnTo>
                      <a:lnTo>
                        <a:pt x="1" y="37610"/>
                      </a:lnTo>
                      <a:lnTo>
                        <a:pt x="1" y="37704"/>
                      </a:lnTo>
                      <a:lnTo>
                        <a:pt x="1" y="37751"/>
                      </a:lnTo>
                      <a:lnTo>
                        <a:pt x="47" y="37798"/>
                      </a:lnTo>
                      <a:lnTo>
                        <a:pt x="94" y="37845"/>
                      </a:lnTo>
                      <a:lnTo>
                        <a:pt x="235" y="37845"/>
                      </a:lnTo>
                      <a:lnTo>
                        <a:pt x="328" y="37751"/>
                      </a:lnTo>
                      <a:lnTo>
                        <a:pt x="11944" y="37751"/>
                      </a:lnTo>
                      <a:lnTo>
                        <a:pt x="11991" y="37704"/>
                      </a:lnTo>
                      <a:lnTo>
                        <a:pt x="12038" y="37657"/>
                      </a:lnTo>
                      <a:lnTo>
                        <a:pt x="12225" y="37470"/>
                      </a:lnTo>
                      <a:lnTo>
                        <a:pt x="16393" y="33302"/>
                      </a:lnTo>
                      <a:lnTo>
                        <a:pt x="18501" y="31194"/>
                      </a:lnTo>
                      <a:lnTo>
                        <a:pt x="19531" y="30163"/>
                      </a:lnTo>
                      <a:lnTo>
                        <a:pt x="19812" y="29882"/>
                      </a:lnTo>
                      <a:lnTo>
                        <a:pt x="19953" y="29742"/>
                      </a:lnTo>
                      <a:lnTo>
                        <a:pt x="20000" y="29695"/>
                      </a:lnTo>
                      <a:lnTo>
                        <a:pt x="20047" y="29648"/>
                      </a:lnTo>
                      <a:lnTo>
                        <a:pt x="20093" y="29555"/>
                      </a:lnTo>
                      <a:lnTo>
                        <a:pt x="20093" y="28805"/>
                      </a:lnTo>
                      <a:lnTo>
                        <a:pt x="20093" y="376"/>
                      </a:lnTo>
                      <a:lnTo>
                        <a:pt x="20047" y="329"/>
                      </a:lnTo>
                      <a:lnTo>
                        <a:pt x="20140" y="282"/>
                      </a:lnTo>
                      <a:lnTo>
                        <a:pt x="20187" y="188"/>
                      </a:lnTo>
                      <a:lnTo>
                        <a:pt x="20140" y="95"/>
                      </a:lnTo>
                      <a:lnTo>
                        <a:pt x="20093" y="48"/>
                      </a:lnTo>
                      <a:lnTo>
                        <a:pt x="2004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0"/>
                <p:cNvSpPr/>
                <p:nvPr/>
              </p:nvSpPr>
              <p:spPr>
                <a:xfrm>
                  <a:off x="8388742" y="839023"/>
                  <a:ext cx="843097" cy="883450"/>
                </a:xfrm>
                <a:custGeom>
                  <a:avLst/>
                  <a:gdLst/>
                  <a:ahLst/>
                  <a:cxnLst/>
                  <a:rect l="l" t="t" r="r" b="b"/>
                  <a:pathLst>
                    <a:path w="18595" h="19485" extrusionOk="0">
                      <a:moveTo>
                        <a:pt x="18314" y="1"/>
                      </a:moveTo>
                      <a:lnTo>
                        <a:pt x="18267" y="47"/>
                      </a:lnTo>
                      <a:lnTo>
                        <a:pt x="18220" y="94"/>
                      </a:lnTo>
                      <a:lnTo>
                        <a:pt x="18220" y="188"/>
                      </a:lnTo>
                      <a:lnTo>
                        <a:pt x="18267" y="282"/>
                      </a:lnTo>
                      <a:lnTo>
                        <a:pt x="18314" y="328"/>
                      </a:lnTo>
                      <a:lnTo>
                        <a:pt x="18314" y="375"/>
                      </a:lnTo>
                      <a:lnTo>
                        <a:pt x="18314" y="11616"/>
                      </a:lnTo>
                      <a:lnTo>
                        <a:pt x="18314" y="12225"/>
                      </a:lnTo>
                      <a:lnTo>
                        <a:pt x="18314" y="12272"/>
                      </a:lnTo>
                      <a:lnTo>
                        <a:pt x="18267" y="12319"/>
                      </a:lnTo>
                      <a:lnTo>
                        <a:pt x="18173" y="12412"/>
                      </a:lnTo>
                      <a:lnTo>
                        <a:pt x="17939" y="12646"/>
                      </a:lnTo>
                      <a:lnTo>
                        <a:pt x="17049" y="13536"/>
                      </a:lnTo>
                      <a:lnTo>
                        <a:pt x="15222" y="15363"/>
                      </a:lnTo>
                      <a:lnTo>
                        <a:pt x="11616" y="18969"/>
                      </a:lnTo>
                      <a:lnTo>
                        <a:pt x="11429" y="19157"/>
                      </a:lnTo>
                      <a:lnTo>
                        <a:pt x="11382" y="19204"/>
                      </a:lnTo>
                      <a:lnTo>
                        <a:pt x="328" y="19204"/>
                      </a:lnTo>
                      <a:lnTo>
                        <a:pt x="328" y="19250"/>
                      </a:lnTo>
                      <a:lnTo>
                        <a:pt x="235" y="19157"/>
                      </a:lnTo>
                      <a:lnTo>
                        <a:pt x="141" y="19110"/>
                      </a:lnTo>
                      <a:lnTo>
                        <a:pt x="94" y="19157"/>
                      </a:lnTo>
                      <a:lnTo>
                        <a:pt x="47" y="19204"/>
                      </a:lnTo>
                      <a:lnTo>
                        <a:pt x="1" y="19250"/>
                      </a:lnTo>
                      <a:lnTo>
                        <a:pt x="1" y="19297"/>
                      </a:lnTo>
                      <a:lnTo>
                        <a:pt x="1" y="19391"/>
                      </a:lnTo>
                      <a:lnTo>
                        <a:pt x="47" y="19438"/>
                      </a:lnTo>
                      <a:lnTo>
                        <a:pt x="94" y="19485"/>
                      </a:lnTo>
                      <a:lnTo>
                        <a:pt x="235" y="19485"/>
                      </a:lnTo>
                      <a:lnTo>
                        <a:pt x="328" y="19391"/>
                      </a:lnTo>
                      <a:lnTo>
                        <a:pt x="11429" y="19391"/>
                      </a:lnTo>
                      <a:lnTo>
                        <a:pt x="11476" y="19344"/>
                      </a:lnTo>
                      <a:lnTo>
                        <a:pt x="11569" y="19250"/>
                      </a:lnTo>
                      <a:lnTo>
                        <a:pt x="11710" y="19110"/>
                      </a:lnTo>
                      <a:lnTo>
                        <a:pt x="15316" y="15503"/>
                      </a:lnTo>
                      <a:lnTo>
                        <a:pt x="17143" y="13677"/>
                      </a:lnTo>
                      <a:lnTo>
                        <a:pt x="18080" y="12787"/>
                      </a:lnTo>
                      <a:lnTo>
                        <a:pt x="18267" y="12553"/>
                      </a:lnTo>
                      <a:lnTo>
                        <a:pt x="18407" y="12412"/>
                      </a:lnTo>
                      <a:lnTo>
                        <a:pt x="18454" y="12365"/>
                      </a:lnTo>
                      <a:lnTo>
                        <a:pt x="18501" y="12319"/>
                      </a:lnTo>
                      <a:lnTo>
                        <a:pt x="18501" y="12225"/>
                      </a:lnTo>
                      <a:lnTo>
                        <a:pt x="18501" y="11616"/>
                      </a:lnTo>
                      <a:lnTo>
                        <a:pt x="18501" y="375"/>
                      </a:lnTo>
                      <a:lnTo>
                        <a:pt x="18501" y="328"/>
                      </a:lnTo>
                      <a:lnTo>
                        <a:pt x="18548" y="282"/>
                      </a:lnTo>
                      <a:lnTo>
                        <a:pt x="18595" y="188"/>
                      </a:lnTo>
                      <a:lnTo>
                        <a:pt x="18548" y="94"/>
                      </a:lnTo>
                      <a:lnTo>
                        <a:pt x="18548" y="47"/>
                      </a:lnTo>
                      <a:lnTo>
                        <a:pt x="1845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20"/>
              <p:cNvGrpSpPr/>
              <p:nvPr/>
            </p:nvGrpSpPr>
            <p:grpSpPr>
              <a:xfrm rot="-5400000">
                <a:off x="7556842" y="3935490"/>
                <a:ext cx="983243" cy="2548289"/>
                <a:chOff x="8388742" y="-675060"/>
                <a:chExt cx="983243" cy="2548289"/>
              </a:xfrm>
            </p:grpSpPr>
            <p:sp>
              <p:nvSpPr>
                <p:cNvPr id="404" name="Google Shape;404;p20"/>
                <p:cNvSpPr/>
                <p:nvPr/>
              </p:nvSpPr>
              <p:spPr>
                <a:xfrm>
                  <a:off x="8388742" y="-675060"/>
                  <a:ext cx="983243" cy="2548289"/>
                </a:xfrm>
                <a:custGeom>
                  <a:avLst/>
                  <a:gdLst/>
                  <a:ahLst/>
                  <a:cxnLst/>
                  <a:rect l="l" t="t" r="r" b="b"/>
                  <a:pathLst>
                    <a:path w="21686" h="56204" extrusionOk="0">
                      <a:moveTo>
                        <a:pt x="21405" y="0"/>
                      </a:moveTo>
                      <a:lnTo>
                        <a:pt x="21358" y="47"/>
                      </a:lnTo>
                      <a:lnTo>
                        <a:pt x="21311" y="94"/>
                      </a:lnTo>
                      <a:lnTo>
                        <a:pt x="21311" y="188"/>
                      </a:lnTo>
                      <a:lnTo>
                        <a:pt x="21358" y="281"/>
                      </a:lnTo>
                      <a:lnTo>
                        <a:pt x="21405" y="328"/>
                      </a:lnTo>
                      <a:lnTo>
                        <a:pt x="21405" y="375"/>
                      </a:lnTo>
                      <a:lnTo>
                        <a:pt x="21405" y="46228"/>
                      </a:lnTo>
                      <a:lnTo>
                        <a:pt x="21405" y="47024"/>
                      </a:lnTo>
                      <a:lnTo>
                        <a:pt x="21358" y="47071"/>
                      </a:lnTo>
                      <a:lnTo>
                        <a:pt x="21311" y="47118"/>
                      </a:lnTo>
                      <a:lnTo>
                        <a:pt x="21171" y="47258"/>
                      </a:lnTo>
                      <a:lnTo>
                        <a:pt x="20843" y="47539"/>
                      </a:lnTo>
                      <a:lnTo>
                        <a:pt x="19719" y="48710"/>
                      </a:lnTo>
                      <a:lnTo>
                        <a:pt x="17377" y="51052"/>
                      </a:lnTo>
                      <a:lnTo>
                        <a:pt x="12740" y="55689"/>
                      </a:lnTo>
                      <a:lnTo>
                        <a:pt x="12553" y="55876"/>
                      </a:lnTo>
                      <a:lnTo>
                        <a:pt x="12506" y="55923"/>
                      </a:lnTo>
                      <a:lnTo>
                        <a:pt x="328" y="55923"/>
                      </a:lnTo>
                      <a:lnTo>
                        <a:pt x="328" y="55970"/>
                      </a:lnTo>
                      <a:lnTo>
                        <a:pt x="235" y="55876"/>
                      </a:lnTo>
                      <a:lnTo>
                        <a:pt x="141" y="55829"/>
                      </a:lnTo>
                      <a:lnTo>
                        <a:pt x="94" y="55876"/>
                      </a:lnTo>
                      <a:lnTo>
                        <a:pt x="47" y="55923"/>
                      </a:lnTo>
                      <a:lnTo>
                        <a:pt x="1" y="55970"/>
                      </a:lnTo>
                      <a:lnTo>
                        <a:pt x="1" y="56017"/>
                      </a:lnTo>
                      <a:lnTo>
                        <a:pt x="1" y="56110"/>
                      </a:lnTo>
                      <a:lnTo>
                        <a:pt x="47" y="56157"/>
                      </a:lnTo>
                      <a:lnTo>
                        <a:pt x="94" y="56204"/>
                      </a:lnTo>
                      <a:lnTo>
                        <a:pt x="235" y="56204"/>
                      </a:lnTo>
                      <a:lnTo>
                        <a:pt x="328" y="56110"/>
                      </a:lnTo>
                      <a:lnTo>
                        <a:pt x="12553" y="56110"/>
                      </a:lnTo>
                      <a:lnTo>
                        <a:pt x="12600" y="56063"/>
                      </a:lnTo>
                      <a:lnTo>
                        <a:pt x="12646" y="56017"/>
                      </a:lnTo>
                      <a:lnTo>
                        <a:pt x="12881" y="55782"/>
                      </a:lnTo>
                      <a:lnTo>
                        <a:pt x="17517" y="51146"/>
                      </a:lnTo>
                      <a:lnTo>
                        <a:pt x="19812" y="48851"/>
                      </a:lnTo>
                      <a:lnTo>
                        <a:pt x="20983" y="47680"/>
                      </a:lnTo>
                      <a:lnTo>
                        <a:pt x="21264" y="47399"/>
                      </a:lnTo>
                      <a:lnTo>
                        <a:pt x="21405" y="47258"/>
                      </a:lnTo>
                      <a:lnTo>
                        <a:pt x="21499" y="47165"/>
                      </a:lnTo>
                      <a:lnTo>
                        <a:pt x="21545" y="47118"/>
                      </a:lnTo>
                      <a:lnTo>
                        <a:pt x="21592" y="47071"/>
                      </a:lnTo>
                      <a:lnTo>
                        <a:pt x="21592" y="46228"/>
                      </a:lnTo>
                      <a:lnTo>
                        <a:pt x="21592" y="375"/>
                      </a:lnTo>
                      <a:lnTo>
                        <a:pt x="21592" y="328"/>
                      </a:lnTo>
                      <a:lnTo>
                        <a:pt x="21639" y="281"/>
                      </a:lnTo>
                      <a:lnTo>
                        <a:pt x="21686" y="188"/>
                      </a:lnTo>
                      <a:lnTo>
                        <a:pt x="21639" y="94"/>
                      </a:lnTo>
                      <a:lnTo>
                        <a:pt x="21639" y="47"/>
                      </a:lnTo>
                      <a:lnTo>
                        <a:pt x="21545"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0"/>
                <p:cNvSpPr/>
                <p:nvPr/>
              </p:nvSpPr>
              <p:spPr>
                <a:xfrm>
                  <a:off x="8388742" y="83024"/>
                  <a:ext cx="915324" cy="1715892"/>
                </a:xfrm>
                <a:custGeom>
                  <a:avLst/>
                  <a:gdLst/>
                  <a:ahLst/>
                  <a:cxnLst/>
                  <a:rect l="l" t="t" r="r" b="b"/>
                  <a:pathLst>
                    <a:path w="20188" h="37845" extrusionOk="0">
                      <a:moveTo>
                        <a:pt x="19906" y="1"/>
                      </a:moveTo>
                      <a:lnTo>
                        <a:pt x="19859" y="48"/>
                      </a:lnTo>
                      <a:lnTo>
                        <a:pt x="19812" y="95"/>
                      </a:lnTo>
                      <a:lnTo>
                        <a:pt x="19812" y="188"/>
                      </a:lnTo>
                      <a:lnTo>
                        <a:pt x="19812" y="282"/>
                      </a:lnTo>
                      <a:lnTo>
                        <a:pt x="19906" y="329"/>
                      </a:lnTo>
                      <a:lnTo>
                        <a:pt x="19906" y="376"/>
                      </a:lnTo>
                      <a:lnTo>
                        <a:pt x="19906" y="28805"/>
                      </a:lnTo>
                      <a:lnTo>
                        <a:pt x="19906" y="29555"/>
                      </a:lnTo>
                      <a:lnTo>
                        <a:pt x="19859" y="29601"/>
                      </a:lnTo>
                      <a:lnTo>
                        <a:pt x="19812" y="29648"/>
                      </a:lnTo>
                      <a:lnTo>
                        <a:pt x="19672" y="29789"/>
                      </a:lnTo>
                      <a:lnTo>
                        <a:pt x="19438" y="30023"/>
                      </a:lnTo>
                      <a:lnTo>
                        <a:pt x="18361" y="31053"/>
                      </a:lnTo>
                      <a:lnTo>
                        <a:pt x="16300" y="33161"/>
                      </a:lnTo>
                      <a:lnTo>
                        <a:pt x="12084" y="37376"/>
                      </a:lnTo>
                      <a:lnTo>
                        <a:pt x="11944" y="37517"/>
                      </a:lnTo>
                      <a:lnTo>
                        <a:pt x="11897" y="37564"/>
                      </a:lnTo>
                      <a:lnTo>
                        <a:pt x="11850" y="37610"/>
                      </a:lnTo>
                      <a:lnTo>
                        <a:pt x="328" y="37610"/>
                      </a:lnTo>
                      <a:lnTo>
                        <a:pt x="235" y="37517"/>
                      </a:lnTo>
                      <a:lnTo>
                        <a:pt x="94" y="37517"/>
                      </a:lnTo>
                      <a:lnTo>
                        <a:pt x="47" y="37564"/>
                      </a:lnTo>
                      <a:lnTo>
                        <a:pt x="1" y="37610"/>
                      </a:lnTo>
                      <a:lnTo>
                        <a:pt x="1" y="37704"/>
                      </a:lnTo>
                      <a:lnTo>
                        <a:pt x="1" y="37751"/>
                      </a:lnTo>
                      <a:lnTo>
                        <a:pt x="47" y="37798"/>
                      </a:lnTo>
                      <a:lnTo>
                        <a:pt x="94" y="37845"/>
                      </a:lnTo>
                      <a:lnTo>
                        <a:pt x="235" y="37845"/>
                      </a:lnTo>
                      <a:lnTo>
                        <a:pt x="328" y="37751"/>
                      </a:lnTo>
                      <a:lnTo>
                        <a:pt x="11944" y="37751"/>
                      </a:lnTo>
                      <a:lnTo>
                        <a:pt x="11991" y="37704"/>
                      </a:lnTo>
                      <a:lnTo>
                        <a:pt x="12038" y="37657"/>
                      </a:lnTo>
                      <a:lnTo>
                        <a:pt x="12225" y="37470"/>
                      </a:lnTo>
                      <a:lnTo>
                        <a:pt x="16393" y="33302"/>
                      </a:lnTo>
                      <a:lnTo>
                        <a:pt x="18501" y="31194"/>
                      </a:lnTo>
                      <a:lnTo>
                        <a:pt x="19531" y="30163"/>
                      </a:lnTo>
                      <a:lnTo>
                        <a:pt x="19812" y="29882"/>
                      </a:lnTo>
                      <a:lnTo>
                        <a:pt x="19953" y="29742"/>
                      </a:lnTo>
                      <a:lnTo>
                        <a:pt x="20000" y="29695"/>
                      </a:lnTo>
                      <a:lnTo>
                        <a:pt x="20047" y="29648"/>
                      </a:lnTo>
                      <a:lnTo>
                        <a:pt x="20093" y="29555"/>
                      </a:lnTo>
                      <a:lnTo>
                        <a:pt x="20093" y="28805"/>
                      </a:lnTo>
                      <a:lnTo>
                        <a:pt x="20093" y="376"/>
                      </a:lnTo>
                      <a:lnTo>
                        <a:pt x="20047" y="329"/>
                      </a:lnTo>
                      <a:lnTo>
                        <a:pt x="20140" y="282"/>
                      </a:lnTo>
                      <a:lnTo>
                        <a:pt x="20187" y="188"/>
                      </a:lnTo>
                      <a:lnTo>
                        <a:pt x="20140" y="95"/>
                      </a:lnTo>
                      <a:lnTo>
                        <a:pt x="20093" y="48"/>
                      </a:lnTo>
                      <a:lnTo>
                        <a:pt x="2004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0"/>
                <p:cNvSpPr/>
                <p:nvPr/>
              </p:nvSpPr>
              <p:spPr>
                <a:xfrm>
                  <a:off x="8388742" y="839023"/>
                  <a:ext cx="843097" cy="883450"/>
                </a:xfrm>
                <a:custGeom>
                  <a:avLst/>
                  <a:gdLst/>
                  <a:ahLst/>
                  <a:cxnLst/>
                  <a:rect l="l" t="t" r="r" b="b"/>
                  <a:pathLst>
                    <a:path w="18595" h="19485" extrusionOk="0">
                      <a:moveTo>
                        <a:pt x="18314" y="1"/>
                      </a:moveTo>
                      <a:lnTo>
                        <a:pt x="18267" y="47"/>
                      </a:lnTo>
                      <a:lnTo>
                        <a:pt x="18220" y="94"/>
                      </a:lnTo>
                      <a:lnTo>
                        <a:pt x="18220" y="188"/>
                      </a:lnTo>
                      <a:lnTo>
                        <a:pt x="18267" y="282"/>
                      </a:lnTo>
                      <a:lnTo>
                        <a:pt x="18314" y="328"/>
                      </a:lnTo>
                      <a:lnTo>
                        <a:pt x="18314" y="375"/>
                      </a:lnTo>
                      <a:lnTo>
                        <a:pt x="18314" y="11616"/>
                      </a:lnTo>
                      <a:lnTo>
                        <a:pt x="18314" y="12225"/>
                      </a:lnTo>
                      <a:lnTo>
                        <a:pt x="18314" y="12272"/>
                      </a:lnTo>
                      <a:lnTo>
                        <a:pt x="18267" y="12319"/>
                      </a:lnTo>
                      <a:lnTo>
                        <a:pt x="18173" y="12412"/>
                      </a:lnTo>
                      <a:lnTo>
                        <a:pt x="17939" y="12646"/>
                      </a:lnTo>
                      <a:lnTo>
                        <a:pt x="17049" y="13536"/>
                      </a:lnTo>
                      <a:lnTo>
                        <a:pt x="15222" y="15363"/>
                      </a:lnTo>
                      <a:lnTo>
                        <a:pt x="11616" y="18969"/>
                      </a:lnTo>
                      <a:lnTo>
                        <a:pt x="11429" y="19157"/>
                      </a:lnTo>
                      <a:lnTo>
                        <a:pt x="11382" y="19204"/>
                      </a:lnTo>
                      <a:lnTo>
                        <a:pt x="328" y="19204"/>
                      </a:lnTo>
                      <a:lnTo>
                        <a:pt x="328" y="19250"/>
                      </a:lnTo>
                      <a:lnTo>
                        <a:pt x="235" y="19157"/>
                      </a:lnTo>
                      <a:lnTo>
                        <a:pt x="141" y="19110"/>
                      </a:lnTo>
                      <a:lnTo>
                        <a:pt x="94" y="19157"/>
                      </a:lnTo>
                      <a:lnTo>
                        <a:pt x="47" y="19204"/>
                      </a:lnTo>
                      <a:lnTo>
                        <a:pt x="1" y="19250"/>
                      </a:lnTo>
                      <a:lnTo>
                        <a:pt x="1" y="19297"/>
                      </a:lnTo>
                      <a:lnTo>
                        <a:pt x="1" y="19391"/>
                      </a:lnTo>
                      <a:lnTo>
                        <a:pt x="47" y="19438"/>
                      </a:lnTo>
                      <a:lnTo>
                        <a:pt x="94" y="19485"/>
                      </a:lnTo>
                      <a:lnTo>
                        <a:pt x="235" y="19485"/>
                      </a:lnTo>
                      <a:lnTo>
                        <a:pt x="328" y="19391"/>
                      </a:lnTo>
                      <a:lnTo>
                        <a:pt x="11429" y="19391"/>
                      </a:lnTo>
                      <a:lnTo>
                        <a:pt x="11476" y="19344"/>
                      </a:lnTo>
                      <a:lnTo>
                        <a:pt x="11569" y="19250"/>
                      </a:lnTo>
                      <a:lnTo>
                        <a:pt x="11710" y="19110"/>
                      </a:lnTo>
                      <a:lnTo>
                        <a:pt x="15316" y="15503"/>
                      </a:lnTo>
                      <a:lnTo>
                        <a:pt x="17143" y="13677"/>
                      </a:lnTo>
                      <a:lnTo>
                        <a:pt x="18080" y="12787"/>
                      </a:lnTo>
                      <a:lnTo>
                        <a:pt x="18267" y="12553"/>
                      </a:lnTo>
                      <a:lnTo>
                        <a:pt x="18407" y="12412"/>
                      </a:lnTo>
                      <a:lnTo>
                        <a:pt x="18454" y="12365"/>
                      </a:lnTo>
                      <a:lnTo>
                        <a:pt x="18501" y="12319"/>
                      </a:lnTo>
                      <a:lnTo>
                        <a:pt x="18501" y="12225"/>
                      </a:lnTo>
                      <a:lnTo>
                        <a:pt x="18501" y="11616"/>
                      </a:lnTo>
                      <a:lnTo>
                        <a:pt x="18501" y="375"/>
                      </a:lnTo>
                      <a:lnTo>
                        <a:pt x="18501" y="328"/>
                      </a:lnTo>
                      <a:lnTo>
                        <a:pt x="18548" y="282"/>
                      </a:lnTo>
                      <a:lnTo>
                        <a:pt x="18595" y="188"/>
                      </a:lnTo>
                      <a:lnTo>
                        <a:pt x="18548" y="94"/>
                      </a:lnTo>
                      <a:lnTo>
                        <a:pt x="18548" y="47"/>
                      </a:lnTo>
                      <a:lnTo>
                        <a:pt x="1845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 name="Google Shape;407;p20"/>
            <p:cNvGrpSpPr/>
            <p:nvPr/>
          </p:nvGrpSpPr>
          <p:grpSpPr>
            <a:xfrm>
              <a:off x="-678649" y="-532917"/>
              <a:ext cx="1133999" cy="3306420"/>
              <a:chOff x="-678649" y="-532917"/>
              <a:chExt cx="1133999" cy="3306420"/>
            </a:xfrm>
          </p:grpSpPr>
          <p:grpSp>
            <p:nvGrpSpPr>
              <p:cNvPr id="408" name="Google Shape;408;p20"/>
              <p:cNvGrpSpPr/>
              <p:nvPr/>
            </p:nvGrpSpPr>
            <p:grpSpPr>
              <a:xfrm rot="10800000" flipH="1">
                <a:off x="-678649" y="-532917"/>
                <a:ext cx="1133999" cy="3306420"/>
                <a:chOff x="-545299" y="1914808"/>
                <a:chExt cx="1133999" cy="3306420"/>
              </a:xfrm>
            </p:grpSpPr>
            <p:sp>
              <p:nvSpPr>
                <p:cNvPr id="409" name="Google Shape;409;p20"/>
                <p:cNvSpPr/>
                <p:nvPr/>
              </p:nvSpPr>
              <p:spPr>
                <a:xfrm rot="5400000">
                  <a:off x="-1720694" y="3090202"/>
                  <a:ext cx="3306420" cy="955631"/>
                </a:xfrm>
                <a:custGeom>
                  <a:avLst/>
                  <a:gdLst/>
                  <a:ahLst/>
                  <a:cxnLst/>
                  <a:rect l="l" t="t" r="r" b="b"/>
                  <a:pathLst>
                    <a:path w="72925" h="21077" extrusionOk="0">
                      <a:moveTo>
                        <a:pt x="188" y="0"/>
                      </a:moveTo>
                      <a:lnTo>
                        <a:pt x="141" y="47"/>
                      </a:lnTo>
                      <a:lnTo>
                        <a:pt x="47" y="47"/>
                      </a:lnTo>
                      <a:lnTo>
                        <a:pt x="0" y="141"/>
                      </a:lnTo>
                      <a:lnTo>
                        <a:pt x="0" y="188"/>
                      </a:lnTo>
                      <a:lnTo>
                        <a:pt x="0" y="281"/>
                      </a:lnTo>
                      <a:lnTo>
                        <a:pt x="47" y="328"/>
                      </a:lnTo>
                      <a:lnTo>
                        <a:pt x="141" y="375"/>
                      </a:lnTo>
                      <a:lnTo>
                        <a:pt x="188" y="422"/>
                      </a:lnTo>
                      <a:lnTo>
                        <a:pt x="281" y="375"/>
                      </a:lnTo>
                      <a:lnTo>
                        <a:pt x="375" y="281"/>
                      </a:lnTo>
                      <a:lnTo>
                        <a:pt x="17096" y="281"/>
                      </a:lnTo>
                      <a:lnTo>
                        <a:pt x="17143" y="328"/>
                      </a:lnTo>
                      <a:lnTo>
                        <a:pt x="17189" y="422"/>
                      </a:lnTo>
                      <a:lnTo>
                        <a:pt x="17470" y="656"/>
                      </a:lnTo>
                      <a:lnTo>
                        <a:pt x="28196" y="11382"/>
                      </a:lnTo>
                      <a:lnTo>
                        <a:pt x="33535" y="16721"/>
                      </a:lnTo>
                      <a:lnTo>
                        <a:pt x="36205" y="19391"/>
                      </a:lnTo>
                      <a:lnTo>
                        <a:pt x="37516" y="20702"/>
                      </a:lnTo>
                      <a:lnTo>
                        <a:pt x="37704" y="20889"/>
                      </a:lnTo>
                      <a:lnTo>
                        <a:pt x="37751" y="20936"/>
                      </a:lnTo>
                      <a:lnTo>
                        <a:pt x="37844" y="20983"/>
                      </a:lnTo>
                      <a:lnTo>
                        <a:pt x="72550" y="20983"/>
                      </a:lnTo>
                      <a:lnTo>
                        <a:pt x="72597" y="21030"/>
                      </a:lnTo>
                      <a:lnTo>
                        <a:pt x="72738" y="21077"/>
                      </a:lnTo>
                      <a:lnTo>
                        <a:pt x="72784" y="21077"/>
                      </a:lnTo>
                      <a:lnTo>
                        <a:pt x="72878" y="21030"/>
                      </a:lnTo>
                      <a:lnTo>
                        <a:pt x="72925" y="20936"/>
                      </a:lnTo>
                      <a:lnTo>
                        <a:pt x="72925" y="20889"/>
                      </a:lnTo>
                      <a:lnTo>
                        <a:pt x="72925" y="20796"/>
                      </a:lnTo>
                      <a:lnTo>
                        <a:pt x="72878" y="20749"/>
                      </a:lnTo>
                      <a:lnTo>
                        <a:pt x="72784" y="20702"/>
                      </a:lnTo>
                      <a:lnTo>
                        <a:pt x="72597" y="20702"/>
                      </a:lnTo>
                      <a:lnTo>
                        <a:pt x="72550" y="20796"/>
                      </a:lnTo>
                      <a:lnTo>
                        <a:pt x="37891" y="20796"/>
                      </a:lnTo>
                      <a:lnTo>
                        <a:pt x="37844" y="20749"/>
                      </a:lnTo>
                      <a:lnTo>
                        <a:pt x="37657" y="20608"/>
                      </a:lnTo>
                      <a:lnTo>
                        <a:pt x="36346" y="19250"/>
                      </a:lnTo>
                      <a:lnTo>
                        <a:pt x="33676" y="16580"/>
                      </a:lnTo>
                      <a:lnTo>
                        <a:pt x="28290" y="11241"/>
                      </a:lnTo>
                      <a:lnTo>
                        <a:pt x="17611" y="562"/>
                      </a:lnTo>
                      <a:lnTo>
                        <a:pt x="17330" y="281"/>
                      </a:lnTo>
                      <a:lnTo>
                        <a:pt x="17283" y="188"/>
                      </a:lnTo>
                      <a:lnTo>
                        <a:pt x="17236" y="141"/>
                      </a:lnTo>
                      <a:lnTo>
                        <a:pt x="17189" y="141"/>
                      </a:lnTo>
                      <a:lnTo>
                        <a:pt x="17189" y="94"/>
                      </a:lnTo>
                      <a:lnTo>
                        <a:pt x="375" y="94"/>
                      </a:lnTo>
                      <a:lnTo>
                        <a:pt x="375" y="141"/>
                      </a:lnTo>
                      <a:lnTo>
                        <a:pt x="281" y="47"/>
                      </a:lnTo>
                      <a:lnTo>
                        <a:pt x="188" y="0"/>
                      </a:lnTo>
                      <a:close/>
                    </a:path>
                  </a:pathLst>
                </a:cu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0"/>
                <p:cNvSpPr/>
                <p:nvPr/>
              </p:nvSpPr>
              <p:spPr>
                <a:xfrm rot="5400000">
                  <a:off x="-1658034" y="3093376"/>
                  <a:ext cx="3306420" cy="949284"/>
                </a:xfrm>
                <a:custGeom>
                  <a:avLst/>
                  <a:gdLst/>
                  <a:ahLst/>
                  <a:cxnLst/>
                  <a:rect l="l" t="t" r="r" b="b"/>
                  <a:pathLst>
                    <a:path w="72925" h="20937" extrusionOk="0">
                      <a:moveTo>
                        <a:pt x="188" y="1"/>
                      </a:moveTo>
                      <a:lnTo>
                        <a:pt x="141" y="48"/>
                      </a:lnTo>
                      <a:lnTo>
                        <a:pt x="47" y="48"/>
                      </a:lnTo>
                      <a:lnTo>
                        <a:pt x="0" y="141"/>
                      </a:lnTo>
                      <a:lnTo>
                        <a:pt x="0" y="188"/>
                      </a:lnTo>
                      <a:lnTo>
                        <a:pt x="0" y="282"/>
                      </a:lnTo>
                      <a:lnTo>
                        <a:pt x="47" y="329"/>
                      </a:lnTo>
                      <a:lnTo>
                        <a:pt x="141" y="376"/>
                      </a:lnTo>
                      <a:lnTo>
                        <a:pt x="188" y="422"/>
                      </a:lnTo>
                      <a:lnTo>
                        <a:pt x="281" y="376"/>
                      </a:lnTo>
                      <a:lnTo>
                        <a:pt x="375" y="282"/>
                      </a:lnTo>
                      <a:lnTo>
                        <a:pt x="17939" y="282"/>
                      </a:lnTo>
                      <a:lnTo>
                        <a:pt x="17939" y="329"/>
                      </a:lnTo>
                      <a:lnTo>
                        <a:pt x="17986" y="329"/>
                      </a:lnTo>
                      <a:lnTo>
                        <a:pt x="18032" y="422"/>
                      </a:lnTo>
                      <a:lnTo>
                        <a:pt x="18313" y="704"/>
                      </a:lnTo>
                      <a:lnTo>
                        <a:pt x="28945" y="11289"/>
                      </a:lnTo>
                      <a:lnTo>
                        <a:pt x="34238" y="16628"/>
                      </a:lnTo>
                      <a:lnTo>
                        <a:pt x="36908" y="19251"/>
                      </a:lnTo>
                      <a:lnTo>
                        <a:pt x="38219" y="20609"/>
                      </a:lnTo>
                      <a:lnTo>
                        <a:pt x="38406" y="20749"/>
                      </a:lnTo>
                      <a:lnTo>
                        <a:pt x="38406" y="20796"/>
                      </a:lnTo>
                      <a:lnTo>
                        <a:pt x="72550" y="20796"/>
                      </a:lnTo>
                      <a:lnTo>
                        <a:pt x="72597" y="20890"/>
                      </a:lnTo>
                      <a:lnTo>
                        <a:pt x="72738" y="20937"/>
                      </a:lnTo>
                      <a:lnTo>
                        <a:pt x="72784" y="20890"/>
                      </a:lnTo>
                      <a:lnTo>
                        <a:pt x="72878" y="20843"/>
                      </a:lnTo>
                      <a:lnTo>
                        <a:pt x="72925" y="20796"/>
                      </a:lnTo>
                      <a:lnTo>
                        <a:pt x="72925" y="20703"/>
                      </a:lnTo>
                      <a:lnTo>
                        <a:pt x="72925" y="20656"/>
                      </a:lnTo>
                      <a:lnTo>
                        <a:pt x="72878" y="20562"/>
                      </a:lnTo>
                      <a:lnTo>
                        <a:pt x="72784" y="20515"/>
                      </a:lnTo>
                      <a:lnTo>
                        <a:pt x="72738" y="20515"/>
                      </a:lnTo>
                      <a:lnTo>
                        <a:pt x="72597" y="20562"/>
                      </a:lnTo>
                      <a:lnTo>
                        <a:pt x="72550" y="20609"/>
                      </a:lnTo>
                      <a:lnTo>
                        <a:pt x="38500" y="20609"/>
                      </a:lnTo>
                      <a:lnTo>
                        <a:pt x="38360" y="20468"/>
                      </a:lnTo>
                      <a:lnTo>
                        <a:pt x="37001" y="19110"/>
                      </a:lnTo>
                      <a:lnTo>
                        <a:pt x="34378" y="16487"/>
                      </a:lnTo>
                      <a:lnTo>
                        <a:pt x="29086" y="11148"/>
                      </a:lnTo>
                      <a:lnTo>
                        <a:pt x="18454" y="563"/>
                      </a:lnTo>
                      <a:lnTo>
                        <a:pt x="18173" y="282"/>
                      </a:lnTo>
                      <a:lnTo>
                        <a:pt x="18126" y="188"/>
                      </a:lnTo>
                      <a:lnTo>
                        <a:pt x="17986" y="95"/>
                      </a:lnTo>
                      <a:lnTo>
                        <a:pt x="375" y="95"/>
                      </a:lnTo>
                      <a:lnTo>
                        <a:pt x="375" y="141"/>
                      </a:lnTo>
                      <a:lnTo>
                        <a:pt x="281" y="48"/>
                      </a:lnTo>
                      <a:lnTo>
                        <a:pt x="188" y="1"/>
                      </a:lnTo>
                      <a:close/>
                    </a:path>
                  </a:pathLst>
                </a:cu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0"/>
                <p:cNvSpPr/>
                <p:nvPr/>
              </p:nvSpPr>
              <p:spPr>
                <a:xfrm rot="5400000">
                  <a:off x="-1594354" y="3097615"/>
                  <a:ext cx="3306420" cy="940805"/>
                </a:xfrm>
                <a:custGeom>
                  <a:avLst/>
                  <a:gdLst/>
                  <a:ahLst/>
                  <a:cxnLst/>
                  <a:rect l="l" t="t" r="r" b="b"/>
                  <a:pathLst>
                    <a:path w="72925" h="20750" extrusionOk="0">
                      <a:moveTo>
                        <a:pt x="188" y="1"/>
                      </a:moveTo>
                      <a:lnTo>
                        <a:pt x="141" y="47"/>
                      </a:lnTo>
                      <a:lnTo>
                        <a:pt x="47" y="47"/>
                      </a:lnTo>
                      <a:lnTo>
                        <a:pt x="0" y="141"/>
                      </a:lnTo>
                      <a:lnTo>
                        <a:pt x="0" y="188"/>
                      </a:lnTo>
                      <a:lnTo>
                        <a:pt x="0" y="282"/>
                      </a:lnTo>
                      <a:lnTo>
                        <a:pt x="47" y="328"/>
                      </a:lnTo>
                      <a:lnTo>
                        <a:pt x="141" y="375"/>
                      </a:lnTo>
                      <a:lnTo>
                        <a:pt x="188" y="422"/>
                      </a:lnTo>
                      <a:lnTo>
                        <a:pt x="281" y="375"/>
                      </a:lnTo>
                      <a:lnTo>
                        <a:pt x="375" y="282"/>
                      </a:lnTo>
                      <a:lnTo>
                        <a:pt x="18735" y="282"/>
                      </a:lnTo>
                      <a:lnTo>
                        <a:pt x="18782" y="328"/>
                      </a:lnTo>
                      <a:lnTo>
                        <a:pt x="18875" y="422"/>
                      </a:lnTo>
                      <a:lnTo>
                        <a:pt x="19157" y="703"/>
                      </a:lnTo>
                      <a:lnTo>
                        <a:pt x="29695" y="11241"/>
                      </a:lnTo>
                      <a:lnTo>
                        <a:pt x="34940" y="16487"/>
                      </a:lnTo>
                      <a:lnTo>
                        <a:pt x="37610" y="19157"/>
                      </a:lnTo>
                      <a:lnTo>
                        <a:pt x="38922" y="20468"/>
                      </a:lnTo>
                      <a:lnTo>
                        <a:pt x="39109" y="20655"/>
                      </a:lnTo>
                      <a:lnTo>
                        <a:pt x="72550" y="20655"/>
                      </a:lnTo>
                      <a:lnTo>
                        <a:pt x="72597" y="20702"/>
                      </a:lnTo>
                      <a:lnTo>
                        <a:pt x="72738" y="20749"/>
                      </a:lnTo>
                      <a:lnTo>
                        <a:pt x="72784" y="20749"/>
                      </a:lnTo>
                      <a:lnTo>
                        <a:pt x="72878" y="20702"/>
                      </a:lnTo>
                      <a:lnTo>
                        <a:pt x="72925" y="20609"/>
                      </a:lnTo>
                      <a:lnTo>
                        <a:pt x="72925" y="20562"/>
                      </a:lnTo>
                      <a:lnTo>
                        <a:pt x="72925" y="20468"/>
                      </a:lnTo>
                      <a:lnTo>
                        <a:pt x="72878" y="20421"/>
                      </a:lnTo>
                      <a:lnTo>
                        <a:pt x="72784" y="20374"/>
                      </a:lnTo>
                      <a:lnTo>
                        <a:pt x="72597" y="20374"/>
                      </a:lnTo>
                      <a:lnTo>
                        <a:pt x="72550" y="20468"/>
                      </a:lnTo>
                      <a:lnTo>
                        <a:pt x="39156" y="20468"/>
                      </a:lnTo>
                      <a:lnTo>
                        <a:pt x="39015" y="20328"/>
                      </a:lnTo>
                      <a:lnTo>
                        <a:pt x="37704" y="19016"/>
                      </a:lnTo>
                      <a:lnTo>
                        <a:pt x="35081" y="16393"/>
                      </a:lnTo>
                      <a:lnTo>
                        <a:pt x="29835" y="11101"/>
                      </a:lnTo>
                      <a:lnTo>
                        <a:pt x="19297" y="563"/>
                      </a:lnTo>
                      <a:lnTo>
                        <a:pt x="19016" y="282"/>
                      </a:lnTo>
                      <a:lnTo>
                        <a:pt x="18829" y="141"/>
                      </a:lnTo>
                      <a:lnTo>
                        <a:pt x="18782" y="94"/>
                      </a:lnTo>
                      <a:lnTo>
                        <a:pt x="375" y="94"/>
                      </a:lnTo>
                      <a:lnTo>
                        <a:pt x="375" y="141"/>
                      </a:lnTo>
                      <a:lnTo>
                        <a:pt x="281" y="47"/>
                      </a:lnTo>
                      <a:lnTo>
                        <a:pt x="188" y="1"/>
                      </a:lnTo>
                      <a:close/>
                    </a:path>
                  </a:pathLst>
                </a:cu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0"/>
                <p:cNvSpPr/>
                <p:nvPr/>
              </p:nvSpPr>
              <p:spPr>
                <a:xfrm rot="5400000">
                  <a:off x="-1531717" y="3100811"/>
                  <a:ext cx="3306420" cy="934412"/>
                </a:xfrm>
                <a:custGeom>
                  <a:avLst/>
                  <a:gdLst/>
                  <a:ahLst/>
                  <a:cxnLst/>
                  <a:rect l="l" t="t" r="r" b="b"/>
                  <a:pathLst>
                    <a:path w="72925" h="20609" extrusionOk="0">
                      <a:moveTo>
                        <a:pt x="188" y="0"/>
                      </a:moveTo>
                      <a:lnTo>
                        <a:pt x="141" y="47"/>
                      </a:lnTo>
                      <a:lnTo>
                        <a:pt x="47" y="47"/>
                      </a:lnTo>
                      <a:lnTo>
                        <a:pt x="0" y="141"/>
                      </a:lnTo>
                      <a:lnTo>
                        <a:pt x="0" y="187"/>
                      </a:lnTo>
                      <a:lnTo>
                        <a:pt x="0" y="281"/>
                      </a:lnTo>
                      <a:lnTo>
                        <a:pt x="47" y="328"/>
                      </a:lnTo>
                      <a:lnTo>
                        <a:pt x="141" y="375"/>
                      </a:lnTo>
                      <a:lnTo>
                        <a:pt x="188" y="422"/>
                      </a:lnTo>
                      <a:lnTo>
                        <a:pt x="281" y="375"/>
                      </a:lnTo>
                      <a:lnTo>
                        <a:pt x="375" y="281"/>
                      </a:lnTo>
                      <a:lnTo>
                        <a:pt x="19578" y="281"/>
                      </a:lnTo>
                      <a:lnTo>
                        <a:pt x="19578" y="328"/>
                      </a:lnTo>
                      <a:lnTo>
                        <a:pt x="19719" y="422"/>
                      </a:lnTo>
                      <a:lnTo>
                        <a:pt x="20000" y="750"/>
                      </a:lnTo>
                      <a:lnTo>
                        <a:pt x="30444" y="11194"/>
                      </a:lnTo>
                      <a:lnTo>
                        <a:pt x="35690" y="16393"/>
                      </a:lnTo>
                      <a:lnTo>
                        <a:pt x="38266" y="19016"/>
                      </a:lnTo>
                      <a:lnTo>
                        <a:pt x="39577" y="20327"/>
                      </a:lnTo>
                      <a:lnTo>
                        <a:pt x="39671" y="20374"/>
                      </a:lnTo>
                      <a:lnTo>
                        <a:pt x="39718" y="20468"/>
                      </a:lnTo>
                      <a:lnTo>
                        <a:pt x="72550" y="20468"/>
                      </a:lnTo>
                      <a:lnTo>
                        <a:pt x="72597" y="20561"/>
                      </a:lnTo>
                      <a:lnTo>
                        <a:pt x="72738" y="20608"/>
                      </a:lnTo>
                      <a:lnTo>
                        <a:pt x="72784" y="20561"/>
                      </a:lnTo>
                      <a:lnTo>
                        <a:pt x="72878" y="20514"/>
                      </a:lnTo>
                      <a:lnTo>
                        <a:pt x="72925" y="20468"/>
                      </a:lnTo>
                      <a:lnTo>
                        <a:pt x="72925" y="20374"/>
                      </a:lnTo>
                      <a:lnTo>
                        <a:pt x="72925" y="20327"/>
                      </a:lnTo>
                      <a:lnTo>
                        <a:pt x="72878" y="20233"/>
                      </a:lnTo>
                      <a:lnTo>
                        <a:pt x="72784" y="20187"/>
                      </a:lnTo>
                      <a:lnTo>
                        <a:pt x="72738" y="20187"/>
                      </a:lnTo>
                      <a:lnTo>
                        <a:pt x="72597" y="20233"/>
                      </a:lnTo>
                      <a:lnTo>
                        <a:pt x="72550" y="20280"/>
                      </a:lnTo>
                      <a:lnTo>
                        <a:pt x="39811" y="20280"/>
                      </a:lnTo>
                      <a:lnTo>
                        <a:pt x="39718" y="20187"/>
                      </a:lnTo>
                      <a:lnTo>
                        <a:pt x="38406" y="18875"/>
                      </a:lnTo>
                      <a:lnTo>
                        <a:pt x="35830" y="16252"/>
                      </a:lnTo>
                      <a:lnTo>
                        <a:pt x="30585" y="11054"/>
                      </a:lnTo>
                      <a:lnTo>
                        <a:pt x="20140" y="609"/>
                      </a:lnTo>
                      <a:lnTo>
                        <a:pt x="19859" y="281"/>
                      </a:lnTo>
                      <a:lnTo>
                        <a:pt x="19672" y="141"/>
                      </a:lnTo>
                      <a:lnTo>
                        <a:pt x="19672" y="94"/>
                      </a:lnTo>
                      <a:lnTo>
                        <a:pt x="375" y="94"/>
                      </a:lnTo>
                      <a:lnTo>
                        <a:pt x="375" y="141"/>
                      </a:lnTo>
                      <a:lnTo>
                        <a:pt x="281" y="47"/>
                      </a:lnTo>
                      <a:lnTo>
                        <a:pt x="188"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 name="Google Shape;413;p20"/>
              <p:cNvGrpSpPr/>
              <p:nvPr/>
            </p:nvGrpSpPr>
            <p:grpSpPr>
              <a:xfrm flipH="1">
                <a:off x="168610" y="-285951"/>
                <a:ext cx="286730" cy="1656452"/>
                <a:chOff x="7866335" y="-1031841"/>
                <a:chExt cx="286730" cy="1656452"/>
              </a:xfrm>
            </p:grpSpPr>
            <p:sp>
              <p:nvSpPr>
                <p:cNvPr id="414" name="Google Shape;414;p20"/>
                <p:cNvSpPr/>
                <p:nvPr/>
              </p:nvSpPr>
              <p:spPr>
                <a:xfrm>
                  <a:off x="7953433" y="-1031841"/>
                  <a:ext cx="199632" cy="1656452"/>
                </a:xfrm>
                <a:custGeom>
                  <a:avLst/>
                  <a:gdLst/>
                  <a:ahLst/>
                  <a:cxnLst/>
                  <a:rect l="l" t="t" r="r" b="b"/>
                  <a:pathLst>
                    <a:path w="4403" h="36534" extrusionOk="0">
                      <a:moveTo>
                        <a:pt x="4122" y="1"/>
                      </a:moveTo>
                      <a:lnTo>
                        <a:pt x="4075" y="48"/>
                      </a:lnTo>
                      <a:lnTo>
                        <a:pt x="4028" y="94"/>
                      </a:lnTo>
                      <a:lnTo>
                        <a:pt x="4028" y="188"/>
                      </a:lnTo>
                      <a:lnTo>
                        <a:pt x="4028" y="282"/>
                      </a:lnTo>
                      <a:lnTo>
                        <a:pt x="4122" y="329"/>
                      </a:lnTo>
                      <a:lnTo>
                        <a:pt x="4122" y="375"/>
                      </a:lnTo>
                      <a:lnTo>
                        <a:pt x="4122" y="12459"/>
                      </a:lnTo>
                      <a:lnTo>
                        <a:pt x="4122" y="19391"/>
                      </a:lnTo>
                      <a:lnTo>
                        <a:pt x="4122" y="22904"/>
                      </a:lnTo>
                      <a:lnTo>
                        <a:pt x="4122" y="24637"/>
                      </a:lnTo>
                      <a:lnTo>
                        <a:pt x="4122" y="25480"/>
                      </a:lnTo>
                      <a:lnTo>
                        <a:pt x="4122" y="25901"/>
                      </a:lnTo>
                      <a:lnTo>
                        <a:pt x="4075" y="25901"/>
                      </a:lnTo>
                      <a:lnTo>
                        <a:pt x="4075" y="25948"/>
                      </a:lnTo>
                      <a:lnTo>
                        <a:pt x="3981" y="26042"/>
                      </a:lnTo>
                      <a:lnTo>
                        <a:pt x="3841" y="26182"/>
                      </a:lnTo>
                      <a:lnTo>
                        <a:pt x="1874" y="28149"/>
                      </a:lnTo>
                      <a:lnTo>
                        <a:pt x="937" y="29086"/>
                      </a:lnTo>
                      <a:lnTo>
                        <a:pt x="422" y="29601"/>
                      </a:lnTo>
                      <a:lnTo>
                        <a:pt x="187" y="29836"/>
                      </a:lnTo>
                      <a:lnTo>
                        <a:pt x="141" y="29882"/>
                      </a:lnTo>
                      <a:lnTo>
                        <a:pt x="94" y="29929"/>
                      </a:lnTo>
                      <a:lnTo>
                        <a:pt x="94" y="30023"/>
                      </a:lnTo>
                      <a:lnTo>
                        <a:pt x="94" y="30210"/>
                      </a:lnTo>
                      <a:lnTo>
                        <a:pt x="94" y="36158"/>
                      </a:lnTo>
                      <a:lnTo>
                        <a:pt x="0" y="36252"/>
                      </a:lnTo>
                      <a:lnTo>
                        <a:pt x="0" y="36346"/>
                      </a:lnTo>
                      <a:lnTo>
                        <a:pt x="0" y="36393"/>
                      </a:lnTo>
                      <a:lnTo>
                        <a:pt x="47" y="36439"/>
                      </a:lnTo>
                      <a:lnTo>
                        <a:pt x="94" y="36486"/>
                      </a:lnTo>
                      <a:lnTo>
                        <a:pt x="141" y="36533"/>
                      </a:lnTo>
                      <a:lnTo>
                        <a:pt x="234" y="36486"/>
                      </a:lnTo>
                      <a:lnTo>
                        <a:pt x="281" y="36439"/>
                      </a:lnTo>
                      <a:lnTo>
                        <a:pt x="328" y="36393"/>
                      </a:lnTo>
                      <a:lnTo>
                        <a:pt x="328" y="36346"/>
                      </a:lnTo>
                      <a:lnTo>
                        <a:pt x="328" y="36252"/>
                      </a:lnTo>
                      <a:lnTo>
                        <a:pt x="234" y="36158"/>
                      </a:lnTo>
                      <a:lnTo>
                        <a:pt x="234" y="30210"/>
                      </a:lnTo>
                      <a:lnTo>
                        <a:pt x="234" y="30023"/>
                      </a:lnTo>
                      <a:lnTo>
                        <a:pt x="281" y="29976"/>
                      </a:lnTo>
                      <a:lnTo>
                        <a:pt x="328" y="29929"/>
                      </a:lnTo>
                      <a:lnTo>
                        <a:pt x="562" y="29695"/>
                      </a:lnTo>
                      <a:lnTo>
                        <a:pt x="1030" y="29227"/>
                      </a:lnTo>
                      <a:lnTo>
                        <a:pt x="2014" y="28243"/>
                      </a:lnTo>
                      <a:lnTo>
                        <a:pt x="3934" y="26323"/>
                      </a:lnTo>
                      <a:lnTo>
                        <a:pt x="4122" y="26135"/>
                      </a:lnTo>
                      <a:lnTo>
                        <a:pt x="4169" y="26089"/>
                      </a:lnTo>
                      <a:lnTo>
                        <a:pt x="4215" y="26042"/>
                      </a:lnTo>
                      <a:lnTo>
                        <a:pt x="4309" y="25948"/>
                      </a:lnTo>
                      <a:lnTo>
                        <a:pt x="4309" y="25480"/>
                      </a:lnTo>
                      <a:lnTo>
                        <a:pt x="4309" y="24637"/>
                      </a:lnTo>
                      <a:lnTo>
                        <a:pt x="4309" y="22904"/>
                      </a:lnTo>
                      <a:lnTo>
                        <a:pt x="4309" y="19391"/>
                      </a:lnTo>
                      <a:lnTo>
                        <a:pt x="4309" y="12459"/>
                      </a:lnTo>
                      <a:lnTo>
                        <a:pt x="4309" y="375"/>
                      </a:lnTo>
                      <a:lnTo>
                        <a:pt x="4262" y="329"/>
                      </a:lnTo>
                      <a:lnTo>
                        <a:pt x="4356" y="282"/>
                      </a:lnTo>
                      <a:lnTo>
                        <a:pt x="4403" y="188"/>
                      </a:lnTo>
                      <a:lnTo>
                        <a:pt x="4356" y="94"/>
                      </a:lnTo>
                      <a:lnTo>
                        <a:pt x="4309" y="48"/>
                      </a:lnTo>
                      <a:lnTo>
                        <a:pt x="426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a:off x="7866335" y="-1031841"/>
                  <a:ext cx="199677" cy="1607575"/>
                </a:xfrm>
                <a:custGeom>
                  <a:avLst/>
                  <a:gdLst/>
                  <a:ahLst/>
                  <a:cxnLst/>
                  <a:rect l="l" t="t" r="r" b="b"/>
                  <a:pathLst>
                    <a:path w="4404" h="35456" extrusionOk="0">
                      <a:moveTo>
                        <a:pt x="4169" y="1"/>
                      </a:moveTo>
                      <a:lnTo>
                        <a:pt x="4122" y="48"/>
                      </a:lnTo>
                      <a:lnTo>
                        <a:pt x="4076" y="94"/>
                      </a:lnTo>
                      <a:lnTo>
                        <a:pt x="4076" y="188"/>
                      </a:lnTo>
                      <a:lnTo>
                        <a:pt x="4076" y="282"/>
                      </a:lnTo>
                      <a:lnTo>
                        <a:pt x="4169" y="329"/>
                      </a:lnTo>
                      <a:lnTo>
                        <a:pt x="4169" y="375"/>
                      </a:lnTo>
                      <a:lnTo>
                        <a:pt x="4169" y="11944"/>
                      </a:lnTo>
                      <a:lnTo>
                        <a:pt x="4169" y="18595"/>
                      </a:lnTo>
                      <a:lnTo>
                        <a:pt x="4169" y="21967"/>
                      </a:lnTo>
                      <a:lnTo>
                        <a:pt x="4169" y="23606"/>
                      </a:lnTo>
                      <a:lnTo>
                        <a:pt x="4169" y="24449"/>
                      </a:lnTo>
                      <a:lnTo>
                        <a:pt x="4169" y="24684"/>
                      </a:lnTo>
                      <a:lnTo>
                        <a:pt x="4169" y="24777"/>
                      </a:lnTo>
                      <a:lnTo>
                        <a:pt x="4169" y="24824"/>
                      </a:lnTo>
                      <a:lnTo>
                        <a:pt x="4122" y="24824"/>
                      </a:lnTo>
                      <a:lnTo>
                        <a:pt x="3888" y="25105"/>
                      </a:lnTo>
                      <a:lnTo>
                        <a:pt x="1921" y="27072"/>
                      </a:lnTo>
                      <a:lnTo>
                        <a:pt x="938" y="28009"/>
                      </a:lnTo>
                      <a:lnTo>
                        <a:pt x="469" y="28524"/>
                      </a:lnTo>
                      <a:lnTo>
                        <a:pt x="235" y="28758"/>
                      </a:lnTo>
                      <a:lnTo>
                        <a:pt x="141" y="28805"/>
                      </a:lnTo>
                      <a:lnTo>
                        <a:pt x="94" y="28852"/>
                      </a:lnTo>
                      <a:lnTo>
                        <a:pt x="94" y="28946"/>
                      </a:lnTo>
                      <a:lnTo>
                        <a:pt x="94" y="29133"/>
                      </a:lnTo>
                      <a:lnTo>
                        <a:pt x="94" y="35081"/>
                      </a:lnTo>
                      <a:lnTo>
                        <a:pt x="48" y="35175"/>
                      </a:lnTo>
                      <a:lnTo>
                        <a:pt x="1" y="35269"/>
                      </a:lnTo>
                      <a:lnTo>
                        <a:pt x="48" y="35315"/>
                      </a:lnTo>
                      <a:lnTo>
                        <a:pt x="48" y="35362"/>
                      </a:lnTo>
                      <a:lnTo>
                        <a:pt x="141" y="35409"/>
                      </a:lnTo>
                      <a:lnTo>
                        <a:pt x="188" y="35456"/>
                      </a:lnTo>
                      <a:lnTo>
                        <a:pt x="282" y="35409"/>
                      </a:lnTo>
                      <a:lnTo>
                        <a:pt x="329" y="35362"/>
                      </a:lnTo>
                      <a:lnTo>
                        <a:pt x="375" y="35315"/>
                      </a:lnTo>
                      <a:lnTo>
                        <a:pt x="375" y="35269"/>
                      </a:lnTo>
                      <a:lnTo>
                        <a:pt x="329" y="35175"/>
                      </a:lnTo>
                      <a:lnTo>
                        <a:pt x="282" y="35081"/>
                      </a:lnTo>
                      <a:lnTo>
                        <a:pt x="282" y="29133"/>
                      </a:lnTo>
                      <a:lnTo>
                        <a:pt x="282" y="28946"/>
                      </a:lnTo>
                      <a:lnTo>
                        <a:pt x="282" y="28899"/>
                      </a:lnTo>
                      <a:lnTo>
                        <a:pt x="329" y="28852"/>
                      </a:lnTo>
                      <a:lnTo>
                        <a:pt x="610" y="28618"/>
                      </a:lnTo>
                      <a:lnTo>
                        <a:pt x="1078" y="28149"/>
                      </a:lnTo>
                      <a:lnTo>
                        <a:pt x="2062" y="27166"/>
                      </a:lnTo>
                      <a:lnTo>
                        <a:pt x="3982" y="25246"/>
                      </a:lnTo>
                      <a:lnTo>
                        <a:pt x="4310" y="24918"/>
                      </a:lnTo>
                      <a:lnTo>
                        <a:pt x="4310" y="24871"/>
                      </a:lnTo>
                      <a:lnTo>
                        <a:pt x="4310" y="24824"/>
                      </a:lnTo>
                      <a:lnTo>
                        <a:pt x="4310" y="24777"/>
                      </a:lnTo>
                      <a:lnTo>
                        <a:pt x="4310" y="24684"/>
                      </a:lnTo>
                      <a:lnTo>
                        <a:pt x="4310" y="24449"/>
                      </a:lnTo>
                      <a:lnTo>
                        <a:pt x="4310" y="23606"/>
                      </a:lnTo>
                      <a:lnTo>
                        <a:pt x="4310" y="21967"/>
                      </a:lnTo>
                      <a:lnTo>
                        <a:pt x="4310" y="18595"/>
                      </a:lnTo>
                      <a:lnTo>
                        <a:pt x="4310" y="11944"/>
                      </a:lnTo>
                      <a:lnTo>
                        <a:pt x="4310" y="375"/>
                      </a:lnTo>
                      <a:lnTo>
                        <a:pt x="4310" y="329"/>
                      </a:lnTo>
                      <a:lnTo>
                        <a:pt x="4403" y="282"/>
                      </a:lnTo>
                      <a:lnTo>
                        <a:pt x="4403" y="188"/>
                      </a:lnTo>
                      <a:lnTo>
                        <a:pt x="4403" y="94"/>
                      </a:lnTo>
                      <a:lnTo>
                        <a:pt x="4357" y="48"/>
                      </a:lnTo>
                      <a:lnTo>
                        <a:pt x="431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479075" y="2204163"/>
            <a:ext cx="3681000" cy="1641600"/>
          </a:xfrm>
          <a:prstGeom prst="rect">
            <a:avLst/>
          </a:prstGeom>
        </p:spPr>
        <p:txBody>
          <a:bodyPr spcFirstLastPara="1" wrap="square" lIns="91425" tIns="91425" rIns="91425" bIns="91425" anchor="b" anchorCtr="0">
            <a:noAutofit/>
          </a:bodyPr>
          <a:lstStyle>
            <a:lvl1pPr lvl="0" algn="l">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4479075" y="1297738"/>
            <a:ext cx="1174800" cy="1092300"/>
          </a:xfrm>
          <a:prstGeom prst="rect">
            <a:avLst/>
          </a:prstGeom>
          <a:noFill/>
        </p:spPr>
        <p:txBody>
          <a:bodyPr spcFirstLastPara="1" wrap="square" lIns="91425" tIns="91425" rIns="91425" bIns="91425" anchor="b" anchorCtr="0">
            <a:noAutofit/>
          </a:bodyPr>
          <a:lstStyle>
            <a:lvl1pPr lvl="0" algn="l"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416"/>
        <p:cNvGrpSpPr/>
        <p:nvPr/>
      </p:nvGrpSpPr>
      <p:grpSpPr>
        <a:xfrm>
          <a:off x="0" y="0"/>
          <a:ext cx="0" cy="0"/>
          <a:chOff x="0" y="0"/>
          <a:chExt cx="0" cy="0"/>
        </a:xfrm>
      </p:grpSpPr>
      <p:sp>
        <p:nvSpPr>
          <p:cNvPr id="417" name="Google Shape;417;p21"/>
          <p:cNvSpPr txBox="1"/>
          <p:nvPr/>
        </p:nvSpPr>
        <p:spPr>
          <a:xfrm>
            <a:off x="4662475" y="3530925"/>
            <a:ext cx="3768300" cy="7326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a:solidFill>
                  <a:schemeClr val="dk1"/>
                </a:solidFill>
                <a:latin typeface="Nunito"/>
                <a:ea typeface="Nunito"/>
                <a:cs typeface="Nunito"/>
                <a:sym typeface="Nunito"/>
              </a:rPr>
              <a:t>CREDITS:</a:t>
            </a:r>
            <a:r>
              <a:rPr lang="en" sz="1000">
                <a:solidFill>
                  <a:schemeClr val="dk1"/>
                </a:solidFill>
                <a:latin typeface="Nunito"/>
                <a:ea typeface="Nunito"/>
                <a:cs typeface="Nunito"/>
                <a:sym typeface="Nunito"/>
              </a:rPr>
              <a:t> This presentation template was created by </a:t>
            </a:r>
            <a:r>
              <a:rPr lang="en" sz="1000" b="1" u="sng">
                <a:solidFill>
                  <a:schemeClr val="dk1"/>
                </a:solidFill>
                <a:latin typeface="Nunito"/>
                <a:ea typeface="Nunito"/>
                <a:cs typeface="Nunito"/>
                <a:sym typeface="Nunito"/>
                <a:hlinkClick r:id="rId2">
                  <a:extLst>
                    <a:ext uri="{A12FA001-AC4F-418D-AE19-62706E023703}">
                      <ahyp:hlinkClr xmlns:ahyp="http://schemas.microsoft.com/office/drawing/2018/hyperlinkcolor" val="tx"/>
                    </a:ext>
                  </a:extLst>
                </a:hlinkClick>
              </a:rPr>
              <a:t>Slidesgo</a:t>
            </a:r>
            <a:r>
              <a:rPr lang="en" sz="1000">
                <a:solidFill>
                  <a:schemeClr val="dk1"/>
                </a:solidFill>
                <a:latin typeface="Nunito"/>
                <a:ea typeface="Nunito"/>
                <a:cs typeface="Nunito"/>
                <a:sym typeface="Nunito"/>
              </a:rPr>
              <a:t>, and includes icons by </a:t>
            </a:r>
            <a:r>
              <a:rPr lang="en" sz="1000" b="1" u="sng">
                <a:solidFill>
                  <a:schemeClr val="dk1"/>
                </a:solidFill>
                <a:latin typeface="Nunito"/>
                <a:ea typeface="Nunito"/>
                <a:cs typeface="Nunito"/>
                <a:sym typeface="Nunito"/>
                <a:hlinkClick r:id="rId3">
                  <a:extLst>
                    <a:ext uri="{A12FA001-AC4F-418D-AE19-62706E023703}">
                      <ahyp:hlinkClr xmlns:ahyp="http://schemas.microsoft.com/office/drawing/2018/hyperlinkcolor" val="tx"/>
                    </a:ext>
                  </a:extLst>
                </a:hlinkClick>
              </a:rPr>
              <a:t>Flaticon</a:t>
            </a:r>
            <a:r>
              <a:rPr lang="en" sz="1000">
                <a:solidFill>
                  <a:schemeClr val="dk1"/>
                </a:solidFill>
                <a:latin typeface="Nunito"/>
                <a:ea typeface="Nunito"/>
                <a:cs typeface="Nunito"/>
                <a:sym typeface="Nunito"/>
              </a:rPr>
              <a:t>, and infographics &amp; images by </a:t>
            </a:r>
            <a:r>
              <a:rPr lang="en" sz="1000" b="1" u="sng">
                <a:solidFill>
                  <a:schemeClr val="dk1"/>
                </a:solidFill>
                <a:latin typeface="Nunito"/>
                <a:ea typeface="Nunito"/>
                <a:cs typeface="Nunito"/>
                <a:sym typeface="Nunito"/>
                <a:hlinkClick r:id="rId4">
                  <a:extLst>
                    <a:ext uri="{A12FA001-AC4F-418D-AE19-62706E023703}">
                      <ahyp:hlinkClr xmlns:ahyp="http://schemas.microsoft.com/office/drawing/2018/hyperlinkcolor" val="tx"/>
                    </a:ext>
                  </a:extLst>
                </a:hlinkClick>
              </a:rPr>
              <a:t>Freepik</a:t>
            </a:r>
            <a:r>
              <a:rPr lang="en" sz="1000" u="sng">
                <a:solidFill>
                  <a:schemeClr val="dk1"/>
                </a:solidFill>
                <a:latin typeface="Nunito"/>
                <a:ea typeface="Nunito"/>
                <a:cs typeface="Nunito"/>
                <a:sym typeface="Nunito"/>
              </a:rPr>
              <a:t> </a:t>
            </a:r>
            <a:endParaRPr sz="1000" b="1" u="sng">
              <a:solidFill>
                <a:schemeClr val="dk1"/>
              </a:solidFill>
              <a:latin typeface="Nunito"/>
              <a:ea typeface="Nunito"/>
              <a:cs typeface="Nunito"/>
              <a:sym typeface="Nunito"/>
            </a:endParaRPr>
          </a:p>
        </p:txBody>
      </p:sp>
      <p:sp>
        <p:nvSpPr>
          <p:cNvPr id="418" name="Google Shape;418;p21"/>
          <p:cNvSpPr txBox="1">
            <a:spLocks noGrp="1"/>
          </p:cNvSpPr>
          <p:nvPr>
            <p:ph type="title"/>
          </p:nvPr>
        </p:nvSpPr>
        <p:spPr>
          <a:xfrm>
            <a:off x="4662475" y="539500"/>
            <a:ext cx="3768300" cy="1138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7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19" name="Google Shape;419;p21"/>
          <p:cNvSpPr txBox="1">
            <a:spLocks noGrp="1"/>
          </p:cNvSpPr>
          <p:nvPr>
            <p:ph type="subTitle" idx="1"/>
          </p:nvPr>
        </p:nvSpPr>
        <p:spPr>
          <a:xfrm>
            <a:off x="4662475" y="1678475"/>
            <a:ext cx="3768300" cy="105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20"/>
        <p:cNvGrpSpPr/>
        <p:nvPr/>
      </p:nvGrpSpPr>
      <p:grpSpPr>
        <a:xfrm>
          <a:off x="0" y="0"/>
          <a:ext cx="0" cy="0"/>
          <a:chOff x="0" y="0"/>
          <a:chExt cx="0" cy="0"/>
        </a:xfrm>
      </p:grpSpPr>
      <p:grpSp>
        <p:nvGrpSpPr>
          <p:cNvPr id="421" name="Google Shape;421;p22"/>
          <p:cNvGrpSpPr/>
          <p:nvPr/>
        </p:nvGrpSpPr>
        <p:grpSpPr>
          <a:xfrm>
            <a:off x="117114" y="1384982"/>
            <a:ext cx="8920347" cy="1568785"/>
            <a:chOff x="117114" y="1384982"/>
            <a:chExt cx="8920347" cy="1568785"/>
          </a:xfrm>
        </p:grpSpPr>
        <p:pic>
          <p:nvPicPr>
            <p:cNvPr id="422" name="Google Shape;422;p22"/>
            <p:cNvPicPr preferRelativeResize="0"/>
            <p:nvPr/>
          </p:nvPicPr>
          <p:blipFill>
            <a:blip r:embed="rId2">
              <a:alphaModFix/>
            </a:blip>
            <a:stretch>
              <a:fillRect/>
            </a:stretch>
          </p:blipFill>
          <p:spPr>
            <a:xfrm>
              <a:off x="8527736" y="1384982"/>
              <a:ext cx="509725" cy="202569"/>
            </a:xfrm>
            <a:prstGeom prst="rect">
              <a:avLst/>
            </a:prstGeom>
            <a:noFill/>
            <a:ln>
              <a:noFill/>
            </a:ln>
          </p:spPr>
        </p:pic>
        <p:pic>
          <p:nvPicPr>
            <p:cNvPr id="423" name="Google Shape;423;p22"/>
            <p:cNvPicPr preferRelativeResize="0"/>
            <p:nvPr/>
          </p:nvPicPr>
          <p:blipFill>
            <a:blip r:embed="rId2">
              <a:alphaModFix/>
            </a:blip>
            <a:stretch>
              <a:fillRect/>
            </a:stretch>
          </p:blipFill>
          <p:spPr>
            <a:xfrm rot="5400000">
              <a:off x="-36464" y="2597619"/>
              <a:ext cx="509725" cy="202569"/>
            </a:xfrm>
            <a:prstGeom prst="rect">
              <a:avLst/>
            </a:prstGeom>
            <a:noFill/>
            <a:ln>
              <a:noFill/>
            </a:ln>
          </p:spPr>
        </p:pic>
      </p:grpSp>
      <p:grpSp>
        <p:nvGrpSpPr>
          <p:cNvPr id="424" name="Google Shape;424;p22"/>
          <p:cNvGrpSpPr/>
          <p:nvPr/>
        </p:nvGrpSpPr>
        <p:grpSpPr>
          <a:xfrm>
            <a:off x="117114" y="74746"/>
            <a:ext cx="11434826" cy="6920042"/>
            <a:chOff x="117114" y="74746"/>
            <a:chExt cx="11434826" cy="6920042"/>
          </a:xfrm>
        </p:grpSpPr>
        <p:grpSp>
          <p:nvGrpSpPr>
            <p:cNvPr id="425" name="Google Shape;425;p22"/>
            <p:cNvGrpSpPr/>
            <p:nvPr/>
          </p:nvGrpSpPr>
          <p:grpSpPr>
            <a:xfrm>
              <a:off x="117114" y="3138659"/>
              <a:ext cx="496972" cy="3856129"/>
              <a:chOff x="117114" y="3138659"/>
              <a:chExt cx="496972" cy="3856129"/>
            </a:xfrm>
          </p:grpSpPr>
          <p:grpSp>
            <p:nvGrpSpPr>
              <p:cNvPr id="426" name="Google Shape;426;p22"/>
              <p:cNvGrpSpPr/>
              <p:nvPr/>
            </p:nvGrpSpPr>
            <p:grpSpPr>
              <a:xfrm rot="10800000">
                <a:off x="117114" y="3138659"/>
                <a:ext cx="496972" cy="2501635"/>
                <a:chOff x="7450114" y="-1031841"/>
                <a:chExt cx="496972" cy="2501635"/>
              </a:xfrm>
            </p:grpSpPr>
            <p:sp>
              <p:nvSpPr>
                <p:cNvPr id="427" name="Google Shape;427;p22"/>
                <p:cNvSpPr/>
                <p:nvPr/>
              </p:nvSpPr>
              <p:spPr>
                <a:xfrm>
                  <a:off x="7450114" y="-1031841"/>
                  <a:ext cx="322821" cy="2501635"/>
                </a:xfrm>
                <a:custGeom>
                  <a:avLst/>
                  <a:gdLst/>
                  <a:ahLst/>
                  <a:cxnLst/>
                  <a:rect l="l" t="t" r="r" b="b"/>
                  <a:pathLst>
                    <a:path w="7120" h="55175" extrusionOk="0">
                      <a:moveTo>
                        <a:pt x="94" y="1"/>
                      </a:moveTo>
                      <a:lnTo>
                        <a:pt x="48" y="48"/>
                      </a:lnTo>
                      <a:lnTo>
                        <a:pt x="1" y="94"/>
                      </a:lnTo>
                      <a:lnTo>
                        <a:pt x="1" y="188"/>
                      </a:lnTo>
                      <a:lnTo>
                        <a:pt x="1" y="282"/>
                      </a:lnTo>
                      <a:lnTo>
                        <a:pt x="94" y="329"/>
                      </a:lnTo>
                      <a:lnTo>
                        <a:pt x="94" y="375"/>
                      </a:lnTo>
                      <a:lnTo>
                        <a:pt x="94" y="33817"/>
                      </a:lnTo>
                      <a:lnTo>
                        <a:pt x="94" y="34472"/>
                      </a:lnTo>
                      <a:lnTo>
                        <a:pt x="94" y="34660"/>
                      </a:lnTo>
                      <a:lnTo>
                        <a:pt x="141" y="34707"/>
                      </a:lnTo>
                      <a:lnTo>
                        <a:pt x="188" y="34800"/>
                      </a:lnTo>
                      <a:lnTo>
                        <a:pt x="422" y="34988"/>
                      </a:lnTo>
                      <a:lnTo>
                        <a:pt x="1312" y="35877"/>
                      </a:lnTo>
                      <a:lnTo>
                        <a:pt x="3045" y="37610"/>
                      </a:lnTo>
                      <a:lnTo>
                        <a:pt x="6558" y="41123"/>
                      </a:lnTo>
                      <a:lnTo>
                        <a:pt x="6745" y="41310"/>
                      </a:lnTo>
                      <a:lnTo>
                        <a:pt x="6839" y="41404"/>
                      </a:lnTo>
                      <a:lnTo>
                        <a:pt x="6839" y="41451"/>
                      </a:lnTo>
                      <a:lnTo>
                        <a:pt x="6839" y="41545"/>
                      </a:lnTo>
                      <a:lnTo>
                        <a:pt x="6839" y="42107"/>
                      </a:lnTo>
                      <a:lnTo>
                        <a:pt x="6839" y="43278"/>
                      </a:lnTo>
                      <a:lnTo>
                        <a:pt x="6839" y="45666"/>
                      </a:lnTo>
                      <a:lnTo>
                        <a:pt x="6839" y="50350"/>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50350"/>
                      </a:lnTo>
                      <a:lnTo>
                        <a:pt x="7026" y="45666"/>
                      </a:lnTo>
                      <a:lnTo>
                        <a:pt x="7026" y="43278"/>
                      </a:lnTo>
                      <a:lnTo>
                        <a:pt x="7026" y="42107"/>
                      </a:lnTo>
                      <a:lnTo>
                        <a:pt x="7026" y="41545"/>
                      </a:lnTo>
                      <a:lnTo>
                        <a:pt x="7026" y="41451"/>
                      </a:lnTo>
                      <a:lnTo>
                        <a:pt x="7026" y="41357"/>
                      </a:lnTo>
                      <a:lnTo>
                        <a:pt x="6886" y="41217"/>
                      </a:lnTo>
                      <a:lnTo>
                        <a:pt x="6652" y="40983"/>
                      </a:lnTo>
                      <a:lnTo>
                        <a:pt x="3186" y="37517"/>
                      </a:lnTo>
                      <a:lnTo>
                        <a:pt x="1406" y="35737"/>
                      </a:lnTo>
                      <a:lnTo>
                        <a:pt x="563" y="34894"/>
                      </a:lnTo>
                      <a:lnTo>
                        <a:pt x="329" y="34660"/>
                      </a:lnTo>
                      <a:lnTo>
                        <a:pt x="282" y="34613"/>
                      </a:lnTo>
                      <a:lnTo>
                        <a:pt x="235" y="34566"/>
                      </a:lnTo>
                      <a:lnTo>
                        <a:pt x="235" y="34472"/>
                      </a:lnTo>
                      <a:lnTo>
                        <a:pt x="235" y="33817"/>
                      </a:lnTo>
                      <a:lnTo>
                        <a:pt x="235" y="375"/>
                      </a:lnTo>
                      <a:lnTo>
                        <a:pt x="235" y="329"/>
                      </a:lnTo>
                      <a:lnTo>
                        <a:pt x="329" y="282"/>
                      </a:lnTo>
                      <a:lnTo>
                        <a:pt x="329" y="188"/>
                      </a:lnTo>
                      <a:lnTo>
                        <a:pt x="329" y="94"/>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2"/>
                <p:cNvSpPr/>
                <p:nvPr/>
              </p:nvSpPr>
              <p:spPr>
                <a:xfrm>
                  <a:off x="7543559" y="-1031841"/>
                  <a:ext cx="322821" cy="2501635"/>
                </a:xfrm>
                <a:custGeom>
                  <a:avLst/>
                  <a:gdLst/>
                  <a:ahLst/>
                  <a:cxnLst/>
                  <a:rect l="l" t="t" r="r" b="b"/>
                  <a:pathLst>
                    <a:path w="7120" h="55175" extrusionOk="0">
                      <a:moveTo>
                        <a:pt x="94" y="1"/>
                      </a:moveTo>
                      <a:lnTo>
                        <a:pt x="47" y="48"/>
                      </a:lnTo>
                      <a:lnTo>
                        <a:pt x="1" y="94"/>
                      </a:lnTo>
                      <a:lnTo>
                        <a:pt x="1" y="188"/>
                      </a:lnTo>
                      <a:lnTo>
                        <a:pt x="1" y="282"/>
                      </a:lnTo>
                      <a:lnTo>
                        <a:pt x="94" y="329"/>
                      </a:lnTo>
                      <a:lnTo>
                        <a:pt x="94" y="375"/>
                      </a:lnTo>
                      <a:lnTo>
                        <a:pt x="94" y="33067"/>
                      </a:lnTo>
                      <a:lnTo>
                        <a:pt x="94" y="33676"/>
                      </a:lnTo>
                      <a:lnTo>
                        <a:pt x="94" y="33863"/>
                      </a:lnTo>
                      <a:lnTo>
                        <a:pt x="94" y="33910"/>
                      </a:lnTo>
                      <a:lnTo>
                        <a:pt x="141" y="33957"/>
                      </a:lnTo>
                      <a:lnTo>
                        <a:pt x="188" y="34004"/>
                      </a:lnTo>
                      <a:lnTo>
                        <a:pt x="422" y="34238"/>
                      </a:lnTo>
                      <a:lnTo>
                        <a:pt x="1265" y="35081"/>
                      </a:lnTo>
                      <a:lnTo>
                        <a:pt x="3045" y="36861"/>
                      </a:lnTo>
                      <a:lnTo>
                        <a:pt x="6511" y="40327"/>
                      </a:lnTo>
                      <a:lnTo>
                        <a:pt x="6745" y="40561"/>
                      </a:lnTo>
                      <a:lnTo>
                        <a:pt x="6839" y="40655"/>
                      </a:lnTo>
                      <a:lnTo>
                        <a:pt x="6839" y="40702"/>
                      </a:lnTo>
                      <a:lnTo>
                        <a:pt x="6839" y="40748"/>
                      </a:lnTo>
                      <a:lnTo>
                        <a:pt x="6839" y="41357"/>
                      </a:lnTo>
                      <a:lnTo>
                        <a:pt x="6839" y="42622"/>
                      </a:lnTo>
                      <a:lnTo>
                        <a:pt x="6839" y="45057"/>
                      </a:lnTo>
                      <a:lnTo>
                        <a:pt x="6839" y="49975"/>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49975"/>
                      </a:lnTo>
                      <a:lnTo>
                        <a:pt x="7026" y="45057"/>
                      </a:lnTo>
                      <a:lnTo>
                        <a:pt x="7026" y="42622"/>
                      </a:lnTo>
                      <a:lnTo>
                        <a:pt x="7026" y="41357"/>
                      </a:lnTo>
                      <a:lnTo>
                        <a:pt x="7026" y="40748"/>
                      </a:lnTo>
                      <a:lnTo>
                        <a:pt x="7026" y="40702"/>
                      </a:lnTo>
                      <a:lnTo>
                        <a:pt x="7026" y="40608"/>
                      </a:lnTo>
                      <a:lnTo>
                        <a:pt x="6979" y="40561"/>
                      </a:lnTo>
                      <a:lnTo>
                        <a:pt x="6886" y="40421"/>
                      </a:lnTo>
                      <a:lnTo>
                        <a:pt x="6651" y="40233"/>
                      </a:lnTo>
                      <a:lnTo>
                        <a:pt x="3139" y="36720"/>
                      </a:lnTo>
                      <a:lnTo>
                        <a:pt x="1406" y="34988"/>
                      </a:lnTo>
                      <a:lnTo>
                        <a:pt x="516" y="34098"/>
                      </a:lnTo>
                      <a:lnTo>
                        <a:pt x="282" y="33863"/>
                      </a:lnTo>
                      <a:lnTo>
                        <a:pt x="282" y="33817"/>
                      </a:lnTo>
                      <a:lnTo>
                        <a:pt x="235" y="33817"/>
                      </a:lnTo>
                      <a:lnTo>
                        <a:pt x="235" y="33676"/>
                      </a:lnTo>
                      <a:lnTo>
                        <a:pt x="235" y="33067"/>
                      </a:lnTo>
                      <a:lnTo>
                        <a:pt x="235" y="375"/>
                      </a:lnTo>
                      <a:lnTo>
                        <a:pt x="235" y="329"/>
                      </a:lnTo>
                      <a:lnTo>
                        <a:pt x="328" y="282"/>
                      </a:lnTo>
                      <a:lnTo>
                        <a:pt x="328" y="188"/>
                      </a:lnTo>
                      <a:lnTo>
                        <a:pt x="328" y="94"/>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2"/>
                <p:cNvSpPr/>
                <p:nvPr/>
              </p:nvSpPr>
              <p:spPr>
                <a:xfrm>
                  <a:off x="7622134" y="-1031841"/>
                  <a:ext cx="324952" cy="2501635"/>
                </a:xfrm>
                <a:custGeom>
                  <a:avLst/>
                  <a:gdLst/>
                  <a:ahLst/>
                  <a:cxnLst/>
                  <a:rect l="l" t="t" r="r" b="b"/>
                  <a:pathLst>
                    <a:path w="7167" h="55175" extrusionOk="0">
                      <a:moveTo>
                        <a:pt x="141" y="1"/>
                      </a:moveTo>
                      <a:lnTo>
                        <a:pt x="94" y="48"/>
                      </a:lnTo>
                      <a:lnTo>
                        <a:pt x="47" y="94"/>
                      </a:lnTo>
                      <a:lnTo>
                        <a:pt x="1" y="188"/>
                      </a:lnTo>
                      <a:lnTo>
                        <a:pt x="47" y="282"/>
                      </a:lnTo>
                      <a:lnTo>
                        <a:pt x="141" y="329"/>
                      </a:lnTo>
                      <a:lnTo>
                        <a:pt x="94" y="375"/>
                      </a:lnTo>
                      <a:lnTo>
                        <a:pt x="94" y="32271"/>
                      </a:lnTo>
                      <a:lnTo>
                        <a:pt x="94" y="32880"/>
                      </a:lnTo>
                      <a:lnTo>
                        <a:pt x="94" y="33067"/>
                      </a:lnTo>
                      <a:lnTo>
                        <a:pt x="94" y="33114"/>
                      </a:lnTo>
                      <a:lnTo>
                        <a:pt x="94" y="33161"/>
                      </a:lnTo>
                      <a:lnTo>
                        <a:pt x="141" y="33161"/>
                      </a:lnTo>
                      <a:lnTo>
                        <a:pt x="188" y="33255"/>
                      </a:lnTo>
                      <a:lnTo>
                        <a:pt x="422" y="33442"/>
                      </a:lnTo>
                      <a:lnTo>
                        <a:pt x="1312" y="34332"/>
                      </a:lnTo>
                      <a:lnTo>
                        <a:pt x="3045" y="36065"/>
                      </a:lnTo>
                      <a:lnTo>
                        <a:pt x="6558" y="39578"/>
                      </a:lnTo>
                      <a:lnTo>
                        <a:pt x="6792" y="39812"/>
                      </a:lnTo>
                      <a:lnTo>
                        <a:pt x="6886" y="39905"/>
                      </a:lnTo>
                      <a:lnTo>
                        <a:pt x="6886" y="39952"/>
                      </a:lnTo>
                      <a:lnTo>
                        <a:pt x="6886" y="39999"/>
                      </a:lnTo>
                      <a:lnTo>
                        <a:pt x="6886" y="40655"/>
                      </a:lnTo>
                      <a:lnTo>
                        <a:pt x="6886" y="41919"/>
                      </a:lnTo>
                      <a:lnTo>
                        <a:pt x="6886" y="44495"/>
                      </a:lnTo>
                      <a:lnTo>
                        <a:pt x="6886" y="49600"/>
                      </a:lnTo>
                      <a:lnTo>
                        <a:pt x="6886" y="54799"/>
                      </a:lnTo>
                      <a:lnTo>
                        <a:pt x="6886" y="54846"/>
                      </a:lnTo>
                      <a:lnTo>
                        <a:pt x="6839" y="54893"/>
                      </a:lnTo>
                      <a:lnTo>
                        <a:pt x="6792" y="54987"/>
                      </a:lnTo>
                      <a:lnTo>
                        <a:pt x="6792" y="55080"/>
                      </a:lnTo>
                      <a:lnTo>
                        <a:pt x="6839" y="55127"/>
                      </a:lnTo>
                      <a:lnTo>
                        <a:pt x="6886" y="55174"/>
                      </a:lnTo>
                      <a:lnTo>
                        <a:pt x="7026" y="55174"/>
                      </a:lnTo>
                      <a:lnTo>
                        <a:pt x="7073" y="55127"/>
                      </a:lnTo>
                      <a:lnTo>
                        <a:pt x="7120" y="55080"/>
                      </a:lnTo>
                      <a:lnTo>
                        <a:pt x="7167" y="54987"/>
                      </a:lnTo>
                      <a:lnTo>
                        <a:pt x="7120" y="54893"/>
                      </a:lnTo>
                      <a:lnTo>
                        <a:pt x="7026" y="54846"/>
                      </a:lnTo>
                      <a:lnTo>
                        <a:pt x="7073" y="54799"/>
                      </a:lnTo>
                      <a:lnTo>
                        <a:pt x="7073" y="49600"/>
                      </a:lnTo>
                      <a:lnTo>
                        <a:pt x="7073" y="44495"/>
                      </a:lnTo>
                      <a:lnTo>
                        <a:pt x="7073" y="41919"/>
                      </a:lnTo>
                      <a:lnTo>
                        <a:pt x="7073" y="40655"/>
                      </a:lnTo>
                      <a:lnTo>
                        <a:pt x="7073" y="39999"/>
                      </a:lnTo>
                      <a:lnTo>
                        <a:pt x="7073" y="39952"/>
                      </a:lnTo>
                      <a:lnTo>
                        <a:pt x="7073" y="39859"/>
                      </a:lnTo>
                      <a:lnTo>
                        <a:pt x="7026" y="39812"/>
                      </a:lnTo>
                      <a:lnTo>
                        <a:pt x="6886" y="39671"/>
                      </a:lnTo>
                      <a:lnTo>
                        <a:pt x="6651" y="39484"/>
                      </a:lnTo>
                      <a:lnTo>
                        <a:pt x="3185" y="35971"/>
                      </a:lnTo>
                      <a:lnTo>
                        <a:pt x="1406" y="34191"/>
                      </a:lnTo>
                      <a:lnTo>
                        <a:pt x="563" y="33348"/>
                      </a:lnTo>
                      <a:lnTo>
                        <a:pt x="328" y="33114"/>
                      </a:lnTo>
                      <a:lnTo>
                        <a:pt x="282" y="33067"/>
                      </a:lnTo>
                      <a:lnTo>
                        <a:pt x="282" y="32880"/>
                      </a:lnTo>
                      <a:lnTo>
                        <a:pt x="282" y="32271"/>
                      </a:lnTo>
                      <a:lnTo>
                        <a:pt x="282" y="375"/>
                      </a:lnTo>
                      <a:lnTo>
                        <a:pt x="282" y="329"/>
                      </a:lnTo>
                      <a:lnTo>
                        <a:pt x="375" y="282"/>
                      </a:lnTo>
                      <a:lnTo>
                        <a:pt x="375" y="188"/>
                      </a:lnTo>
                      <a:lnTo>
                        <a:pt x="375" y="94"/>
                      </a:lnTo>
                      <a:lnTo>
                        <a:pt x="328" y="48"/>
                      </a:lnTo>
                      <a:lnTo>
                        <a:pt x="28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 name="Google Shape;430;p22"/>
              <p:cNvSpPr/>
              <p:nvPr/>
            </p:nvSpPr>
            <p:spPr>
              <a:xfrm rot="5400000">
                <a:off x="-1160513" y="5514596"/>
                <a:ext cx="2788319" cy="172065"/>
              </a:xfrm>
              <a:custGeom>
                <a:avLst/>
                <a:gdLst/>
                <a:ahLst/>
                <a:cxnLst/>
                <a:rect l="l" t="t" r="r" b="b"/>
                <a:pathLst>
                  <a:path w="61498" h="3795" extrusionOk="0">
                    <a:moveTo>
                      <a:pt x="94" y="1"/>
                    </a:moveTo>
                    <a:lnTo>
                      <a:pt x="48" y="47"/>
                    </a:lnTo>
                    <a:lnTo>
                      <a:pt x="1" y="94"/>
                    </a:lnTo>
                    <a:lnTo>
                      <a:pt x="1" y="188"/>
                    </a:lnTo>
                    <a:lnTo>
                      <a:pt x="1" y="235"/>
                    </a:lnTo>
                    <a:lnTo>
                      <a:pt x="48" y="328"/>
                    </a:lnTo>
                    <a:lnTo>
                      <a:pt x="141" y="375"/>
                    </a:lnTo>
                    <a:lnTo>
                      <a:pt x="235" y="328"/>
                    </a:lnTo>
                    <a:lnTo>
                      <a:pt x="235" y="375"/>
                    </a:lnTo>
                    <a:lnTo>
                      <a:pt x="3373" y="3513"/>
                    </a:lnTo>
                    <a:lnTo>
                      <a:pt x="3467" y="3607"/>
                    </a:lnTo>
                    <a:lnTo>
                      <a:pt x="3513" y="3654"/>
                    </a:lnTo>
                    <a:lnTo>
                      <a:pt x="3560" y="3701"/>
                    </a:lnTo>
                    <a:lnTo>
                      <a:pt x="61169" y="3701"/>
                    </a:lnTo>
                    <a:lnTo>
                      <a:pt x="61169" y="3654"/>
                    </a:lnTo>
                    <a:lnTo>
                      <a:pt x="61263" y="3747"/>
                    </a:lnTo>
                    <a:lnTo>
                      <a:pt x="61357" y="3794"/>
                    </a:lnTo>
                    <a:lnTo>
                      <a:pt x="61403" y="3747"/>
                    </a:lnTo>
                    <a:lnTo>
                      <a:pt x="61450" y="3701"/>
                    </a:lnTo>
                    <a:lnTo>
                      <a:pt x="61497" y="3654"/>
                    </a:lnTo>
                    <a:lnTo>
                      <a:pt x="61497" y="3607"/>
                    </a:lnTo>
                    <a:lnTo>
                      <a:pt x="61497" y="3513"/>
                    </a:lnTo>
                    <a:lnTo>
                      <a:pt x="61450" y="3466"/>
                    </a:lnTo>
                    <a:lnTo>
                      <a:pt x="61403" y="3420"/>
                    </a:lnTo>
                    <a:lnTo>
                      <a:pt x="61263" y="3420"/>
                    </a:lnTo>
                    <a:lnTo>
                      <a:pt x="61169" y="3513"/>
                    </a:lnTo>
                    <a:lnTo>
                      <a:pt x="3607" y="3513"/>
                    </a:lnTo>
                    <a:lnTo>
                      <a:pt x="3560" y="3466"/>
                    </a:lnTo>
                    <a:lnTo>
                      <a:pt x="3467" y="3373"/>
                    </a:lnTo>
                    <a:lnTo>
                      <a:pt x="375" y="235"/>
                    </a:lnTo>
                    <a:lnTo>
                      <a:pt x="329" y="235"/>
                    </a:lnTo>
                    <a:lnTo>
                      <a:pt x="329" y="141"/>
                    </a:lnTo>
                    <a:lnTo>
                      <a:pt x="282" y="47"/>
                    </a:lnTo>
                    <a:lnTo>
                      <a:pt x="235"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 name="Google Shape;431;p22"/>
            <p:cNvGrpSpPr/>
            <p:nvPr/>
          </p:nvGrpSpPr>
          <p:grpSpPr>
            <a:xfrm>
              <a:off x="8680817" y="74746"/>
              <a:ext cx="2871122" cy="3818999"/>
              <a:chOff x="8680817" y="74746"/>
              <a:chExt cx="2871122" cy="3818999"/>
            </a:xfrm>
          </p:grpSpPr>
          <p:grpSp>
            <p:nvGrpSpPr>
              <p:cNvPr id="432" name="Google Shape;432;p22"/>
              <p:cNvGrpSpPr/>
              <p:nvPr/>
            </p:nvGrpSpPr>
            <p:grpSpPr>
              <a:xfrm rot="10800000" flipH="1">
                <a:off x="8680829" y="74746"/>
                <a:ext cx="2871110" cy="1244447"/>
                <a:chOff x="2451729" y="-1074279"/>
                <a:chExt cx="2871110" cy="1244447"/>
              </a:xfrm>
            </p:grpSpPr>
            <p:sp>
              <p:nvSpPr>
                <p:cNvPr id="433" name="Google Shape;433;p22"/>
                <p:cNvSpPr/>
                <p:nvPr/>
              </p:nvSpPr>
              <p:spPr>
                <a:xfrm>
                  <a:off x="2451729" y="-1074279"/>
                  <a:ext cx="2871110" cy="1244447"/>
                </a:xfrm>
                <a:custGeom>
                  <a:avLst/>
                  <a:gdLst/>
                  <a:ahLst/>
                  <a:cxnLst/>
                  <a:rect l="l" t="t" r="r" b="b"/>
                  <a:pathLst>
                    <a:path w="63324" h="27447" extrusionOk="0">
                      <a:moveTo>
                        <a:pt x="94" y="0"/>
                      </a:moveTo>
                      <a:lnTo>
                        <a:pt x="48" y="47"/>
                      </a:lnTo>
                      <a:lnTo>
                        <a:pt x="1" y="94"/>
                      </a:lnTo>
                      <a:lnTo>
                        <a:pt x="1" y="141"/>
                      </a:lnTo>
                      <a:lnTo>
                        <a:pt x="1" y="281"/>
                      </a:lnTo>
                      <a:lnTo>
                        <a:pt x="94" y="328"/>
                      </a:lnTo>
                      <a:lnTo>
                        <a:pt x="94" y="15550"/>
                      </a:lnTo>
                      <a:lnTo>
                        <a:pt x="94" y="17283"/>
                      </a:lnTo>
                      <a:lnTo>
                        <a:pt x="94" y="17704"/>
                      </a:lnTo>
                      <a:lnTo>
                        <a:pt x="94" y="17845"/>
                      </a:lnTo>
                      <a:lnTo>
                        <a:pt x="94" y="17892"/>
                      </a:lnTo>
                      <a:lnTo>
                        <a:pt x="188" y="17985"/>
                      </a:lnTo>
                      <a:lnTo>
                        <a:pt x="329" y="18126"/>
                      </a:lnTo>
                      <a:lnTo>
                        <a:pt x="937" y="18735"/>
                      </a:lnTo>
                      <a:lnTo>
                        <a:pt x="3373" y="21170"/>
                      </a:lnTo>
                      <a:lnTo>
                        <a:pt x="8244" y="26041"/>
                      </a:lnTo>
                      <a:lnTo>
                        <a:pt x="8947" y="26744"/>
                      </a:lnTo>
                      <a:lnTo>
                        <a:pt x="9274" y="27071"/>
                      </a:lnTo>
                      <a:lnTo>
                        <a:pt x="9462" y="27259"/>
                      </a:lnTo>
                      <a:lnTo>
                        <a:pt x="9509" y="27306"/>
                      </a:lnTo>
                      <a:lnTo>
                        <a:pt x="9555" y="27352"/>
                      </a:lnTo>
                      <a:lnTo>
                        <a:pt x="62949" y="27352"/>
                      </a:lnTo>
                      <a:lnTo>
                        <a:pt x="63043" y="27446"/>
                      </a:lnTo>
                      <a:lnTo>
                        <a:pt x="63183" y="27446"/>
                      </a:lnTo>
                      <a:lnTo>
                        <a:pt x="63230" y="27399"/>
                      </a:lnTo>
                      <a:lnTo>
                        <a:pt x="63277" y="27352"/>
                      </a:lnTo>
                      <a:lnTo>
                        <a:pt x="63324" y="27306"/>
                      </a:lnTo>
                      <a:lnTo>
                        <a:pt x="63277" y="27212"/>
                      </a:lnTo>
                      <a:lnTo>
                        <a:pt x="63230" y="27165"/>
                      </a:lnTo>
                      <a:lnTo>
                        <a:pt x="63183" y="27118"/>
                      </a:lnTo>
                      <a:lnTo>
                        <a:pt x="63043" y="27118"/>
                      </a:lnTo>
                      <a:lnTo>
                        <a:pt x="62949" y="27212"/>
                      </a:lnTo>
                      <a:lnTo>
                        <a:pt x="9649" y="27212"/>
                      </a:lnTo>
                      <a:lnTo>
                        <a:pt x="9602" y="27165"/>
                      </a:lnTo>
                      <a:lnTo>
                        <a:pt x="9415" y="26978"/>
                      </a:lnTo>
                      <a:lnTo>
                        <a:pt x="9087" y="26603"/>
                      </a:lnTo>
                      <a:lnTo>
                        <a:pt x="8384" y="25947"/>
                      </a:lnTo>
                      <a:lnTo>
                        <a:pt x="3513" y="21030"/>
                      </a:lnTo>
                      <a:lnTo>
                        <a:pt x="1031" y="18594"/>
                      </a:lnTo>
                      <a:lnTo>
                        <a:pt x="422" y="17985"/>
                      </a:lnTo>
                      <a:lnTo>
                        <a:pt x="282" y="17845"/>
                      </a:lnTo>
                      <a:lnTo>
                        <a:pt x="282" y="17798"/>
                      </a:lnTo>
                      <a:lnTo>
                        <a:pt x="282" y="17704"/>
                      </a:lnTo>
                      <a:lnTo>
                        <a:pt x="282" y="17283"/>
                      </a:lnTo>
                      <a:lnTo>
                        <a:pt x="282" y="15550"/>
                      </a:lnTo>
                      <a:lnTo>
                        <a:pt x="282" y="328"/>
                      </a:lnTo>
                      <a:lnTo>
                        <a:pt x="235" y="328"/>
                      </a:lnTo>
                      <a:lnTo>
                        <a:pt x="329" y="281"/>
                      </a:lnTo>
                      <a:lnTo>
                        <a:pt x="375" y="141"/>
                      </a:lnTo>
                      <a:lnTo>
                        <a:pt x="329" y="94"/>
                      </a:lnTo>
                      <a:lnTo>
                        <a:pt x="282" y="47"/>
                      </a:lnTo>
                      <a:lnTo>
                        <a:pt x="23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2"/>
                <p:cNvSpPr/>
                <p:nvPr/>
              </p:nvSpPr>
              <p:spPr>
                <a:xfrm>
                  <a:off x="2519694" y="-1074279"/>
                  <a:ext cx="2803146" cy="1180744"/>
                </a:xfrm>
                <a:custGeom>
                  <a:avLst/>
                  <a:gdLst/>
                  <a:ahLst/>
                  <a:cxnLst/>
                  <a:rect l="l" t="t" r="r" b="b"/>
                  <a:pathLst>
                    <a:path w="61825" h="26042" extrusionOk="0">
                      <a:moveTo>
                        <a:pt x="141" y="0"/>
                      </a:moveTo>
                      <a:lnTo>
                        <a:pt x="47" y="47"/>
                      </a:lnTo>
                      <a:lnTo>
                        <a:pt x="47" y="94"/>
                      </a:lnTo>
                      <a:lnTo>
                        <a:pt x="0" y="141"/>
                      </a:lnTo>
                      <a:lnTo>
                        <a:pt x="47" y="281"/>
                      </a:lnTo>
                      <a:lnTo>
                        <a:pt x="94" y="328"/>
                      </a:lnTo>
                      <a:lnTo>
                        <a:pt x="94" y="15081"/>
                      </a:lnTo>
                      <a:lnTo>
                        <a:pt x="94" y="16627"/>
                      </a:lnTo>
                      <a:lnTo>
                        <a:pt x="94" y="17048"/>
                      </a:lnTo>
                      <a:lnTo>
                        <a:pt x="94" y="17236"/>
                      </a:lnTo>
                      <a:lnTo>
                        <a:pt x="94" y="17283"/>
                      </a:lnTo>
                      <a:lnTo>
                        <a:pt x="94" y="17330"/>
                      </a:lnTo>
                      <a:lnTo>
                        <a:pt x="141" y="17376"/>
                      </a:lnTo>
                      <a:lnTo>
                        <a:pt x="188" y="17470"/>
                      </a:lnTo>
                      <a:lnTo>
                        <a:pt x="750" y="17985"/>
                      </a:lnTo>
                      <a:lnTo>
                        <a:pt x="2951" y="20187"/>
                      </a:lnTo>
                      <a:lnTo>
                        <a:pt x="7401" y="24636"/>
                      </a:lnTo>
                      <a:lnTo>
                        <a:pt x="8056" y="25292"/>
                      </a:lnTo>
                      <a:lnTo>
                        <a:pt x="8431" y="25666"/>
                      </a:lnTo>
                      <a:lnTo>
                        <a:pt x="8572" y="25807"/>
                      </a:lnTo>
                      <a:lnTo>
                        <a:pt x="8712" y="25947"/>
                      </a:lnTo>
                      <a:lnTo>
                        <a:pt x="61450" y="25947"/>
                      </a:lnTo>
                      <a:lnTo>
                        <a:pt x="61450" y="25901"/>
                      </a:lnTo>
                      <a:lnTo>
                        <a:pt x="61544" y="25994"/>
                      </a:lnTo>
                      <a:lnTo>
                        <a:pt x="61637" y="26041"/>
                      </a:lnTo>
                      <a:lnTo>
                        <a:pt x="61684" y="25994"/>
                      </a:lnTo>
                      <a:lnTo>
                        <a:pt x="61731" y="25947"/>
                      </a:lnTo>
                      <a:lnTo>
                        <a:pt x="61778" y="25901"/>
                      </a:lnTo>
                      <a:lnTo>
                        <a:pt x="61825" y="25854"/>
                      </a:lnTo>
                      <a:lnTo>
                        <a:pt x="61778" y="25760"/>
                      </a:lnTo>
                      <a:lnTo>
                        <a:pt x="61731" y="25713"/>
                      </a:lnTo>
                      <a:lnTo>
                        <a:pt x="61684" y="25666"/>
                      </a:lnTo>
                      <a:lnTo>
                        <a:pt x="61544" y="25666"/>
                      </a:lnTo>
                      <a:lnTo>
                        <a:pt x="61450" y="25760"/>
                      </a:lnTo>
                      <a:lnTo>
                        <a:pt x="8759" y="25760"/>
                      </a:lnTo>
                      <a:lnTo>
                        <a:pt x="8712" y="25713"/>
                      </a:lnTo>
                      <a:lnTo>
                        <a:pt x="8525" y="25526"/>
                      </a:lnTo>
                      <a:lnTo>
                        <a:pt x="8197" y="25198"/>
                      </a:lnTo>
                      <a:lnTo>
                        <a:pt x="7494" y="24495"/>
                      </a:lnTo>
                      <a:lnTo>
                        <a:pt x="3092" y="20093"/>
                      </a:lnTo>
                      <a:lnTo>
                        <a:pt x="890" y="17892"/>
                      </a:lnTo>
                      <a:lnTo>
                        <a:pt x="328" y="17330"/>
                      </a:lnTo>
                      <a:lnTo>
                        <a:pt x="282" y="17283"/>
                      </a:lnTo>
                      <a:lnTo>
                        <a:pt x="282" y="17236"/>
                      </a:lnTo>
                      <a:lnTo>
                        <a:pt x="282" y="17048"/>
                      </a:lnTo>
                      <a:lnTo>
                        <a:pt x="282" y="16627"/>
                      </a:lnTo>
                      <a:lnTo>
                        <a:pt x="282" y="15081"/>
                      </a:lnTo>
                      <a:lnTo>
                        <a:pt x="282" y="328"/>
                      </a:lnTo>
                      <a:lnTo>
                        <a:pt x="328" y="281"/>
                      </a:lnTo>
                      <a:lnTo>
                        <a:pt x="375" y="141"/>
                      </a:lnTo>
                      <a:lnTo>
                        <a:pt x="375" y="94"/>
                      </a:lnTo>
                      <a:lnTo>
                        <a:pt x="328"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2"/>
                <p:cNvSpPr/>
                <p:nvPr/>
              </p:nvSpPr>
              <p:spPr>
                <a:xfrm>
                  <a:off x="2589789" y="-1074279"/>
                  <a:ext cx="2733050" cy="1114911"/>
                </a:xfrm>
                <a:custGeom>
                  <a:avLst/>
                  <a:gdLst/>
                  <a:ahLst/>
                  <a:cxnLst/>
                  <a:rect l="l" t="t" r="r" b="b"/>
                  <a:pathLst>
                    <a:path w="60279" h="24590" extrusionOk="0">
                      <a:moveTo>
                        <a:pt x="94" y="0"/>
                      </a:moveTo>
                      <a:lnTo>
                        <a:pt x="47" y="47"/>
                      </a:lnTo>
                      <a:lnTo>
                        <a:pt x="0" y="94"/>
                      </a:lnTo>
                      <a:lnTo>
                        <a:pt x="0" y="141"/>
                      </a:lnTo>
                      <a:lnTo>
                        <a:pt x="0" y="281"/>
                      </a:lnTo>
                      <a:lnTo>
                        <a:pt x="94" y="328"/>
                      </a:lnTo>
                      <a:lnTo>
                        <a:pt x="94" y="14613"/>
                      </a:lnTo>
                      <a:lnTo>
                        <a:pt x="94" y="16018"/>
                      </a:lnTo>
                      <a:lnTo>
                        <a:pt x="94" y="16674"/>
                      </a:lnTo>
                      <a:lnTo>
                        <a:pt x="94" y="16767"/>
                      </a:lnTo>
                      <a:lnTo>
                        <a:pt x="94" y="16814"/>
                      </a:lnTo>
                      <a:lnTo>
                        <a:pt x="187" y="16908"/>
                      </a:lnTo>
                      <a:lnTo>
                        <a:pt x="281" y="17002"/>
                      </a:lnTo>
                      <a:lnTo>
                        <a:pt x="562" y="17283"/>
                      </a:lnTo>
                      <a:lnTo>
                        <a:pt x="2529" y="19250"/>
                      </a:lnTo>
                      <a:lnTo>
                        <a:pt x="6464" y="23184"/>
                      </a:lnTo>
                      <a:lnTo>
                        <a:pt x="7119" y="23840"/>
                      </a:lnTo>
                      <a:lnTo>
                        <a:pt x="7494" y="24214"/>
                      </a:lnTo>
                      <a:lnTo>
                        <a:pt x="7634" y="24355"/>
                      </a:lnTo>
                      <a:lnTo>
                        <a:pt x="7775" y="24495"/>
                      </a:lnTo>
                      <a:lnTo>
                        <a:pt x="59904" y="24495"/>
                      </a:lnTo>
                      <a:lnTo>
                        <a:pt x="59998" y="24542"/>
                      </a:lnTo>
                      <a:lnTo>
                        <a:pt x="60091" y="24589"/>
                      </a:lnTo>
                      <a:lnTo>
                        <a:pt x="60138" y="24542"/>
                      </a:lnTo>
                      <a:lnTo>
                        <a:pt x="60185" y="24542"/>
                      </a:lnTo>
                      <a:lnTo>
                        <a:pt x="60232" y="24449"/>
                      </a:lnTo>
                      <a:lnTo>
                        <a:pt x="60279" y="24402"/>
                      </a:lnTo>
                      <a:lnTo>
                        <a:pt x="60232" y="24308"/>
                      </a:lnTo>
                      <a:lnTo>
                        <a:pt x="60185" y="24261"/>
                      </a:lnTo>
                      <a:lnTo>
                        <a:pt x="60138" y="24214"/>
                      </a:lnTo>
                      <a:lnTo>
                        <a:pt x="60091" y="24214"/>
                      </a:lnTo>
                      <a:lnTo>
                        <a:pt x="59998" y="24261"/>
                      </a:lnTo>
                      <a:lnTo>
                        <a:pt x="59904" y="24308"/>
                      </a:lnTo>
                      <a:lnTo>
                        <a:pt x="7822" y="24308"/>
                      </a:lnTo>
                      <a:lnTo>
                        <a:pt x="7775" y="24261"/>
                      </a:lnTo>
                      <a:lnTo>
                        <a:pt x="7588" y="24074"/>
                      </a:lnTo>
                      <a:lnTo>
                        <a:pt x="7260" y="23746"/>
                      </a:lnTo>
                      <a:lnTo>
                        <a:pt x="6604" y="23090"/>
                      </a:lnTo>
                      <a:lnTo>
                        <a:pt x="2623" y="19109"/>
                      </a:lnTo>
                      <a:lnTo>
                        <a:pt x="656" y="17142"/>
                      </a:lnTo>
                      <a:lnTo>
                        <a:pt x="422" y="16908"/>
                      </a:lnTo>
                      <a:lnTo>
                        <a:pt x="281" y="16767"/>
                      </a:lnTo>
                      <a:lnTo>
                        <a:pt x="234" y="16721"/>
                      </a:lnTo>
                      <a:lnTo>
                        <a:pt x="234" y="16674"/>
                      </a:lnTo>
                      <a:lnTo>
                        <a:pt x="234" y="16018"/>
                      </a:lnTo>
                      <a:lnTo>
                        <a:pt x="234" y="14613"/>
                      </a:lnTo>
                      <a:lnTo>
                        <a:pt x="234" y="328"/>
                      </a:lnTo>
                      <a:lnTo>
                        <a:pt x="328" y="281"/>
                      </a:lnTo>
                      <a:lnTo>
                        <a:pt x="328" y="141"/>
                      </a:lnTo>
                      <a:lnTo>
                        <a:pt x="328" y="94"/>
                      </a:lnTo>
                      <a:lnTo>
                        <a:pt x="281" y="47"/>
                      </a:lnTo>
                      <a:lnTo>
                        <a:pt x="23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2"/>
                <p:cNvSpPr/>
                <p:nvPr/>
              </p:nvSpPr>
              <p:spPr>
                <a:xfrm>
                  <a:off x="2657709" y="-1074279"/>
                  <a:ext cx="2665131" cy="1049077"/>
                </a:xfrm>
                <a:custGeom>
                  <a:avLst/>
                  <a:gdLst/>
                  <a:ahLst/>
                  <a:cxnLst/>
                  <a:rect l="l" t="t" r="r" b="b"/>
                  <a:pathLst>
                    <a:path w="58781" h="23138" extrusionOk="0">
                      <a:moveTo>
                        <a:pt x="95" y="0"/>
                      </a:moveTo>
                      <a:lnTo>
                        <a:pt x="48" y="47"/>
                      </a:lnTo>
                      <a:lnTo>
                        <a:pt x="1" y="94"/>
                      </a:lnTo>
                      <a:lnTo>
                        <a:pt x="1" y="141"/>
                      </a:lnTo>
                      <a:lnTo>
                        <a:pt x="48" y="281"/>
                      </a:lnTo>
                      <a:lnTo>
                        <a:pt x="95" y="328"/>
                      </a:lnTo>
                      <a:lnTo>
                        <a:pt x="95" y="14145"/>
                      </a:lnTo>
                      <a:lnTo>
                        <a:pt x="95" y="15362"/>
                      </a:lnTo>
                      <a:lnTo>
                        <a:pt x="95" y="15971"/>
                      </a:lnTo>
                      <a:lnTo>
                        <a:pt x="95" y="16112"/>
                      </a:lnTo>
                      <a:lnTo>
                        <a:pt x="95" y="16205"/>
                      </a:lnTo>
                      <a:lnTo>
                        <a:pt x="95" y="16252"/>
                      </a:lnTo>
                      <a:lnTo>
                        <a:pt x="141" y="16299"/>
                      </a:lnTo>
                      <a:lnTo>
                        <a:pt x="376" y="16533"/>
                      </a:lnTo>
                      <a:lnTo>
                        <a:pt x="2109" y="18266"/>
                      </a:lnTo>
                      <a:lnTo>
                        <a:pt x="5574" y="21779"/>
                      </a:lnTo>
                      <a:lnTo>
                        <a:pt x="6277" y="22435"/>
                      </a:lnTo>
                      <a:lnTo>
                        <a:pt x="6605" y="22763"/>
                      </a:lnTo>
                      <a:lnTo>
                        <a:pt x="6745" y="22903"/>
                      </a:lnTo>
                      <a:lnTo>
                        <a:pt x="6839" y="23044"/>
                      </a:lnTo>
                      <a:lnTo>
                        <a:pt x="58406" y="23044"/>
                      </a:lnTo>
                      <a:lnTo>
                        <a:pt x="58500" y="23090"/>
                      </a:lnTo>
                      <a:lnTo>
                        <a:pt x="58593" y="23137"/>
                      </a:lnTo>
                      <a:lnTo>
                        <a:pt x="58640" y="23090"/>
                      </a:lnTo>
                      <a:lnTo>
                        <a:pt x="58687" y="23090"/>
                      </a:lnTo>
                      <a:lnTo>
                        <a:pt x="58734" y="22997"/>
                      </a:lnTo>
                      <a:lnTo>
                        <a:pt x="58781" y="22950"/>
                      </a:lnTo>
                      <a:lnTo>
                        <a:pt x="58734" y="22856"/>
                      </a:lnTo>
                      <a:lnTo>
                        <a:pt x="58687" y="22809"/>
                      </a:lnTo>
                      <a:lnTo>
                        <a:pt x="58640" y="22763"/>
                      </a:lnTo>
                      <a:lnTo>
                        <a:pt x="58593" y="22763"/>
                      </a:lnTo>
                      <a:lnTo>
                        <a:pt x="58500" y="22809"/>
                      </a:lnTo>
                      <a:lnTo>
                        <a:pt x="58406" y="22856"/>
                      </a:lnTo>
                      <a:lnTo>
                        <a:pt x="6933" y="22856"/>
                      </a:lnTo>
                      <a:lnTo>
                        <a:pt x="6886" y="22809"/>
                      </a:lnTo>
                      <a:lnTo>
                        <a:pt x="6699" y="22622"/>
                      </a:lnTo>
                      <a:lnTo>
                        <a:pt x="6371" y="22294"/>
                      </a:lnTo>
                      <a:lnTo>
                        <a:pt x="5715" y="21638"/>
                      </a:lnTo>
                      <a:lnTo>
                        <a:pt x="2249" y="18173"/>
                      </a:lnTo>
                      <a:lnTo>
                        <a:pt x="516" y="16440"/>
                      </a:lnTo>
                      <a:lnTo>
                        <a:pt x="282" y="16205"/>
                      </a:lnTo>
                      <a:lnTo>
                        <a:pt x="282" y="16159"/>
                      </a:lnTo>
                      <a:lnTo>
                        <a:pt x="282" y="16112"/>
                      </a:lnTo>
                      <a:lnTo>
                        <a:pt x="282" y="15971"/>
                      </a:lnTo>
                      <a:lnTo>
                        <a:pt x="282" y="15362"/>
                      </a:lnTo>
                      <a:lnTo>
                        <a:pt x="282" y="14145"/>
                      </a:lnTo>
                      <a:lnTo>
                        <a:pt x="282" y="328"/>
                      </a:lnTo>
                      <a:lnTo>
                        <a:pt x="329" y="281"/>
                      </a:lnTo>
                      <a:lnTo>
                        <a:pt x="376" y="141"/>
                      </a:lnTo>
                      <a:lnTo>
                        <a:pt x="329" y="94"/>
                      </a:lnTo>
                      <a:lnTo>
                        <a:pt x="329" y="47"/>
                      </a:lnTo>
                      <a:lnTo>
                        <a:pt x="23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 name="Google Shape;437;p22"/>
              <p:cNvGrpSpPr/>
              <p:nvPr/>
            </p:nvGrpSpPr>
            <p:grpSpPr>
              <a:xfrm>
                <a:off x="8680817" y="1653314"/>
                <a:ext cx="724216" cy="2240431"/>
                <a:chOff x="8412092" y="4079564"/>
                <a:chExt cx="724216" cy="2240431"/>
              </a:xfrm>
            </p:grpSpPr>
            <p:sp>
              <p:nvSpPr>
                <p:cNvPr id="438" name="Google Shape;438;p22"/>
                <p:cNvSpPr/>
                <p:nvPr/>
              </p:nvSpPr>
              <p:spPr>
                <a:xfrm>
                  <a:off x="8412092" y="4079564"/>
                  <a:ext cx="620161" cy="2240431"/>
                </a:xfrm>
                <a:custGeom>
                  <a:avLst/>
                  <a:gdLst/>
                  <a:ahLst/>
                  <a:cxnLst/>
                  <a:rect l="l" t="t" r="r" b="b"/>
                  <a:pathLst>
                    <a:path w="13678" h="49414" extrusionOk="0">
                      <a:moveTo>
                        <a:pt x="94" y="1"/>
                      </a:moveTo>
                      <a:lnTo>
                        <a:pt x="48" y="48"/>
                      </a:lnTo>
                      <a:lnTo>
                        <a:pt x="1" y="95"/>
                      </a:lnTo>
                      <a:lnTo>
                        <a:pt x="1" y="188"/>
                      </a:lnTo>
                      <a:lnTo>
                        <a:pt x="48" y="282"/>
                      </a:lnTo>
                      <a:lnTo>
                        <a:pt x="94" y="329"/>
                      </a:lnTo>
                      <a:lnTo>
                        <a:pt x="94" y="376"/>
                      </a:lnTo>
                      <a:lnTo>
                        <a:pt x="94" y="11382"/>
                      </a:lnTo>
                      <a:lnTo>
                        <a:pt x="94" y="11663"/>
                      </a:lnTo>
                      <a:lnTo>
                        <a:pt x="94" y="11757"/>
                      </a:lnTo>
                      <a:lnTo>
                        <a:pt x="94" y="11804"/>
                      </a:lnTo>
                      <a:lnTo>
                        <a:pt x="94" y="11851"/>
                      </a:lnTo>
                      <a:lnTo>
                        <a:pt x="235" y="11991"/>
                      </a:lnTo>
                      <a:lnTo>
                        <a:pt x="610" y="12366"/>
                      </a:lnTo>
                      <a:lnTo>
                        <a:pt x="1453" y="13162"/>
                      </a:lnTo>
                      <a:lnTo>
                        <a:pt x="3045" y="14754"/>
                      </a:lnTo>
                      <a:lnTo>
                        <a:pt x="6230" y="17986"/>
                      </a:lnTo>
                      <a:lnTo>
                        <a:pt x="12647" y="24403"/>
                      </a:lnTo>
                      <a:lnTo>
                        <a:pt x="13256" y="25012"/>
                      </a:lnTo>
                      <a:lnTo>
                        <a:pt x="13396" y="25152"/>
                      </a:lnTo>
                      <a:lnTo>
                        <a:pt x="13443" y="25199"/>
                      </a:lnTo>
                      <a:lnTo>
                        <a:pt x="13443" y="25293"/>
                      </a:lnTo>
                      <a:lnTo>
                        <a:pt x="13443" y="25761"/>
                      </a:lnTo>
                      <a:lnTo>
                        <a:pt x="13443" y="27494"/>
                      </a:lnTo>
                      <a:lnTo>
                        <a:pt x="13443" y="31007"/>
                      </a:lnTo>
                      <a:lnTo>
                        <a:pt x="13443" y="37985"/>
                      </a:lnTo>
                      <a:lnTo>
                        <a:pt x="13443" y="49085"/>
                      </a:lnTo>
                      <a:lnTo>
                        <a:pt x="13349" y="49132"/>
                      </a:lnTo>
                      <a:lnTo>
                        <a:pt x="13349" y="49226"/>
                      </a:lnTo>
                      <a:lnTo>
                        <a:pt x="13349" y="49320"/>
                      </a:lnTo>
                      <a:lnTo>
                        <a:pt x="13396" y="49366"/>
                      </a:lnTo>
                      <a:lnTo>
                        <a:pt x="13443" y="49413"/>
                      </a:lnTo>
                      <a:lnTo>
                        <a:pt x="13583" y="49413"/>
                      </a:lnTo>
                      <a:lnTo>
                        <a:pt x="13630" y="49366"/>
                      </a:lnTo>
                      <a:lnTo>
                        <a:pt x="13677" y="49320"/>
                      </a:lnTo>
                      <a:lnTo>
                        <a:pt x="13677" y="49226"/>
                      </a:lnTo>
                      <a:lnTo>
                        <a:pt x="13677" y="49132"/>
                      </a:lnTo>
                      <a:lnTo>
                        <a:pt x="13583" y="49085"/>
                      </a:lnTo>
                      <a:lnTo>
                        <a:pt x="13583" y="37985"/>
                      </a:lnTo>
                      <a:lnTo>
                        <a:pt x="13583" y="31007"/>
                      </a:lnTo>
                      <a:lnTo>
                        <a:pt x="13583" y="27494"/>
                      </a:lnTo>
                      <a:lnTo>
                        <a:pt x="13583" y="25761"/>
                      </a:lnTo>
                      <a:lnTo>
                        <a:pt x="13583" y="25293"/>
                      </a:lnTo>
                      <a:lnTo>
                        <a:pt x="13583" y="25199"/>
                      </a:lnTo>
                      <a:lnTo>
                        <a:pt x="13583" y="25105"/>
                      </a:lnTo>
                      <a:lnTo>
                        <a:pt x="13537" y="25058"/>
                      </a:lnTo>
                      <a:lnTo>
                        <a:pt x="13396" y="24871"/>
                      </a:lnTo>
                      <a:lnTo>
                        <a:pt x="12787" y="24262"/>
                      </a:lnTo>
                      <a:lnTo>
                        <a:pt x="6371" y="17846"/>
                      </a:lnTo>
                      <a:lnTo>
                        <a:pt x="3139" y="14661"/>
                      </a:lnTo>
                      <a:lnTo>
                        <a:pt x="1546" y="13068"/>
                      </a:lnTo>
                      <a:lnTo>
                        <a:pt x="750" y="12272"/>
                      </a:lnTo>
                      <a:lnTo>
                        <a:pt x="329" y="11851"/>
                      </a:lnTo>
                      <a:lnTo>
                        <a:pt x="282" y="11757"/>
                      </a:lnTo>
                      <a:lnTo>
                        <a:pt x="282" y="11663"/>
                      </a:lnTo>
                      <a:lnTo>
                        <a:pt x="282" y="11382"/>
                      </a:lnTo>
                      <a:lnTo>
                        <a:pt x="282" y="376"/>
                      </a:lnTo>
                      <a:lnTo>
                        <a:pt x="282" y="329"/>
                      </a:lnTo>
                      <a:lnTo>
                        <a:pt x="329" y="282"/>
                      </a:lnTo>
                      <a:lnTo>
                        <a:pt x="375" y="188"/>
                      </a:lnTo>
                      <a:lnTo>
                        <a:pt x="329" y="95"/>
                      </a:lnTo>
                      <a:lnTo>
                        <a:pt x="329"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2"/>
                <p:cNvSpPr/>
                <p:nvPr/>
              </p:nvSpPr>
              <p:spPr>
                <a:xfrm>
                  <a:off x="8503407" y="4332289"/>
                  <a:ext cx="632901" cy="1303888"/>
                </a:xfrm>
                <a:custGeom>
                  <a:avLst/>
                  <a:gdLst/>
                  <a:ahLst/>
                  <a:cxnLst/>
                  <a:rect l="l" t="t" r="r" b="b"/>
                  <a:pathLst>
                    <a:path w="13959" h="28758" extrusionOk="0">
                      <a:moveTo>
                        <a:pt x="141" y="0"/>
                      </a:moveTo>
                      <a:lnTo>
                        <a:pt x="48" y="47"/>
                      </a:lnTo>
                      <a:lnTo>
                        <a:pt x="48" y="94"/>
                      </a:lnTo>
                      <a:lnTo>
                        <a:pt x="1" y="188"/>
                      </a:lnTo>
                      <a:lnTo>
                        <a:pt x="48" y="281"/>
                      </a:lnTo>
                      <a:lnTo>
                        <a:pt x="94" y="328"/>
                      </a:lnTo>
                      <a:lnTo>
                        <a:pt x="94" y="375"/>
                      </a:lnTo>
                      <a:lnTo>
                        <a:pt x="94" y="4778"/>
                      </a:lnTo>
                      <a:lnTo>
                        <a:pt x="94" y="4965"/>
                      </a:lnTo>
                      <a:lnTo>
                        <a:pt x="141" y="4965"/>
                      </a:lnTo>
                      <a:lnTo>
                        <a:pt x="141" y="5012"/>
                      </a:lnTo>
                      <a:lnTo>
                        <a:pt x="188" y="5059"/>
                      </a:lnTo>
                      <a:lnTo>
                        <a:pt x="235" y="5106"/>
                      </a:lnTo>
                      <a:lnTo>
                        <a:pt x="422" y="5293"/>
                      </a:lnTo>
                      <a:lnTo>
                        <a:pt x="844" y="5715"/>
                      </a:lnTo>
                      <a:lnTo>
                        <a:pt x="1640" y="6511"/>
                      </a:lnTo>
                      <a:lnTo>
                        <a:pt x="3279" y="8150"/>
                      </a:lnTo>
                      <a:lnTo>
                        <a:pt x="6558" y="11429"/>
                      </a:lnTo>
                      <a:lnTo>
                        <a:pt x="13068" y="17939"/>
                      </a:lnTo>
                      <a:lnTo>
                        <a:pt x="13630" y="18501"/>
                      </a:lnTo>
                      <a:lnTo>
                        <a:pt x="13677" y="18548"/>
                      </a:lnTo>
                      <a:lnTo>
                        <a:pt x="13677" y="18595"/>
                      </a:lnTo>
                      <a:lnTo>
                        <a:pt x="13677" y="18782"/>
                      </a:lnTo>
                      <a:lnTo>
                        <a:pt x="13677" y="19157"/>
                      </a:lnTo>
                      <a:lnTo>
                        <a:pt x="13677" y="20702"/>
                      </a:lnTo>
                      <a:lnTo>
                        <a:pt x="13677" y="23793"/>
                      </a:lnTo>
                      <a:lnTo>
                        <a:pt x="13677" y="28383"/>
                      </a:lnTo>
                      <a:lnTo>
                        <a:pt x="13630" y="28477"/>
                      </a:lnTo>
                      <a:lnTo>
                        <a:pt x="13583" y="28571"/>
                      </a:lnTo>
                      <a:lnTo>
                        <a:pt x="13583" y="28617"/>
                      </a:lnTo>
                      <a:lnTo>
                        <a:pt x="13630" y="28664"/>
                      </a:lnTo>
                      <a:lnTo>
                        <a:pt x="13677" y="28711"/>
                      </a:lnTo>
                      <a:lnTo>
                        <a:pt x="13771" y="28758"/>
                      </a:lnTo>
                      <a:lnTo>
                        <a:pt x="13818" y="28711"/>
                      </a:lnTo>
                      <a:lnTo>
                        <a:pt x="13864" y="28664"/>
                      </a:lnTo>
                      <a:lnTo>
                        <a:pt x="13911" y="28617"/>
                      </a:lnTo>
                      <a:lnTo>
                        <a:pt x="13958" y="28571"/>
                      </a:lnTo>
                      <a:lnTo>
                        <a:pt x="13911" y="28477"/>
                      </a:lnTo>
                      <a:lnTo>
                        <a:pt x="13818" y="28383"/>
                      </a:lnTo>
                      <a:lnTo>
                        <a:pt x="13864" y="28383"/>
                      </a:lnTo>
                      <a:lnTo>
                        <a:pt x="13864" y="23793"/>
                      </a:lnTo>
                      <a:lnTo>
                        <a:pt x="13864" y="20702"/>
                      </a:lnTo>
                      <a:lnTo>
                        <a:pt x="13864" y="19157"/>
                      </a:lnTo>
                      <a:lnTo>
                        <a:pt x="13864" y="18782"/>
                      </a:lnTo>
                      <a:lnTo>
                        <a:pt x="13864" y="18595"/>
                      </a:lnTo>
                      <a:lnTo>
                        <a:pt x="13864" y="18501"/>
                      </a:lnTo>
                      <a:lnTo>
                        <a:pt x="13864" y="18454"/>
                      </a:lnTo>
                      <a:lnTo>
                        <a:pt x="13818" y="18454"/>
                      </a:lnTo>
                      <a:lnTo>
                        <a:pt x="13724" y="18360"/>
                      </a:lnTo>
                      <a:lnTo>
                        <a:pt x="13209" y="17798"/>
                      </a:lnTo>
                      <a:lnTo>
                        <a:pt x="6652" y="11288"/>
                      </a:lnTo>
                      <a:lnTo>
                        <a:pt x="3420" y="8009"/>
                      </a:lnTo>
                      <a:lnTo>
                        <a:pt x="1781" y="6417"/>
                      </a:lnTo>
                      <a:lnTo>
                        <a:pt x="984" y="5574"/>
                      </a:lnTo>
                      <a:lnTo>
                        <a:pt x="563" y="5152"/>
                      </a:lnTo>
                      <a:lnTo>
                        <a:pt x="329" y="4965"/>
                      </a:lnTo>
                      <a:lnTo>
                        <a:pt x="282" y="4918"/>
                      </a:lnTo>
                      <a:lnTo>
                        <a:pt x="282" y="4778"/>
                      </a:lnTo>
                      <a:lnTo>
                        <a:pt x="282" y="375"/>
                      </a:lnTo>
                      <a:lnTo>
                        <a:pt x="282" y="328"/>
                      </a:lnTo>
                      <a:lnTo>
                        <a:pt x="329" y="281"/>
                      </a:lnTo>
                      <a:lnTo>
                        <a:pt x="375" y="188"/>
                      </a:lnTo>
                      <a:lnTo>
                        <a:pt x="375" y="94"/>
                      </a:lnTo>
                      <a:lnTo>
                        <a:pt x="329"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440"/>
        <p:cNvGrpSpPr/>
        <p:nvPr/>
      </p:nvGrpSpPr>
      <p:grpSpPr>
        <a:xfrm>
          <a:off x="0" y="0"/>
          <a:ext cx="0" cy="0"/>
          <a:chOff x="0" y="0"/>
          <a:chExt cx="0" cy="0"/>
        </a:xfrm>
      </p:grpSpPr>
      <p:grpSp>
        <p:nvGrpSpPr>
          <p:cNvPr id="441" name="Google Shape;441;p23"/>
          <p:cNvGrpSpPr/>
          <p:nvPr/>
        </p:nvGrpSpPr>
        <p:grpSpPr>
          <a:xfrm>
            <a:off x="1265261" y="294382"/>
            <a:ext cx="7518947" cy="3265222"/>
            <a:chOff x="1265261" y="294382"/>
            <a:chExt cx="7518947" cy="3265222"/>
          </a:xfrm>
        </p:grpSpPr>
        <p:pic>
          <p:nvPicPr>
            <p:cNvPr id="442" name="Google Shape;442;p23"/>
            <p:cNvPicPr preferRelativeResize="0"/>
            <p:nvPr/>
          </p:nvPicPr>
          <p:blipFill>
            <a:blip r:embed="rId2">
              <a:alphaModFix/>
            </a:blip>
            <a:stretch>
              <a:fillRect/>
            </a:stretch>
          </p:blipFill>
          <p:spPr>
            <a:xfrm>
              <a:off x="1265261" y="294382"/>
              <a:ext cx="509725" cy="202569"/>
            </a:xfrm>
            <a:prstGeom prst="rect">
              <a:avLst/>
            </a:prstGeom>
            <a:noFill/>
            <a:ln>
              <a:noFill/>
            </a:ln>
          </p:spPr>
        </p:pic>
        <p:pic>
          <p:nvPicPr>
            <p:cNvPr id="443" name="Google Shape;443;p23"/>
            <p:cNvPicPr preferRelativeResize="0"/>
            <p:nvPr/>
          </p:nvPicPr>
          <p:blipFill>
            <a:blip r:embed="rId2">
              <a:alphaModFix/>
            </a:blip>
            <a:stretch>
              <a:fillRect/>
            </a:stretch>
          </p:blipFill>
          <p:spPr>
            <a:xfrm rot="5400000">
              <a:off x="8428061" y="3203457"/>
              <a:ext cx="509725" cy="202569"/>
            </a:xfrm>
            <a:prstGeom prst="rect">
              <a:avLst/>
            </a:prstGeom>
            <a:noFill/>
            <a:ln>
              <a:noFill/>
            </a:ln>
          </p:spPr>
        </p:pic>
      </p:grpSp>
      <p:grpSp>
        <p:nvGrpSpPr>
          <p:cNvPr id="444" name="Google Shape;444;p23"/>
          <p:cNvGrpSpPr/>
          <p:nvPr/>
        </p:nvGrpSpPr>
        <p:grpSpPr>
          <a:xfrm>
            <a:off x="-1350362" y="-10"/>
            <a:ext cx="10926157" cy="6232303"/>
            <a:chOff x="-1350362" y="-10"/>
            <a:chExt cx="10926157" cy="6232303"/>
          </a:xfrm>
        </p:grpSpPr>
        <p:grpSp>
          <p:nvGrpSpPr>
            <p:cNvPr id="445" name="Google Shape;445;p23"/>
            <p:cNvGrpSpPr/>
            <p:nvPr/>
          </p:nvGrpSpPr>
          <p:grpSpPr>
            <a:xfrm>
              <a:off x="8581645" y="1394964"/>
              <a:ext cx="994151" cy="4837330"/>
              <a:chOff x="8581645" y="1394964"/>
              <a:chExt cx="994151" cy="4837330"/>
            </a:xfrm>
          </p:grpSpPr>
          <p:grpSp>
            <p:nvGrpSpPr>
              <p:cNvPr id="446" name="Google Shape;446;p23"/>
              <p:cNvGrpSpPr/>
              <p:nvPr/>
            </p:nvGrpSpPr>
            <p:grpSpPr>
              <a:xfrm rot="10800000" flipH="1">
                <a:off x="8581645" y="3730659"/>
                <a:ext cx="496972" cy="2501635"/>
                <a:chOff x="8153020" y="-1031841"/>
                <a:chExt cx="496972" cy="2501635"/>
              </a:xfrm>
            </p:grpSpPr>
            <p:sp>
              <p:nvSpPr>
                <p:cNvPr id="447" name="Google Shape;447;p23"/>
                <p:cNvSpPr/>
                <p:nvPr/>
              </p:nvSpPr>
              <p:spPr>
                <a:xfrm>
                  <a:off x="8327171" y="-1031841"/>
                  <a:ext cx="322821" cy="2501635"/>
                </a:xfrm>
                <a:custGeom>
                  <a:avLst/>
                  <a:gdLst/>
                  <a:ahLst/>
                  <a:cxnLst/>
                  <a:rect l="l" t="t" r="r" b="b"/>
                  <a:pathLst>
                    <a:path w="7120" h="55175" extrusionOk="0">
                      <a:moveTo>
                        <a:pt x="6838" y="1"/>
                      </a:moveTo>
                      <a:lnTo>
                        <a:pt x="6792" y="48"/>
                      </a:lnTo>
                      <a:lnTo>
                        <a:pt x="6745" y="94"/>
                      </a:lnTo>
                      <a:lnTo>
                        <a:pt x="6745" y="188"/>
                      </a:lnTo>
                      <a:lnTo>
                        <a:pt x="6792" y="282"/>
                      </a:lnTo>
                      <a:lnTo>
                        <a:pt x="6838" y="329"/>
                      </a:lnTo>
                      <a:lnTo>
                        <a:pt x="6838" y="375"/>
                      </a:lnTo>
                      <a:lnTo>
                        <a:pt x="6838" y="16066"/>
                      </a:lnTo>
                      <a:lnTo>
                        <a:pt x="6838" y="25808"/>
                      </a:lnTo>
                      <a:lnTo>
                        <a:pt x="6838" y="30632"/>
                      </a:lnTo>
                      <a:lnTo>
                        <a:pt x="6838" y="33067"/>
                      </a:lnTo>
                      <a:lnTo>
                        <a:pt x="6838" y="34285"/>
                      </a:lnTo>
                      <a:lnTo>
                        <a:pt x="6838" y="34566"/>
                      </a:lnTo>
                      <a:lnTo>
                        <a:pt x="6838" y="34613"/>
                      </a:lnTo>
                      <a:lnTo>
                        <a:pt x="6792" y="34613"/>
                      </a:lnTo>
                      <a:lnTo>
                        <a:pt x="6698" y="34753"/>
                      </a:lnTo>
                      <a:lnTo>
                        <a:pt x="6230" y="35175"/>
                      </a:lnTo>
                      <a:lnTo>
                        <a:pt x="2998" y="38407"/>
                      </a:lnTo>
                      <a:lnTo>
                        <a:pt x="1359" y="40046"/>
                      </a:lnTo>
                      <a:lnTo>
                        <a:pt x="562" y="40842"/>
                      </a:lnTo>
                      <a:lnTo>
                        <a:pt x="141" y="41264"/>
                      </a:lnTo>
                      <a:lnTo>
                        <a:pt x="94" y="41357"/>
                      </a:lnTo>
                      <a:lnTo>
                        <a:pt x="94" y="41451"/>
                      </a:lnTo>
                      <a:lnTo>
                        <a:pt x="94" y="41591"/>
                      </a:lnTo>
                      <a:lnTo>
                        <a:pt x="94" y="41872"/>
                      </a:lnTo>
                      <a:lnTo>
                        <a:pt x="94" y="54799"/>
                      </a:lnTo>
                      <a:lnTo>
                        <a:pt x="94" y="54846"/>
                      </a:lnTo>
                      <a:lnTo>
                        <a:pt x="0" y="54893"/>
                      </a:lnTo>
                      <a:lnTo>
                        <a:pt x="0" y="54987"/>
                      </a:lnTo>
                      <a:lnTo>
                        <a:pt x="0" y="55080"/>
                      </a:lnTo>
                      <a:lnTo>
                        <a:pt x="47" y="55127"/>
                      </a:lnTo>
                      <a:lnTo>
                        <a:pt x="94" y="55174"/>
                      </a:lnTo>
                      <a:lnTo>
                        <a:pt x="235" y="55174"/>
                      </a:lnTo>
                      <a:lnTo>
                        <a:pt x="281" y="55127"/>
                      </a:lnTo>
                      <a:lnTo>
                        <a:pt x="328" y="55080"/>
                      </a:lnTo>
                      <a:lnTo>
                        <a:pt x="328" y="54987"/>
                      </a:lnTo>
                      <a:lnTo>
                        <a:pt x="328" y="54893"/>
                      </a:lnTo>
                      <a:lnTo>
                        <a:pt x="235" y="54846"/>
                      </a:lnTo>
                      <a:lnTo>
                        <a:pt x="235" y="54799"/>
                      </a:lnTo>
                      <a:lnTo>
                        <a:pt x="235" y="41872"/>
                      </a:lnTo>
                      <a:lnTo>
                        <a:pt x="235" y="41591"/>
                      </a:lnTo>
                      <a:lnTo>
                        <a:pt x="235" y="41451"/>
                      </a:lnTo>
                      <a:lnTo>
                        <a:pt x="235" y="41404"/>
                      </a:lnTo>
                      <a:lnTo>
                        <a:pt x="281" y="41404"/>
                      </a:lnTo>
                      <a:lnTo>
                        <a:pt x="656" y="40983"/>
                      </a:lnTo>
                      <a:lnTo>
                        <a:pt x="1499" y="40186"/>
                      </a:lnTo>
                      <a:lnTo>
                        <a:pt x="3138" y="38547"/>
                      </a:lnTo>
                      <a:lnTo>
                        <a:pt x="6370" y="35269"/>
                      </a:lnTo>
                      <a:lnTo>
                        <a:pt x="6792" y="34847"/>
                      </a:lnTo>
                      <a:lnTo>
                        <a:pt x="6885" y="34753"/>
                      </a:lnTo>
                      <a:lnTo>
                        <a:pt x="6979" y="34707"/>
                      </a:lnTo>
                      <a:lnTo>
                        <a:pt x="7026" y="34660"/>
                      </a:lnTo>
                      <a:lnTo>
                        <a:pt x="7026" y="34613"/>
                      </a:lnTo>
                      <a:lnTo>
                        <a:pt x="7026" y="34285"/>
                      </a:lnTo>
                      <a:lnTo>
                        <a:pt x="7026" y="33067"/>
                      </a:lnTo>
                      <a:lnTo>
                        <a:pt x="7026" y="30632"/>
                      </a:lnTo>
                      <a:lnTo>
                        <a:pt x="7026" y="25808"/>
                      </a:lnTo>
                      <a:lnTo>
                        <a:pt x="7026" y="16066"/>
                      </a:lnTo>
                      <a:lnTo>
                        <a:pt x="7026" y="375"/>
                      </a:lnTo>
                      <a:lnTo>
                        <a:pt x="7026" y="329"/>
                      </a:lnTo>
                      <a:lnTo>
                        <a:pt x="7073" y="282"/>
                      </a:lnTo>
                      <a:lnTo>
                        <a:pt x="7119" y="188"/>
                      </a:lnTo>
                      <a:lnTo>
                        <a:pt x="7073"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8233725" y="-1031841"/>
                  <a:ext cx="322821" cy="2501635"/>
                </a:xfrm>
                <a:custGeom>
                  <a:avLst/>
                  <a:gdLst/>
                  <a:ahLst/>
                  <a:cxnLst/>
                  <a:rect l="l" t="t" r="r" b="b"/>
                  <a:pathLst>
                    <a:path w="7120" h="55175" extrusionOk="0">
                      <a:moveTo>
                        <a:pt x="6839" y="1"/>
                      </a:moveTo>
                      <a:lnTo>
                        <a:pt x="6792" y="48"/>
                      </a:lnTo>
                      <a:lnTo>
                        <a:pt x="6745" y="94"/>
                      </a:lnTo>
                      <a:lnTo>
                        <a:pt x="6745" y="188"/>
                      </a:lnTo>
                      <a:lnTo>
                        <a:pt x="6792" y="282"/>
                      </a:lnTo>
                      <a:lnTo>
                        <a:pt x="6839" y="329"/>
                      </a:lnTo>
                      <a:lnTo>
                        <a:pt x="6839" y="375"/>
                      </a:lnTo>
                      <a:lnTo>
                        <a:pt x="6839" y="15738"/>
                      </a:lnTo>
                      <a:lnTo>
                        <a:pt x="6839" y="25246"/>
                      </a:lnTo>
                      <a:lnTo>
                        <a:pt x="6839" y="29976"/>
                      </a:lnTo>
                      <a:lnTo>
                        <a:pt x="6839" y="32365"/>
                      </a:lnTo>
                      <a:lnTo>
                        <a:pt x="6839" y="33582"/>
                      </a:lnTo>
                      <a:lnTo>
                        <a:pt x="6839" y="33723"/>
                      </a:lnTo>
                      <a:lnTo>
                        <a:pt x="6839" y="33770"/>
                      </a:lnTo>
                      <a:lnTo>
                        <a:pt x="6839" y="33817"/>
                      </a:lnTo>
                      <a:lnTo>
                        <a:pt x="6651" y="34004"/>
                      </a:lnTo>
                      <a:lnTo>
                        <a:pt x="6230" y="34426"/>
                      </a:lnTo>
                      <a:lnTo>
                        <a:pt x="2998" y="37704"/>
                      </a:lnTo>
                      <a:lnTo>
                        <a:pt x="1359" y="39296"/>
                      </a:lnTo>
                      <a:lnTo>
                        <a:pt x="563" y="40140"/>
                      </a:lnTo>
                      <a:lnTo>
                        <a:pt x="141" y="40561"/>
                      </a:lnTo>
                      <a:lnTo>
                        <a:pt x="94" y="40561"/>
                      </a:lnTo>
                      <a:lnTo>
                        <a:pt x="94" y="40608"/>
                      </a:lnTo>
                      <a:lnTo>
                        <a:pt x="94" y="40702"/>
                      </a:lnTo>
                      <a:lnTo>
                        <a:pt x="94" y="40842"/>
                      </a:lnTo>
                      <a:lnTo>
                        <a:pt x="94" y="41170"/>
                      </a:lnTo>
                      <a:lnTo>
                        <a:pt x="94" y="54799"/>
                      </a:lnTo>
                      <a:lnTo>
                        <a:pt x="94" y="54846"/>
                      </a:lnTo>
                      <a:lnTo>
                        <a:pt x="1" y="54893"/>
                      </a:lnTo>
                      <a:lnTo>
                        <a:pt x="1" y="54987"/>
                      </a:lnTo>
                      <a:lnTo>
                        <a:pt x="1" y="55080"/>
                      </a:lnTo>
                      <a:lnTo>
                        <a:pt x="47" y="55127"/>
                      </a:lnTo>
                      <a:lnTo>
                        <a:pt x="94" y="55174"/>
                      </a:lnTo>
                      <a:lnTo>
                        <a:pt x="235" y="55174"/>
                      </a:lnTo>
                      <a:lnTo>
                        <a:pt x="282" y="55127"/>
                      </a:lnTo>
                      <a:lnTo>
                        <a:pt x="328" y="55080"/>
                      </a:lnTo>
                      <a:lnTo>
                        <a:pt x="328" y="54987"/>
                      </a:lnTo>
                      <a:lnTo>
                        <a:pt x="328" y="54893"/>
                      </a:lnTo>
                      <a:lnTo>
                        <a:pt x="235" y="54846"/>
                      </a:lnTo>
                      <a:lnTo>
                        <a:pt x="235" y="54799"/>
                      </a:lnTo>
                      <a:lnTo>
                        <a:pt x="235" y="41170"/>
                      </a:lnTo>
                      <a:lnTo>
                        <a:pt x="235" y="40842"/>
                      </a:lnTo>
                      <a:lnTo>
                        <a:pt x="235" y="40702"/>
                      </a:lnTo>
                      <a:lnTo>
                        <a:pt x="235" y="40655"/>
                      </a:lnTo>
                      <a:lnTo>
                        <a:pt x="282" y="40655"/>
                      </a:lnTo>
                      <a:lnTo>
                        <a:pt x="656" y="40233"/>
                      </a:lnTo>
                      <a:lnTo>
                        <a:pt x="1452" y="39437"/>
                      </a:lnTo>
                      <a:lnTo>
                        <a:pt x="3092" y="37798"/>
                      </a:lnTo>
                      <a:lnTo>
                        <a:pt x="6370" y="34566"/>
                      </a:lnTo>
                      <a:lnTo>
                        <a:pt x="6792" y="34144"/>
                      </a:lnTo>
                      <a:lnTo>
                        <a:pt x="7026" y="33910"/>
                      </a:lnTo>
                      <a:lnTo>
                        <a:pt x="7026" y="33863"/>
                      </a:lnTo>
                      <a:lnTo>
                        <a:pt x="7026" y="33817"/>
                      </a:lnTo>
                      <a:lnTo>
                        <a:pt x="7026" y="33723"/>
                      </a:lnTo>
                      <a:lnTo>
                        <a:pt x="7026" y="33582"/>
                      </a:lnTo>
                      <a:lnTo>
                        <a:pt x="7026" y="32365"/>
                      </a:lnTo>
                      <a:lnTo>
                        <a:pt x="7026" y="29976"/>
                      </a:lnTo>
                      <a:lnTo>
                        <a:pt x="7026" y="25246"/>
                      </a:lnTo>
                      <a:lnTo>
                        <a:pt x="7026" y="15738"/>
                      </a:lnTo>
                      <a:lnTo>
                        <a:pt x="7026" y="375"/>
                      </a:lnTo>
                      <a:lnTo>
                        <a:pt x="7026" y="329"/>
                      </a:lnTo>
                      <a:lnTo>
                        <a:pt x="7073" y="282"/>
                      </a:lnTo>
                      <a:lnTo>
                        <a:pt x="7120" y="188"/>
                      </a:lnTo>
                      <a:lnTo>
                        <a:pt x="7120"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8153020" y="-1031841"/>
                  <a:ext cx="322821" cy="2501635"/>
                </a:xfrm>
                <a:custGeom>
                  <a:avLst/>
                  <a:gdLst/>
                  <a:ahLst/>
                  <a:cxnLst/>
                  <a:rect l="l" t="t" r="r" b="b"/>
                  <a:pathLst>
                    <a:path w="7120" h="55175" extrusionOk="0">
                      <a:moveTo>
                        <a:pt x="6886" y="1"/>
                      </a:moveTo>
                      <a:lnTo>
                        <a:pt x="6792" y="48"/>
                      </a:lnTo>
                      <a:lnTo>
                        <a:pt x="6792" y="94"/>
                      </a:lnTo>
                      <a:lnTo>
                        <a:pt x="6745" y="188"/>
                      </a:lnTo>
                      <a:lnTo>
                        <a:pt x="6792" y="282"/>
                      </a:lnTo>
                      <a:lnTo>
                        <a:pt x="6839" y="329"/>
                      </a:lnTo>
                      <a:lnTo>
                        <a:pt x="6839" y="375"/>
                      </a:lnTo>
                      <a:lnTo>
                        <a:pt x="6839" y="15363"/>
                      </a:lnTo>
                      <a:lnTo>
                        <a:pt x="6839" y="24684"/>
                      </a:lnTo>
                      <a:lnTo>
                        <a:pt x="6839" y="29367"/>
                      </a:lnTo>
                      <a:lnTo>
                        <a:pt x="6839" y="31709"/>
                      </a:lnTo>
                      <a:lnTo>
                        <a:pt x="6839" y="32880"/>
                      </a:lnTo>
                      <a:lnTo>
                        <a:pt x="6839" y="33020"/>
                      </a:lnTo>
                      <a:lnTo>
                        <a:pt x="6839" y="33067"/>
                      </a:lnTo>
                      <a:lnTo>
                        <a:pt x="6839" y="33114"/>
                      </a:lnTo>
                      <a:lnTo>
                        <a:pt x="6652" y="33301"/>
                      </a:lnTo>
                      <a:lnTo>
                        <a:pt x="6230" y="33723"/>
                      </a:lnTo>
                      <a:lnTo>
                        <a:pt x="2951" y="36955"/>
                      </a:lnTo>
                      <a:lnTo>
                        <a:pt x="1359" y="38594"/>
                      </a:lnTo>
                      <a:lnTo>
                        <a:pt x="516" y="39390"/>
                      </a:lnTo>
                      <a:lnTo>
                        <a:pt x="94" y="39812"/>
                      </a:lnTo>
                      <a:lnTo>
                        <a:pt x="94" y="39859"/>
                      </a:lnTo>
                      <a:lnTo>
                        <a:pt x="94" y="39905"/>
                      </a:lnTo>
                      <a:lnTo>
                        <a:pt x="94" y="39999"/>
                      </a:lnTo>
                      <a:lnTo>
                        <a:pt x="94" y="40140"/>
                      </a:lnTo>
                      <a:lnTo>
                        <a:pt x="94" y="40421"/>
                      </a:lnTo>
                      <a:lnTo>
                        <a:pt x="94" y="54799"/>
                      </a:lnTo>
                      <a:lnTo>
                        <a:pt x="94" y="54846"/>
                      </a:lnTo>
                      <a:lnTo>
                        <a:pt x="1" y="54893"/>
                      </a:lnTo>
                      <a:lnTo>
                        <a:pt x="1" y="54987"/>
                      </a:lnTo>
                      <a:lnTo>
                        <a:pt x="1" y="55080"/>
                      </a:lnTo>
                      <a:lnTo>
                        <a:pt x="48" y="55127"/>
                      </a:lnTo>
                      <a:lnTo>
                        <a:pt x="94" y="55174"/>
                      </a:lnTo>
                      <a:lnTo>
                        <a:pt x="235" y="55174"/>
                      </a:lnTo>
                      <a:lnTo>
                        <a:pt x="282" y="55127"/>
                      </a:lnTo>
                      <a:lnTo>
                        <a:pt x="329" y="55080"/>
                      </a:lnTo>
                      <a:lnTo>
                        <a:pt x="329" y="54987"/>
                      </a:lnTo>
                      <a:lnTo>
                        <a:pt x="329" y="54893"/>
                      </a:lnTo>
                      <a:lnTo>
                        <a:pt x="235" y="54846"/>
                      </a:lnTo>
                      <a:lnTo>
                        <a:pt x="235" y="54799"/>
                      </a:lnTo>
                      <a:lnTo>
                        <a:pt x="235" y="40421"/>
                      </a:lnTo>
                      <a:lnTo>
                        <a:pt x="235" y="40140"/>
                      </a:lnTo>
                      <a:lnTo>
                        <a:pt x="235" y="39999"/>
                      </a:lnTo>
                      <a:lnTo>
                        <a:pt x="235" y="39952"/>
                      </a:lnTo>
                      <a:lnTo>
                        <a:pt x="235" y="39905"/>
                      </a:lnTo>
                      <a:lnTo>
                        <a:pt x="282" y="39905"/>
                      </a:lnTo>
                      <a:lnTo>
                        <a:pt x="656" y="39531"/>
                      </a:lnTo>
                      <a:lnTo>
                        <a:pt x="1453" y="38688"/>
                      </a:lnTo>
                      <a:lnTo>
                        <a:pt x="3092" y="37095"/>
                      </a:lnTo>
                      <a:lnTo>
                        <a:pt x="6324" y="33817"/>
                      </a:lnTo>
                      <a:lnTo>
                        <a:pt x="6745" y="33395"/>
                      </a:lnTo>
                      <a:lnTo>
                        <a:pt x="6979" y="33208"/>
                      </a:lnTo>
                      <a:lnTo>
                        <a:pt x="6979" y="33161"/>
                      </a:lnTo>
                      <a:lnTo>
                        <a:pt x="7026" y="33161"/>
                      </a:lnTo>
                      <a:lnTo>
                        <a:pt x="7026" y="33114"/>
                      </a:lnTo>
                      <a:lnTo>
                        <a:pt x="7026" y="33020"/>
                      </a:lnTo>
                      <a:lnTo>
                        <a:pt x="7026" y="32880"/>
                      </a:lnTo>
                      <a:lnTo>
                        <a:pt x="7026" y="31709"/>
                      </a:lnTo>
                      <a:lnTo>
                        <a:pt x="7026" y="29367"/>
                      </a:lnTo>
                      <a:lnTo>
                        <a:pt x="7026" y="24684"/>
                      </a:lnTo>
                      <a:lnTo>
                        <a:pt x="7026" y="15363"/>
                      </a:lnTo>
                      <a:lnTo>
                        <a:pt x="7026" y="375"/>
                      </a:lnTo>
                      <a:lnTo>
                        <a:pt x="7026" y="329"/>
                      </a:lnTo>
                      <a:lnTo>
                        <a:pt x="7073" y="282"/>
                      </a:lnTo>
                      <a:lnTo>
                        <a:pt x="7120" y="188"/>
                      </a:lnTo>
                      <a:lnTo>
                        <a:pt x="7120" y="94"/>
                      </a:lnTo>
                      <a:lnTo>
                        <a:pt x="7073" y="48"/>
                      </a:lnTo>
                      <a:lnTo>
                        <a:pt x="7026"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23"/>
              <p:cNvGrpSpPr/>
              <p:nvPr/>
            </p:nvGrpSpPr>
            <p:grpSpPr>
              <a:xfrm flipH="1">
                <a:off x="8851580" y="1394964"/>
                <a:ext cx="724216" cy="2240431"/>
                <a:chOff x="8412092" y="4079564"/>
                <a:chExt cx="724216" cy="2240431"/>
              </a:xfrm>
            </p:grpSpPr>
            <p:sp>
              <p:nvSpPr>
                <p:cNvPr id="451" name="Google Shape;451;p23"/>
                <p:cNvSpPr/>
                <p:nvPr/>
              </p:nvSpPr>
              <p:spPr>
                <a:xfrm>
                  <a:off x="8412092" y="4079564"/>
                  <a:ext cx="620161" cy="2240431"/>
                </a:xfrm>
                <a:custGeom>
                  <a:avLst/>
                  <a:gdLst/>
                  <a:ahLst/>
                  <a:cxnLst/>
                  <a:rect l="l" t="t" r="r" b="b"/>
                  <a:pathLst>
                    <a:path w="13678" h="49414" extrusionOk="0">
                      <a:moveTo>
                        <a:pt x="94" y="1"/>
                      </a:moveTo>
                      <a:lnTo>
                        <a:pt x="48" y="48"/>
                      </a:lnTo>
                      <a:lnTo>
                        <a:pt x="1" y="95"/>
                      </a:lnTo>
                      <a:lnTo>
                        <a:pt x="1" y="188"/>
                      </a:lnTo>
                      <a:lnTo>
                        <a:pt x="48" y="282"/>
                      </a:lnTo>
                      <a:lnTo>
                        <a:pt x="94" y="329"/>
                      </a:lnTo>
                      <a:lnTo>
                        <a:pt x="94" y="376"/>
                      </a:lnTo>
                      <a:lnTo>
                        <a:pt x="94" y="11382"/>
                      </a:lnTo>
                      <a:lnTo>
                        <a:pt x="94" y="11663"/>
                      </a:lnTo>
                      <a:lnTo>
                        <a:pt x="94" y="11757"/>
                      </a:lnTo>
                      <a:lnTo>
                        <a:pt x="94" y="11804"/>
                      </a:lnTo>
                      <a:lnTo>
                        <a:pt x="94" y="11851"/>
                      </a:lnTo>
                      <a:lnTo>
                        <a:pt x="235" y="11991"/>
                      </a:lnTo>
                      <a:lnTo>
                        <a:pt x="610" y="12366"/>
                      </a:lnTo>
                      <a:lnTo>
                        <a:pt x="1453" y="13162"/>
                      </a:lnTo>
                      <a:lnTo>
                        <a:pt x="3045" y="14754"/>
                      </a:lnTo>
                      <a:lnTo>
                        <a:pt x="6230" y="17986"/>
                      </a:lnTo>
                      <a:lnTo>
                        <a:pt x="12647" y="24403"/>
                      </a:lnTo>
                      <a:lnTo>
                        <a:pt x="13256" y="25012"/>
                      </a:lnTo>
                      <a:lnTo>
                        <a:pt x="13396" y="25152"/>
                      </a:lnTo>
                      <a:lnTo>
                        <a:pt x="13443" y="25199"/>
                      </a:lnTo>
                      <a:lnTo>
                        <a:pt x="13443" y="25293"/>
                      </a:lnTo>
                      <a:lnTo>
                        <a:pt x="13443" y="25761"/>
                      </a:lnTo>
                      <a:lnTo>
                        <a:pt x="13443" y="27494"/>
                      </a:lnTo>
                      <a:lnTo>
                        <a:pt x="13443" y="31007"/>
                      </a:lnTo>
                      <a:lnTo>
                        <a:pt x="13443" y="37985"/>
                      </a:lnTo>
                      <a:lnTo>
                        <a:pt x="13443" y="49085"/>
                      </a:lnTo>
                      <a:lnTo>
                        <a:pt x="13349" y="49132"/>
                      </a:lnTo>
                      <a:lnTo>
                        <a:pt x="13349" y="49226"/>
                      </a:lnTo>
                      <a:lnTo>
                        <a:pt x="13349" y="49320"/>
                      </a:lnTo>
                      <a:lnTo>
                        <a:pt x="13396" y="49366"/>
                      </a:lnTo>
                      <a:lnTo>
                        <a:pt x="13443" y="49413"/>
                      </a:lnTo>
                      <a:lnTo>
                        <a:pt x="13583" y="49413"/>
                      </a:lnTo>
                      <a:lnTo>
                        <a:pt x="13630" y="49366"/>
                      </a:lnTo>
                      <a:lnTo>
                        <a:pt x="13677" y="49320"/>
                      </a:lnTo>
                      <a:lnTo>
                        <a:pt x="13677" y="49226"/>
                      </a:lnTo>
                      <a:lnTo>
                        <a:pt x="13677" y="49132"/>
                      </a:lnTo>
                      <a:lnTo>
                        <a:pt x="13583" y="49085"/>
                      </a:lnTo>
                      <a:lnTo>
                        <a:pt x="13583" y="37985"/>
                      </a:lnTo>
                      <a:lnTo>
                        <a:pt x="13583" y="31007"/>
                      </a:lnTo>
                      <a:lnTo>
                        <a:pt x="13583" y="27494"/>
                      </a:lnTo>
                      <a:lnTo>
                        <a:pt x="13583" y="25761"/>
                      </a:lnTo>
                      <a:lnTo>
                        <a:pt x="13583" y="25293"/>
                      </a:lnTo>
                      <a:lnTo>
                        <a:pt x="13583" y="25199"/>
                      </a:lnTo>
                      <a:lnTo>
                        <a:pt x="13583" y="25105"/>
                      </a:lnTo>
                      <a:lnTo>
                        <a:pt x="13537" y="25058"/>
                      </a:lnTo>
                      <a:lnTo>
                        <a:pt x="13396" y="24871"/>
                      </a:lnTo>
                      <a:lnTo>
                        <a:pt x="12787" y="24262"/>
                      </a:lnTo>
                      <a:lnTo>
                        <a:pt x="6371" y="17846"/>
                      </a:lnTo>
                      <a:lnTo>
                        <a:pt x="3139" y="14661"/>
                      </a:lnTo>
                      <a:lnTo>
                        <a:pt x="1546" y="13068"/>
                      </a:lnTo>
                      <a:lnTo>
                        <a:pt x="750" y="12272"/>
                      </a:lnTo>
                      <a:lnTo>
                        <a:pt x="329" y="11851"/>
                      </a:lnTo>
                      <a:lnTo>
                        <a:pt x="282" y="11757"/>
                      </a:lnTo>
                      <a:lnTo>
                        <a:pt x="282" y="11663"/>
                      </a:lnTo>
                      <a:lnTo>
                        <a:pt x="282" y="11382"/>
                      </a:lnTo>
                      <a:lnTo>
                        <a:pt x="282" y="376"/>
                      </a:lnTo>
                      <a:lnTo>
                        <a:pt x="282" y="329"/>
                      </a:lnTo>
                      <a:lnTo>
                        <a:pt x="329" y="282"/>
                      </a:lnTo>
                      <a:lnTo>
                        <a:pt x="375" y="188"/>
                      </a:lnTo>
                      <a:lnTo>
                        <a:pt x="329" y="95"/>
                      </a:lnTo>
                      <a:lnTo>
                        <a:pt x="329"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8503407" y="4332289"/>
                  <a:ext cx="632901" cy="1303888"/>
                </a:xfrm>
                <a:custGeom>
                  <a:avLst/>
                  <a:gdLst/>
                  <a:ahLst/>
                  <a:cxnLst/>
                  <a:rect l="l" t="t" r="r" b="b"/>
                  <a:pathLst>
                    <a:path w="13959" h="28758" extrusionOk="0">
                      <a:moveTo>
                        <a:pt x="141" y="0"/>
                      </a:moveTo>
                      <a:lnTo>
                        <a:pt x="48" y="47"/>
                      </a:lnTo>
                      <a:lnTo>
                        <a:pt x="48" y="94"/>
                      </a:lnTo>
                      <a:lnTo>
                        <a:pt x="1" y="188"/>
                      </a:lnTo>
                      <a:lnTo>
                        <a:pt x="48" y="281"/>
                      </a:lnTo>
                      <a:lnTo>
                        <a:pt x="94" y="328"/>
                      </a:lnTo>
                      <a:lnTo>
                        <a:pt x="94" y="375"/>
                      </a:lnTo>
                      <a:lnTo>
                        <a:pt x="94" y="4778"/>
                      </a:lnTo>
                      <a:lnTo>
                        <a:pt x="94" y="4965"/>
                      </a:lnTo>
                      <a:lnTo>
                        <a:pt x="141" y="4965"/>
                      </a:lnTo>
                      <a:lnTo>
                        <a:pt x="141" y="5012"/>
                      </a:lnTo>
                      <a:lnTo>
                        <a:pt x="188" y="5059"/>
                      </a:lnTo>
                      <a:lnTo>
                        <a:pt x="235" y="5106"/>
                      </a:lnTo>
                      <a:lnTo>
                        <a:pt x="422" y="5293"/>
                      </a:lnTo>
                      <a:lnTo>
                        <a:pt x="844" y="5715"/>
                      </a:lnTo>
                      <a:lnTo>
                        <a:pt x="1640" y="6511"/>
                      </a:lnTo>
                      <a:lnTo>
                        <a:pt x="3279" y="8150"/>
                      </a:lnTo>
                      <a:lnTo>
                        <a:pt x="6558" y="11429"/>
                      </a:lnTo>
                      <a:lnTo>
                        <a:pt x="13068" y="17939"/>
                      </a:lnTo>
                      <a:lnTo>
                        <a:pt x="13630" y="18501"/>
                      </a:lnTo>
                      <a:lnTo>
                        <a:pt x="13677" y="18548"/>
                      </a:lnTo>
                      <a:lnTo>
                        <a:pt x="13677" y="18595"/>
                      </a:lnTo>
                      <a:lnTo>
                        <a:pt x="13677" y="18782"/>
                      </a:lnTo>
                      <a:lnTo>
                        <a:pt x="13677" y="19157"/>
                      </a:lnTo>
                      <a:lnTo>
                        <a:pt x="13677" y="20702"/>
                      </a:lnTo>
                      <a:lnTo>
                        <a:pt x="13677" y="23793"/>
                      </a:lnTo>
                      <a:lnTo>
                        <a:pt x="13677" y="28383"/>
                      </a:lnTo>
                      <a:lnTo>
                        <a:pt x="13630" y="28477"/>
                      </a:lnTo>
                      <a:lnTo>
                        <a:pt x="13583" y="28571"/>
                      </a:lnTo>
                      <a:lnTo>
                        <a:pt x="13583" y="28617"/>
                      </a:lnTo>
                      <a:lnTo>
                        <a:pt x="13630" y="28664"/>
                      </a:lnTo>
                      <a:lnTo>
                        <a:pt x="13677" y="28711"/>
                      </a:lnTo>
                      <a:lnTo>
                        <a:pt x="13771" y="28758"/>
                      </a:lnTo>
                      <a:lnTo>
                        <a:pt x="13818" y="28711"/>
                      </a:lnTo>
                      <a:lnTo>
                        <a:pt x="13864" y="28664"/>
                      </a:lnTo>
                      <a:lnTo>
                        <a:pt x="13911" y="28617"/>
                      </a:lnTo>
                      <a:lnTo>
                        <a:pt x="13958" y="28571"/>
                      </a:lnTo>
                      <a:lnTo>
                        <a:pt x="13911" y="28477"/>
                      </a:lnTo>
                      <a:lnTo>
                        <a:pt x="13818" y="28383"/>
                      </a:lnTo>
                      <a:lnTo>
                        <a:pt x="13864" y="28383"/>
                      </a:lnTo>
                      <a:lnTo>
                        <a:pt x="13864" y="23793"/>
                      </a:lnTo>
                      <a:lnTo>
                        <a:pt x="13864" y="20702"/>
                      </a:lnTo>
                      <a:lnTo>
                        <a:pt x="13864" y="19157"/>
                      </a:lnTo>
                      <a:lnTo>
                        <a:pt x="13864" y="18782"/>
                      </a:lnTo>
                      <a:lnTo>
                        <a:pt x="13864" y="18595"/>
                      </a:lnTo>
                      <a:lnTo>
                        <a:pt x="13864" y="18501"/>
                      </a:lnTo>
                      <a:lnTo>
                        <a:pt x="13864" y="18454"/>
                      </a:lnTo>
                      <a:lnTo>
                        <a:pt x="13818" y="18454"/>
                      </a:lnTo>
                      <a:lnTo>
                        <a:pt x="13724" y="18360"/>
                      </a:lnTo>
                      <a:lnTo>
                        <a:pt x="13209" y="17798"/>
                      </a:lnTo>
                      <a:lnTo>
                        <a:pt x="6652" y="11288"/>
                      </a:lnTo>
                      <a:lnTo>
                        <a:pt x="3420" y="8009"/>
                      </a:lnTo>
                      <a:lnTo>
                        <a:pt x="1781" y="6417"/>
                      </a:lnTo>
                      <a:lnTo>
                        <a:pt x="984" y="5574"/>
                      </a:lnTo>
                      <a:lnTo>
                        <a:pt x="563" y="5152"/>
                      </a:lnTo>
                      <a:lnTo>
                        <a:pt x="329" y="4965"/>
                      </a:lnTo>
                      <a:lnTo>
                        <a:pt x="282" y="4918"/>
                      </a:lnTo>
                      <a:lnTo>
                        <a:pt x="282" y="4778"/>
                      </a:lnTo>
                      <a:lnTo>
                        <a:pt x="282" y="375"/>
                      </a:lnTo>
                      <a:lnTo>
                        <a:pt x="282" y="328"/>
                      </a:lnTo>
                      <a:lnTo>
                        <a:pt x="329" y="281"/>
                      </a:lnTo>
                      <a:lnTo>
                        <a:pt x="375" y="188"/>
                      </a:lnTo>
                      <a:lnTo>
                        <a:pt x="375" y="94"/>
                      </a:lnTo>
                      <a:lnTo>
                        <a:pt x="329"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 name="Google Shape;453;p23"/>
            <p:cNvGrpSpPr/>
            <p:nvPr/>
          </p:nvGrpSpPr>
          <p:grpSpPr>
            <a:xfrm>
              <a:off x="-1350362" y="-10"/>
              <a:ext cx="2501635" cy="2592329"/>
              <a:chOff x="-1350362" y="-10"/>
              <a:chExt cx="2501635" cy="2592329"/>
            </a:xfrm>
          </p:grpSpPr>
          <p:grpSp>
            <p:nvGrpSpPr>
              <p:cNvPr id="454" name="Google Shape;454;p23"/>
              <p:cNvGrpSpPr/>
              <p:nvPr/>
            </p:nvGrpSpPr>
            <p:grpSpPr>
              <a:xfrm rot="-5400000">
                <a:off x="-348030" y="-1002341"/>
                <a:ext cx="496972" cy="2501635"/>
                <a:chOff x="8153020" y="-1031841"/>
                <a:chExt cx="496972" cy="2501635"/>
              </a:xfrm>
            </p:grpSpPr>
            <p:sp>
              <p:nvSpPr>
                <p:cNvPr id="455" name="Google Shape;455;p23"/>
                <p:cNvSpPr/>
                <p:nvPr/>
              </p:nvSpPr>
              <p:spPr>
                <a:xfrm>
                  <a:off x="8327171" y="-1031841"/>
                  <a:ext cx="322821" cy="2501635"/>
                </a:xfrm>
                <a:custGeom>
                  <a:avLst/>
                  <a:gdLst/>
                  <a:ahLst/>
                  <a:cxnLst/>
                  <a:rect l="l" t="t" r="r" b="b"/>
                  <a:pathLst>
                    <a:path w="7120" h="55175" extrusionOk="0">
                      <a:moveTo>
                        <a:pt x="6838" y="1"/>
                      </a:moveTo>
                      <a:lnTo>
                        <a:pt x="6792" y="48"/>
                      </a:lnTo>
                      <a:lnTo>
                        <a:pt x="6745" y="94"/>
                      </a:lnTo>
                      <a:lnTo>
                        <a:pt x="6745" y="188"/>
                      </a:lnTo>
                      <a:lnTo>
                        <a:pt x="6792" y="282"/>
                      </a:lnTo>
                      <a:lnTo>
                        <a:pt x="6838" y="329"/>
                      </a:lnTo>
                      <a:lnTo>
                        <a:pt x="6838" y="375"/>
                      </a:lnTo>
                      <a:lnTo>
                        <a:pt x="6838" y="16066"/>
                      </a:lnTo>
                      <a:lnTo>
                        <a:pt x="6838" y="25808"/>
                      </a:lnTo>
                      <a:lnTo>
                        <a:pt x="6838" y="30632"/>
                      </a:lnTo>
                      <a:lnTo>
                        <a:pt x="6838" y="33067"/>
                      </a:lnTo>
                      <a:lnTo>
                        <a:pt x="6838" y="34285"/>
                      </a:lnTo>
                      <a:lnTo>
                        <a:pt x="6838" y="34566"/>
                      </a:lnTo>
                      <a:lnTo>
                        <a:pt x="6838" y="34613"/>
                      </a:lnTo>
                      <a:lnTo>
                        <a:pt x="6792" y="34613"/>
                      </a:lnTo>
                      <a:lnTo>
                        <a:pt x="6698" y="34753"/>
                      </a:lnTo>
                      <a:lnTo>
                        <a:pt x="6230" y="35175"/>
                      </a:lnTo>
                      <a:lnTo>
                        <a:pt x="2998" y="38407"/>
                      </a:lnTo>
                      <a:lnTo>
                        <a:pt x="1359" y="40046"/>
                      </a:lnTo>
                      <a:lnTo>
                        <a:pt x="562" y="40842"/>
                      </a:lnTo>
                      <a:lnTo>
                        <a:pt x="141" y="41264"/>
                      </a:lnTo>
                      <a:lnTo>
                        <a:pt x="94" y="41357"/>
                      </a:lnTo>
                      <a:lnTo>
                        <a:pt x="94" y="41451"/>
                      </a:lnTo>
                      <a:lnTo>
                        <a:pt x="94" y="41591"/>
                      </a:lnTo>
                      <a:lnTo>
                        <a:pt x="94" y="41872"/>
                      </a:lnTo>
                      <a:lnTo>
                        <a:pt x="94" y="54799"/>
                      </a:lnTo>
                      <a:lnTo>
                        <a:pt x="94" y="54846"/>
                      </a:lnTo>
                      <a:lnTo>
                        <a:pt x="0" y="54893"/>
                      </a:lnTo>
                      <a:lnTo>
                        <a:pt x="0" y="54987"/>
                      </a:lnTo>
                      <a:lnTo>
                        <a:pt x="0" y="55080"/>
                      </a:lnTo>
                      <a:lnTo>
                        <a:pt x="47" y="55127"/>
                      </a:lnTo>
                      <a:lnTo>
                        <a:pt x="94" y="55174"/>
                      </a:lnTo>
                      <a:lnTo>
                        <a:pt x="235" y="55174"/>
                      </a:lnTo>
                      <a:lnTo>
                        <a:pt x="281" y="55127"/>
                      </a:lnTo>
                      <a:lnTo>
                        <a:pt x="328" y="55080"/>
                      </a:lnTo>
                      <a:lnTo>
                        <a:pt x="328" y="54987"/>
                      </a:lnTo>
                      <a:lnTo>
                        <a:pt x="328" y="54893"/>
                      </a:lnTo>
                      <a:lnTo>
                        <a:pt x="235" y="54846"/>
                      </a:lnTo>
                      <a:lnTo>
                        <a:pt x="235" y="54799"/>
                      </a:lnTo>
                      <a:lnTo>
                        <a:pt x="235" y="41872"/>
                      </a:lnTo>
                      <a:lnTo>
                        <a:pt x="235" y="41591"/>
                      </a:lnTo>
                      <a:lnTo>
                        <a:pt x="235" y="41451"/>
                      </a:lnTo>
                      <a:lnTo>
                        <a:pt x="235" y="41404"/>
                      </a:lnTo>
                      <a:lnTo>
                        <a:pt x="281" y="41404"/>
                      </a:lnTo>
                      <a:lnTo>
                        <a:pt x="656" y="40983"/>
                      </a:lnTo>
                      <a:lnTo>
                        <a:pt x="1499" y="40186"/>
                      </a:lnTo>
                      <a:lnTo>
                        <a:pt x="3138" y="38547"/>
                      </a:lnTo>
                      <a:lnTo>
                        <a:pt x="6370" y="35269"/>
                      </a:lnTo>
                      <a:lnTo>
                        <a:pt x="6792" y="34847"/>
                      </a:lnTo>
                      <a:lnTo>
                        <a:pt x="6885" y="34753"/>
                      </a:lnTo>
                      <a:lnTo>
                        <a:pt x="6979" y="34707"/>
                      </a:lnTo>
                      <a:lnTo>
                        <a:pt x="7026" y="34660"/>
                      </a:lnTo>
                      <a:lnTo>
                        <a:pt x="7026" y="34613"/>
                      </a:lnTo>
                      <a:lnTo>
                        <a:pt x="7026" y="34285"/>
                      </a:lnTo>
                      <a:lnTo>
                        <a:pt x="7026" y="33067"/>
                      </a:lnTo>
                      <a:lnTo>
                        <a:pt x="7026" y="30632"/>
                      </a:lnTo>
                      <a:lnTo>
                        <a:pt x="7026" y="25808"/>
                      </a:lnTo>
                      <a:lnTo>
                        <a:pt x="7026" y="16066"/>
                      </a:lnTo>
                      <a:lnTo>
                        <a:pt x="7026" y="375"/>
                      </a:lnTo>
                      <a:lnTo>
                        <a:pt x="7026" y="329"/>
                      </a:lnTo>
                      <a:lnTo>
                        <a:pt x="7073" y="282"/>
                      </a:lnTo>
                      <a:lnTo>
                        <a:pt x="7119" y="188"/>
                      </a:lnTo>
                      <a:lnTo>
                        <a:pt x="7073"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3"/>
                <p:cNvSpPr/>
                <p:nvPr/>
              </p:nvSpPr>
              <p:spPr>
                <a:xfrm>
                  <a:off x="8233725" y="-1031841"/>
                  <a:ext cx="322821" cy="2501635"/>
                </a:xfrm>
                <a:custGeom>
                  <a:avLst/>
                  <a:gdLst/>
                  <a:ahLst/>
                  <a:cxnLst/>
                  <a:rect l="l" t="t" r="r" b="b"/>
                  <a:pathLst>
                    <a:path w="7120" h="55175" extrusionOk="0">
                      <a:moveTo>
                        <a:pt x="6839" y="1"/>
                      </a:moveTo>
                      <a:lnTo>
                        <a:pt x="6792" y="48"/>
                      </a:lnTo>
                      <a:lnTo>
                        <a:pt x="6745" y="94"/>
                      </a:lnTo>
                      <a:lnTo>
                        <a:pt x="6745" y="188"/>
                      </a:lnTo>
                      <a:lnTo>
                        <a:pt x="6792" y="282"/>
                      </a:lnTo>
                      <a:lnTo>
                        <a:pt x="6839" y="329"/>
                      </a:lnTo>
                      <a:lnTo>
                        <a:pt x="6839" y="375"/>
                      </a:lnTo>
                      <a:lnTo>
                        <a:pt x="6839" y="15738"/>
                      </a:lnTo>
                      <a:lnTo>
                        <a:pt x="6839" y="25246"/>
                      </a:lnTo>
                      <a:lnTo>
                        <a:pt x="6839" y="29976"/>
                      </a:lnTo>
                      <a:lnTo>
                        <a:pt x="6839" y="32365"/>
                      </a:lnTo>
                      <a:lnTo>
                        <a:pt x="6839" y="33582"/>
                      </a:lnTo>
                      <a:lnTo>
                        <a:pt x="6839" y="33723"/>
                      </a:lnTo>
                      <a:lnTo>
                        <a:pt x="6839" y="33770"/>
                      </a:lnTo>
                      <a:lnTo>
                        <a:pt x="6839" y="33817"/>
                      </a:lnTo>
                      <a:lnTo>
                        <a:pt x="6651" y="34004"/>
                      </a:lnTo>
                      <a:lnTo>
                        <a:pt x="6230" y="34426"/>
                      </a:lnTo>
                      <a:lnTo>
                        <a:pt x="2998" y="37704"/>
                      </a:lnTo>
                      <a:lnTo>
                        <a:pt x="1359" y="39296"/>
                      </a:lnTo>
                      <a:lnTo>
                        <a:pt x="563" y="40140"/>
                      </a:lnTo>
                      <a:lnTo>
                        <a:pt x="141" y="40561"/>
                      </a:lnTo>
                      <a:lnTo>
                        <a:pt x="94" y="40561"/>
                      </a:lnTo>
                      <a:lnTo>
                        <a:pt x="94" y="40608"/>
                      </a:lnTo>
                      <a:lnTo>
                        <a:pt x="94" y="40702"/>
                      </a:lnTo>
                      <a:lnTo>
                        <a:pt x="94" y="40842"/>
                      </a:lnTo>
                      <a:lnTo>
                        <a:pt x="94" y="41170"/>
                      </a:lnTo>
                      <a:lnTo>
                        <a:pt x="94" y="54799"/>
                      </a:lnTo>
                      <a:lnTo>
                        <a:pt x="94" y="54846"/>
                      </a:lnTo>
                      <a:lnTo>
                        <a:pt x="1" y="54893"/>
                      </a:lnTo>
                      <a:lnTo>
                        <a:pt x="1" y="54987"/>
                      </a:lnTo>
                      <a:lnTo>
                        <a:pt x="1" y="55080"/>
                      </a:lnTo>
                      <a:lnTo>
                        <a:pt x="47" y="55127"/>
                      </a:lnTo>
                      <a:lnTo>
                        <a:pt x="94" y="55174"/>
                      </a:lnTo>
                      <a:lnTo>
                        <a:pt x="235" y="55174"/>
                      </a:lnTo>
                      <a:lnTo>
                        <a:pt x="282" y="55127"/>
                      </a:lnTo>
                      <a:lnTo>
                        <a:pt x="328" y="55080"/>
                      </a:lnTo>
                      <a:lnTo>
                        <a:pt x="328" y="54987"/>
                      </a:lnTo>
                      <a:lnTo>
                        <a:pt x="328" y="54893"/>
                      </a:lnTo>
                      <a:lnTo>
                        <a:pt x="235" y="54846"/>
                      </a:lnTo>
                      <a:lnTo>
                        <a:pt x="235" y="54799"/>
                      </a:lnTo>
                      <a:lnTo>
                        <a:pt x="235" y="41170"/>
                      </a:lnTo>
                      <a:lnTo>
                        <a:pt x="235" y="40842"/>
                      </a:lnTo>
                      <a:lnTo>
                        <a:pt x="235" y="40702"/>
                      </a:lnTo>
                      <a:lnTo>
                        <a:pt x="235" y="40655"/>
                      </a:lnTo>
                      <a:lnTo>
                        <a:pt x="282" y="40655"/>
                      </a:lnTo>
                      <a:lnTo>
                        <a:pt x="656" y="40233"/>
                      </a:lnTo>
                      <a:lnTo>
                        <a:pt x="1452" y="39437"/>
                      </a:lnTo>
                      <a:lnTo>
                        <a:pt x="3092" y="37798"/>
                      </a:lnTo>
                      <a:lnTo>
                        <a:pt x="6370" y="34566"/>
                      </a:lnTo>
                      <a:lnTo>
                        <a:pt x="6792" y="34144"/>
                      </a:lnTo>
                      <a:lnTo>
                        <a:pt x="7026" y="33910"/>
                      </a:lnTo>
                      <a:lnTo>
                        <a:pt x="7026" y="33863"/>
                      </a:lnTo>
                      <a:lnTo>
                        <a:pt x="7026" y="33817"/>
                      </a:lnTo>
                      <a:lnTo>
                        <a:pt x="7026" y="33723"/>
                      </a:lnTo>
                      <a:lnTo>
                        <a:pt x="7026" y="33582"/>
                      </a:lnTo>
                      <a:lnTo>
                        <a:pt x="7026" y="32365"/>
                      </a:lnTo>
                      <a:lnTo>
                        <a:pt x="7026" y="29976"/>
                      </a:lnTo>
                      <a:lnTo>
                        <a:pt x="7026" y="25246"/>
                      </a:lnTo>
                      <a:lnTo>
                        <a:pt x="7026" y="15738"/>
                      </a:lnTo>
                      <a:lnTo>
                        <a:pt x="7026" y="375"/>
                      </a:lnTo>
                      <a:lnTo>
                        <a:pt x="7026" y="329"/>
                      </a:lnTo>
                      <a:lnTo>
                        <a:pt x="7073" y="282"/>
                      </a:lnTo>
                      <a:lnTo>
                        <a:pt x="7120" y="188"/>
                      </a:lnTo>
                      <a:lnTo>
                        <a:pt x="7120"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3"/>
                <p:cNvSpPr/>
                <p:nvPr/>
              </p:nvSpPr>
              <p:spPr>
                <a:xfrm>
                  <a:off x="8153020" y="-1031841"/>
                  <a:ext cx="322821" cy="2501635"/>
                </a:xfrm>
                <a:custGeom>
                  <a:avLst/>
                  <a:gdLst/>
                  <a:ahLst/>
                  <a:cxnLst/>
                  <a:rect l="l" t="t" r="r" b="b"/>
                  <a:pathLst>
                    <a:path w="7120" h="55175" extrusionOk="0">
                      <a:moveTo>
                        <a:pt x="6886" y="1"/>
                      </a:moveTo>
                      <a:lnTo>
                        <a:pt x="6792" y="48"/>
                      </a:lnTo>
                      <a:lnTo>
                        <a:pt x="6792" y="94"/>
                      </a:lnTo>
                      <a:lnTo>
                        <a:pt x="6745" y="188"/>
                      </a:lnTo>
                      <a:lnTo>
                        <a:pt x="6792" y="282"/>
                      </a:lnTo>
                      <a:lnTo>
                        <a:pt x="6839" y="329"/>
                      </a:lnTo>
                      <a:lnTo>
                        <a:pt x="6839" y="375"/>
                      </a:lnTo>
                      <a:lnTo>
                        <a:pt x="6839" y="15363"/>
                      </a:lnTo>
                      <a:lnTo>
                        <a:pt x="6839" y="24684"/>
                      </a:lnTo>
                      <a:lnTo>
                        <a:pt x="6839" y="29367"/>
                      </a:lnTo>
                      <a:lnTo>
                        <a:pt x="6839" y="31709"/>
                      </a:lnTo>
                      <a:lnTo>
                        <a:pt x="6839" y="32880"/>
                      </a:lnTo>
                      <a:lnTo>
                        <a:pt x="6839" y="33020"/>
                      </a:lnTo>
                      <a:lnTo>
                        <a:pt x="6839" y="33067"/>
                      </a:lnTo>
                      <a:lnTo>
                        <a:pt x="6839" y="33114"/>
                      </a:lnTo>
                      <a:lnTo>
                        <a:pt x="6652" y="33301"/>
                      </a:lnTo>
                      <a:lnTo>
                        <a:pt x="6230" y="33723"/>
                      </a:lnTo>
                      <a:lnTo>
                        <a:pt x="2951" y="36955"/>
                      </a:lnTo>
                      <a:lnTo>
                        <a:pt x="1359" y="38594"/>
                      </a:lnTo>
                      <a:lnTo>
                        <a:pt x="516" y="39390"/>
                      </a:lnTo>
                      <a:lnTo>
                        <a:pt x="94" y="39812"/>
                      </a:lnTo>
                      <a:lnTo>
                        <a:pt x="94" y="39859"/>
                      </a:lnTo>
                      <a:lnTo>
                        <a:pt x="94" y="39905"/>
                      </a:lnTo>
                      <a:lnTo>
                        <a:pt x="94" y="39999"/>
                      </a:lnTo>
                      <a:lnTo>
                        <a:pt x="94" y="40140"/>
                      </a:lnTo>
                      <a:lnTo>
                        <a:pt x="94" y="40421"/>
                      </a:lnTo>
                      <a:lnTo>
                        <a:pt x="94" y="54799"/>
                      </a:lnTo>
                      <a:lnTo>
                        <a:pt x="94" y="54846"/>
                      </a:lnTo>
                      <a:lnTo>
                        <a:pt x="1" y="54893"/>
                      </a:lnTo>
                      <a:lnTo>
                        <a:pt x="1" y="54987"/>
                      </a:lnTo>
                      <a:lnTo>
                        <a:pt x="1" y="55080"/>
                      </a:lnTo>
                      <a:lnTo>
                        <a:pt x="48" y="55127"/>
                      </a:lnTo>
                      <a:lnTo>
                        <a:pt x="94" y="55174"/>
                      </a:lnTo>
                      <a:lnTo>
                        <a:pt x="235" y="55174"/>
                      </a:lnTo>
                      <a:lnTo>
                        <a:pt x="282" y="55127"/>
                      </a:lnTo>
                      <a:lnTo>
                        <a:pt x="329" y="55080"/>
                      </a:lnTo>
                      <a:lnTo>
                        <a:pt x="329" y="54987"/>
                      </a:lnTo>
                      <a:lnTo>
                        <a:pt x="329" y="54893"/>
                      </a:lnTo>
                      <a:lnTo>
                        <a:pt x="235" y="54846"/>
                      </a:lnTo>
                      <a:lnTo>
                        <a:pt x="235" y="54799"/>
                      </a:lnTo>
                      <a:lnTo>
                        <a:pt x="235" y="40421"/>
                      </a:lnTo>
                      <a:lnTo>
                        <a:pt x="235" y="40140"/>
                      </a:lnTo>
                      <a:lnTo>
                        <a:pt x="235" y="39999"/>
                      </a:lnTo>
                      <a:lnTo>
                        <a:pt x="235" y="39952"/>
                      </a:lnTo>
                      <a:lnTo>
                        <a:pt x="235" y="39905"/>
                      </a:lnTo>
                      <a:lnTo>
                        <a:pt x="282" y="39905"/>
                      </a:lnTo>
                      <a:lnTo>
                        <a:pt x="656" y="39531"/>
                      </a:lnTo>
                      <a:lnTo>
                        <a:pt x="1453" y="38688"/>
                      </a:lnTo>
                      <a:lnTo>
                        <a:pt x="3092" y="37095"/>
                      </a:lnTo>
                      <a:lnTo>
                        <a:pt x="6324" y="33817"/>
                      </a:lnTo>
                      <a:lnTo>
                        <a:pt x="6745" y="33395"/>
                      </a:lnTo>
                      <a:lnTo>
                        <a:pt x="6979" y="33208"/>
                      </a:lnTo>
                      <a:lnTo>
                        <a:pt x="6979" y="33161"/>
                      </a:lnTo>
                      <a:lnTo>
                        <a:pt x="7026" y="33161"/>
                      </a:lnTo>
                      <a:lnTo>
                        <a:pt x="7026" y="33114"/>
                      </a:lnTo>
                      <a:lnTo>
                        <a:pt x="7026" y="33020"/>
                      </a:lnTo>
                      <a:lnTo>
                        <a:pt x="7026" y="32880"/>
                      </a:lnTo>
                      <a:lnTo>
                        <a:pt x="7026" y="31709"/>
                      </a:lnTo>
                      <a:lnTo>
                        <a:pt x="7026" y="29367"/>
                      </a:lnTo>
                      <a:lnTo>
                        <a:pt x="7026" y="24684"/>
                      </a:lnTo>
                      <a:lnTo>
                        <a:pt x="7026" y="15363"/>
                      </a:lnTo>
                      <a:lnTo>
                        <a:pt x="7026" y="375"/>
                      </a:lnTo>
                      <a:lnTo>
                        <a:pt x="7026" y="329"/>
                      </a:lnTo>
                      <a:lnTo>
                        <a:pt x="7073" y="282"/>
                      </a:lnTo>
                      <a:lnTo>
                        <a:pt x="7120" y="188"/>
                      </a:lnTo>
                      <a:lnTo>
                        <a:pt x="7120" y="94"/>
                      </a:lnTo>
                      <a:lnTo>
                        <a:pt x="7073" y="48"/>
                      </a:lnTo>
                      <a:lnTo>
                        <a:pt x="7026"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 name="Google Shape;458;p23"/>
              <p:cNvGrpSpPr/>
              <p:nvPr/>
            </p:nvGrpSpPr>
            <p:grpSpPr>
              <a:xfrm rot="10800000" flipH="1">
                <a:off x="-461645" y="351889"/>
                <a:ext cx="724216" cy="2240431"/>
                <a:chOff x="8412092" y="4079564"/>
                <a:chExt cx="724216" cy="2240431"/>
              </a:xfrm>
            </p:grpSpPr>
            <p:sp>
              <p:nvSpPr>
                <p:cNvPr id="459" name="Google Shape;459;p23"/>
                <p:cNvSpPr/>
                <p:nvPr/>
              </p:nvSpPr>
              <p:spPr>
                <a:xfrm>
                  <a:off x="8412092" y="4079564"/>
                  <a:ext cx="620161" cy="2240431"/>
                </a:xfrm>
                <a:custGeom>
                  <a:avLst/>
                  <a:gdLst/>
                  <a:ahLst/>
                  <a:cxnLst/>
                  <a:rect l="l" t="t" r="r" b="b"/>
                  <a:pathLst>
                    <a:path w="13678" h="49414" extrusionOk="0">
                      <a:moveTo>
                        <a:pt x="94" y="1"/>
                      </a:moveTo>
                      <a:lnTo>
                        <a:pt x="48" y="48"/>
                      </a:lnTo>
                      <a:lnTo>
                        <a:pt x="1" y="95"/>
                      </a:lnTo>
                      <a:lnTo>
                        <a:pt x="1" y="188"/>
                      </a:lnTo>
                      <a:lnTo>
                        <a:pt x="48" y="282"/>
                      </a:lnTo>
                      <a:lnTo>
                        <a:pt x="94" y="329"/>
                      </a:lnTo>
                      <a:lnTo>
                        <a:pt x="94" y="376"/>
                      </a:lnTo>
                      <a:lnTo>
                        <a:pt x="94" y="11382"/>
                      </a:lnTo>
                      <a:lnTo>
                        <a:pt x="94" y="11663"/>
                      </a:lnTo>
                      <a:lnTo>
                        <a:pt x="94" y="11757"/>
                      </a:lnTo>
                      <a:lnTo>
                        <a:pt x="94" y="11804"/>
                      </a:lnTo>
                      <a:lnTo>
                        <a:pt x="94" y="11851"/>
                      </a:lnTo>
                      <a:lnTo>
                        <a:pt x="235" y="11991"/>
                      </a:lnTo>
                      <a:lnTo>
                        <a:pt x="610" y="12366"/>
                      </a:lnTo>
                      <a:lnTo>
                        <a:pt x="1453" y="13162"/>
                      </a:lnTo>
                      <a:lnTo>
                        <a:pt x="3045" y="14754"/>
                      </a:lnTo>
                      <a:lnTo>
                        <a:pt x="6230" y="17986"/>
                      </a:lnTo>
                      <a:lnTo>
                        <a:pt x="12647" y="24403"/>
                      </a:lnTo>
                      <a:lnTo>
                        <a:pt x="13256" y="25012"/>
                      </a:lnTo>
                      <a:lnTo>
                        <a:pt x="13396" y="25152"/>
                      </a:lnTo>
                      <a:lnTo>
                        <a:pt x="13443" y="25199"/>
                      </a:lnTo>
                      <a:lnTo>
                        <a:pt x="13443" y="25293"/>
                      </a:lnTo>
                      <a:lnTo>
                        <a:pt x="13443" y="25761"/>
                      </a:lnTo>
                      <a:lnTo>
                        <a:pt x="13443" y="27494"/>
                      </a:lnTo>
                      <a:lnTo>
                        <a:pt x="13443" y="31007"/>
                      </a:lnTo>
                      <a:lnTo>
                        <a:pt x="13443" y="37985"/>
                      </a:lnTo>
                      <a:lnTo>
                        <a:pt x="13443" y="49085"/>
                      </a:lnTo>
                      <a:lnTo>
                        <a:pt x="13349" y="49132"/>
                      </a:lnTo>
                      <a:lnTo>
                        <a:pt x="13349" y="49226"/>
                      </a:lnTo>
                      <a:lnTo>
                        <a:pt x="13349" y="49320"/>
                      </a:lnTo>
                      <a:lnTo>
                        <a:pt x="13396" y="49366"/>
                      </a:lnTo>
                      <a:lnTo>
                        <a:pt x="13443" y="49413"/>
                      </a:lnTo>
                      <a:lnTo>
                        <a:pt x="13583" y="49413"/>
                      </a:lnTo>
                      <a:lnTo>
                        <a:pt x="13630" y="49366"/>
                      </a:lnTo>
                      <a:lnTo>
                        <a:pt x="13677" y="49320"/>
                      </a:lnTo>
                      <a:lnTo>
                        <a:pt x="13677" y="49226"/>
                      </a:lnTo>
                      <a:lnTo>
                        <a:pt x="13677" y="49132"/>
                      </a:lnTo>
                      <a:lnTo>
                        <a:pt x="13583" y="49085"/>
                      </a:lnTo>
                      <a:lnTo>
                        <a:pt x="13583" y="37985"/>
                      </a:lnTo>
                      <a:lnTo>
                        <a:pt x="13583" y="31007"/>
                      </a:lnTo>
                      <a:lnTo>
                        <a:pt x="13583" y="27494"/>
                      </a:lnTo>
                      <a:lnTo>
                        <a:pt x="13583" y="25761"/>
                      </a:lnTo>
                      <a:lnTo>
                        <a:pt x="13583" y="25293"/>
                      </a:lnTo>
                      <a:lnTo>
                        <a:pt x="13583" y="25199"/>
                      </a:lnTo>
                      <a:lnTo>
                        <a:pt x="13583" y="25105"/>
                      </a:lnTo>
                      <a:lnTo>
                        <a:pt x="13537" y="25058"/>
                      </a:lnTo>
                      <a:lnTo>
                        <a:pt x="13396" y="24871"/>
                      </a:lnTo>
                      <a:lnTo>
                        <a:pt x="12787" y="24262"/>
                      </a:lnTo>
                      <a:lnTo>
                        <a:pt x="6371" y="17846"/>
                      </a:lnTo>
                      <a:lnTo>
                        <a:pt x="3139" y="14661"/>
                      </a:lnTo>
                      <a:lnTo>
                        <a:pt x="1546" y="13068"/>
                      </a:lnTo>
                      <a:lnTo>
                        <a:pt x="750" y="12272"/>
                      </a:lnTo>
                      <a:lnTo>
                        <a:pt x="329" y="11851"/>
                      </a:lnTo>
                      <a:lnTo>
                        <a:pt x="282" y="11757"/>
                      </a:lnTo>
                      <a:lnTo>
                        <a:pt x="282" y="11663"/>
                      </a:lnTo>
                      <a:lnTo>
                        <a:pt x="282" y="11382"/>
                      </a:lnTo>
                      <a:lnTo>
                        <a:pt x="282" y="376"/>
                      </a:lnTo>
                      <a:lnTo>
                        <a:pt x="282" y="329"/>
                      </a:lnTo>
                      <a:lnTo>
                        <a:pt x="329" y="282"/>
                      </a:lnTo>
                      <a:lnTo>
                        <a:pt x="375" y="188"/>
                      </a:lnTo>
                      <a:lnTo>
                        <a:pt x="329" y="95"/>
                      </a:lnTo>
                      <a:lnTo>
                        <a:pt x="329"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3"/>
                <p:cNvSpPr/>
                <p:nvPr/>
              </p:nvSpPr>
              <p:spPr>
                <a:xfrm>
                  <a:off x="8503407" y="4332289"/>
                  <a:ext cx="632901" cy="1303888"/>
                </a:xfrm>
                <a:custGeom>
                  <a:avLst/>
                  <a:gdLst/>
                  <a:ahLst/>
                  <a:cxnLst/>
                  <a:rect l="l" t="t" r="r" b="b"/>
                  <a:pathLst>
                    <a:path w="13959" h="28758" extrusionOk="0">
                      <a:moveTo>
                        <a:pt x="141" y="0"/>
                      </a:moveTo>
                      <a:lnTo>
                        <a:pt x="48" y="47"/>
                      </a:lnTo>
                      <a:lnTo>
                        <a:pt x="48" y="94"/>
                      </a:lnTo>
                      <a:lnTo>
                        <a:pt x="1" y="188"/>
                      </a:lnTo>
                      <a:lnTo>
                        <a:pt x="48" y="281"/>
                      </a:lnTo>
                      <a:lnTo>
                        <a:pt x="94" y="328"/>
                      </a:lnTo>
                      <a:lnTo>
                        <a:pt x="94" y="375"/>
                      </a:lnTo>
                      <a:lnTo>
                        <a:pt x="94" y="4778"/>
                      </a:lnTo>
                      <a:lnTo>
                        <a:pt x="94" y="4965"/>
                      </a:lnTo>
                      <a:lnTo>
                        <a:pt x="141" y="4965"/>
                      </a:lnTo>
                      <a:lnTo>
                        <a:pt x="141" y="5012"/>
                      </a:lnTo>
                      <a:lnTo>
                        <a:pt x="188" y="5059"/>
                      </a:lnTo>
                      <a:lnTo>
                        <a:pt x="235" y="5106"/>
                      </a:lnTo>
                      <a:lnTo>
                        <a:pt x="422" y="5293"/>
                      </a:lnTo>
                      <a:lnTo>
                        <a:pt x="844" y="5715"/>
                      </a:lnTo>
                      <a:lnTo>
                        <a:pt x="1640" y="6511"/>
                      </a:lnTo>
                      <a:lnTo>
                        <a:pt x="3279" y="8150"/>
                      </a:lnTo>
                      <a:lnTo>
                        <a:pt x="6558" y="11429"/>
                      </a:lnTo>
                      <a:lnTo>
                        <a:pt x="13068" y="17939"/>
                      </a:lnTo>
                      <a:lnTo>
                        <a:pt x="13630" y="18501"/>
                      </a:lnTo>
                      <a:lnTo>
                        <a:pt x="13677" y="18548"/>
                      </a:lnTo>
                      <a:lnTo>
                        <a:pt x="13677" y="18595"/>
                      </a:lnTo>
                      <a:lnTo>
                        <a:pt x="13677" y="18782"/>
                      </a:lnTo>
                      <a:lnTo>
                        <a:pt x="13677" y="19157"/>
                      </a:lnTo>
                      <a:lnTo>
                        <a:pt x="13677" y="20702"/>
                      </a:lnTo>
                      <a:lnTo>
                        <a:pt x="13677" y="23793"/>
                      </a:lnTo>
                      <a:lnTo>
                        <a:pt x="13677" y="28383"/>
                      </a:lnTo>
                      <a:lnTo>
                        <a:pt x="13630" y="28477"/>
                      </a:lnTo>
                      <a:lnTo>
                        <a:pt x="13583" y="28571"/>
                      </a:lnTo>
                      <a:lnTo>
                        <a:pt x="13583" y="28617"/>
                      </a:lnTo>
                      <a:lnTo>
                        <a:pt x="13630" y="28664"/>
                      </a:lnTo>
                      <a:lnTo>
                        <a:pt x="13677" y="28711"/>
                      </a:lnTo>
                      <a:lnTo>
                        <a:pt x="13771" y="28758"/>
                      </a:lnTo>
                      <a:lnTo>
                        <a:pt x="13818" y="28711"/>
                      </a:lnTo>
                      <a:lnTo>
                        <a:pt x="13864" y="28664"/>
                      </a:lnTo>
                      <a:lnTo>
                        <a:pt x="13911" y="28617"/>
                      </a:lnTo>
                      <a:lnTo>
                        <a:pt x="13958" y="28571"/>
                      </a:lnTo>
                      <a:lnTo>
                        <a:pt x="13911" y="28477"/>
                      </a:lnTo>
                      <a:lnTo>
                        <a:pt x="13818" y="28383"/>
                      </a:lnTo>
                      <a:lnTo>
                        <a:pt x="13864" y="28383"/>
                      </a:lnTo>
                      <a:lnTo>
                        <a:pt x="13864" y="23793"/>
                      </a:lnTo>
                      <a:lnTo>
                        <a:pt x="13864" y="20702"/>
                      </a:lnTo>
                      <a:lnTo>
                        <a:pt x="13864" y="19157"/>
                      </a:lnTo>
                      <a:lnTo>
                        <a:pt x="13864" y="18782"/>
                      </a:lnTo>
                      <a:lnTo>
                        <a:pt x="13864" y="18595"/>
                      </a:lnTo>
                      <a:lnTo>
                        <a:pt x="13864" y="18501"/>
                      </a:lnTo>
                      <a:lnTo>
                        <a:pt x="13864" y="18454"/>
                      </a:lnTo>
                      <a:lnTo>
                        <a:pt x="13818" y="18454"/>
                      </a:lnTo>
                      <a:lnTo>
                        <a:pt x="13724" y="18360"/>
                      </a:lnTo>
                      <a:lnTo>
                        <a:pt x="13209" y="17798"/>
                      </a:lnTo>
                      <a:lnTo>
                        <a:pt x="6652" y="11288"/>
                      </a:lnTo>
                      <a:lnTo>
                        <a:pt x="3420" y="8009"/>
                      </a:lnTo>
                      <a:lnTo>
                        <a:pt x="1781" y="6417"/>
                      </a:lnTo>
                      <a:lnTo>
                        <a:pt x="984" y="5574"/>
                      </a:lnTo>
                      <a:lnTo>
                        <a:pt x="563" y="5152"/>
                      </a:lnTo>
                      <a:lnTo>
                        <a:pt x="329" y="4965"/>
                      </a:lnTo>
                      <a:lnTo>
                        <a:pt x="282" y="4918"/>
                      </a:lnTo>
                      <a:lnTo>
                        <a:pt x="282" y="4778"/>
                      </a:lnTo>
                      <a:lnTo>
                        <a:pt x="282" y="375"/>
                      </a:lnTo>
                      <a:lnTo>
                        <a:pt x="282" y="328"/>
                      </a:lnTo>
                      <a:lnTo>
                        <a:pt x="329" y="281"/>
                      </a:lnTo>
                      <a:lnTo>
                        <a:pt x="375" y="188"/>
                      </a:lnTo>
                      <a:lnTo>
                        <a:pt x="375" y="94"/>
                      </a:lnTo>
                      <a:lnTo>
                        <a:pt x="329"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64"/>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465"/>
        <p:cNvGrpSpPr/>
        <p:nvPr/>
      </p:nvGrpSpPr>
      <p:grpSpPr>
        <a:xfrm>
          <a:off x="0" y="0"/>
          <a:ext cx="0" cy="0"/>
          <a:chOff x="0" y="0"/>
          <a:chExt cx="0" cy="0"/>
        </a:xfrm>
      </p:grpSpPr>
      <p:sp>
        <p:nvSpPr>
          <p:cNvPr id="466" name="Google Shape;466;p2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 name="Google Shape;16;p4"/>
          <p:cNvSpPr txBox="1">
            <a:spLocks noGrp="1"/>
          </p:cNvSpPr>
          <p:nvPr>
            <p:ph type="body" idx="1"/>
          </p:nvPr>
        </p:nvSpPr>
        <p:spPr>
          <a:xfrm>
            <a:off x="720000" y="1215751"/>
            <a:ext cx="7704000" cy="303000"/>
          </a:xfrm>
          <a:prstGeom prst="rect">
            <a:avLst/>
          </a:prstGeom>
        </p:spPr>
        <p:txBody>
          <a:bodyPr spcFirstLastPara="1" wrap="square" lIns="91425" tIns="91425" rIns="91425" bIns="91425" anchor="t" anchorCtr="0">
            <a:noAutofit/>
          </a:bodyPr>
          <a:lstStyle>
            <a:lvl1pPr marL="457200" lvl="0" indent="-304800" algn="ctr" rtl="0">
              <a:lnSpc>
                <a:spcPct val="100000"/>
              </a:lnSpc>
              <a:spcBef>
                <a:spcPts val="0"/>
              </a:spcBef>
              <a:spcAft>
                <a:spcPts val="0"/>
              </a:spcAft>
              <a:buSzPts val="1200"/>
              <a:buFont typeface="Nunito Light"/>
              <a:buChar char="●"/>
              <a:defRPr/>
            </a:lvl1pPr>
            <a:lvl2pPr marL="914400" lvl="1" indent="-304800" algn="ctr" rtl="0">
              <a:lnSpc>
                <a:spcPct val="100000"/>
              </a:lnSpc>
              <a:spcBef>
                <a:spcPts val="0"/>
              </a:spcBef>
              <a:spcAft>
                <a:spcPts val="0"/>
              </a:spcAft>
              <a:buSzPts val="1200"/>
              <a:buFont typeface="Nunito Light"/>
              <a:buChar char="○"/>
              <a:defRPr/>
            </a:lvl2pPr>
            <a:lvl3pPr marL="1371600" lvl="2" indent="-304800" algn="ctr" rtl="0">
              <a:lnSpc>
                <a:spcPct val="100000"/>
              </a:lnSpc>
              <a:spcBef>
                <a:spcPts val="0"/>
              </a:spcBef>
              <a:spcAft>
                <a:spcPts val="0"/>
              </a:spcAft>
              <a:buSzPts val="1200"/>
              <a:buFont typeface="Nunito Light"/>
              <a:buChar char="■"/>
              <a:defRPr/>
            </a:lvl3pPr>
            <a:lvl4pPr marL="1828800" lvl="3" indent="-304800" algn="ctr" rtl="0">
              <a:lnSpc>
                <a:spcPct val="100000"/>
              </a:lnSpc>
              <a:spcBef>
                <a:spcPts val="0"/>
              </a:spcBef>
              <a:spcAft>
                <a:spcPts val="0"/>
              </a:spcAft>
              <a:buSzPts val="1200"/>
              <a:buFont typeface="Nunito Light"/>
              <a:buChar char="●"/>
              <a:defRPr/>
            </a:lvl4pPr>
            <a:lvl5pPr marL="2286000" lvl="4" indent="-304800" algn="ctr" rtl="0">
              <a:lnSpc>
                <a:spcPct val="100000"/>
              </a:lnSpc>
              <a:spcBef>
                <a:spcPts val="0"/>
              </a:spcBef>
              <a:spcAft>
                <a:spcPts val="0"/>
              </a:spcAft>
              <a:buSzPts val="1200"/>
              <a:buFont typeface="Nunito Light"/>
              <a:buChar char="○"/>
              <a:defRPr/>
            </a:lvl5pPr>
            <a:lvl6pPr marL="2743200" lvl="5" indent="-304800" algn="ctr" rtl="0">
              <a:lnSpc>
                <a:spcPct val="100000"/>
              </a:lnSpc>
              <a:spcBef>
                <a:spcPts val="0"/>
              </a:spcBef>
              <a:spcAft>
                <a:spcPts val="0"/>
              </a:spcAft>
              <a:buSzPts val="1200"/>
              <a:buFont typeface="Nunito Light"/>
              <a:buChar char="■"/>
              <a:defRPr/>
            </a:lvl6pPr>
            <a:lvl7pPr marL="3200400" lvl="6" indent="-304800" algn="ctr" rtl="0">
              <a:lnSpc>
                <a:spcPct val="100000"/>
              </a:lnSpc>
              <a:spcBef>
                <a:spcPts val="0"/>
              </a:spcBef>
              <a:spcAft>
                <a:spcPts val="0"/>
              </a:spcAft>
              <a:buSzPts val="1200"/>
              <a:buFont typeface="Nunito Light"/>
              <a:buChar char="●"/>
              <a:defRPr/>
            </a:lvl7pPr>
            <a:lvl8pPr marL="3657600" lvl="7" indent="-304800" algn="ctr" rtl="0">
              <a:lnSpc>
                <a:spcPct val="100000"/>
              </a:lnSpc>
              <a:spcBef>
                <a:spcPts val="0"/>
              </a:spcBef>
              <a:spcAft>
                <a:spcPts val="0"/>
              </a:spcAft>
              <a:buSzPts val="1200"/>
              <a:buFont typeface="Nunito Light"/>
              <a:buChar char="○"/>
              <a:defRPr/>
            </a:lvl8pPr>
            <a:lvl9pPr marL="4114800" lvl="8" indent="-304800" algn="ctr" rtl="0">
              <a:lnSpc>
                <a:spcPct val="100000"/>
              </a:lnSpc>
              <a:spcBef>
                <a:spcPts val="0"/>
              </a:spcBef>
              <a:spcAft>
                <a:spcPts val="0"/>
              </a:spcAft>
              <a:buSzPts val="1200"/>
              <a:buFont typeface="Nunito Light"/>
              <a:buChar char="■"/>
              <a:defRPr/>
            </a:lvl9pPr>
          </a:lstStyle>
          <a:p>
            <a:endParaRPr/>
          </a:p>
        </p:txBody>
      </p:sp>
      <p:grpSp>
        <p:nvGrpSpPr>
          <p:cNvPr id="17" name="Google Shape;17;p4"/>
          <p:cNvGrpSpPr/>
          <p:nvPr/>
        </p:nvGrpSpPr>
        <p:grpSpPr>
          <a:xfrm>
            <a:off x="357089" y="2374876"/>
            <a:ext cx="8583422" cy="532928"/>
            <a:chOff x="357089" y="2374876"/>
            <a:chExt cx="8583422" cy="532928"/>
          </a:xfrm>
        </p:grpSpPr>
        <p:pic>
          <p:nvPicPr>
            <p:cNvPr id="18" name="Google Shape;18;p4"/>
            <p:cNvPicPr preferRelativeResize="0"/>
            <p:nvPr/>
          </p:nvPicPr>
          <p:blipFill>
            <a:blip r:embed="rId2">
              <a:alphaModFix/>
            </a:blip>
            <a:stretch>
              <a:fillRect/>
            </a:stretch>
          </p:blipFill>
          <p:spPr>
            <a:xfrm rot="-5400000">
              <a:off x="203511" y="2551657"/>
              <a:ext cx="509725" cy="202569"/>
            </a:xfrm>
            <a:prstGeom prst="rect">
              <a:avLst/>
            </a:prstGeom>
            <a:noFill/>
            <a:ln>
              <a:noFill/>
            </a:ln>
          </p:spPr>
        </p:pic>
        <p:pic>
          <p:nvPicPr>
            <p:cNvPr id="19" name="Google Shape;19;p4"/>
            <p:cNvPicPr preferRelativeResize="0"/>
            <p:nvPr/>
          </p:nvPicPr>
          <p:blipFill>
            <a:blip r:embed="rId2">
              <a:alphaModFix/>
            </a:blip>
            <a:stretch>
              <a:fillRect/>
            </a:stretch>
          </p:blipFill>
          <p:spPr>
            <a:xfrm flipH="1">
              <a:off x="8430786" y="2374876"/>
              <a:ext cx="509725" cy="202569"/>
            </a:xfrm>
            <a:prstGeom prst="rect">
              <a:avLst/>
            </a:prstGeom>
            <a:noFill/>
            <a:ln>
              <a:noFill/>
            </a:ln>
          </p:spPr>
        </p:pic>
      </p:grpSp>
      <p:grpSp>
        <p:nvGrpSpPr>
          <p:cNvPr id="20" name="Google Shape;20;p4"/>
          <p:cNvGrpSpPr/>
          <p:nvPr/>
        </p:nvGrpSpPr>
        <p:grpSpPr>
          <a:xfrm>
            <a:off x="-702208" y="-204804"/>
            <a:ext cx="12145022" cy="4547521"/>
            <a:chOff x="-702208" y="-204804"/>
            <a:chExt cx="12145022" cy="4547521"/>
          </a:xfrm>
        </p:grpSpPr>
        <p:grpSp>
          <p:nvGrpSpPr>
            <p:cNvPr id="21" name="Google Shape;21;p4"/>
            <p:cNvGrpSpPr/>
            <p:nvPr/>
          </p:nvGrpSpPr>
          <p:grpSpPr>
            <a:xfrm>
              <a:off x="-702208" y="-151666"/>
              <a:ext cx="1266918" cy="4494382"/>
              <a:chOff x="-702208" y="-151666"/>
              <a:chExt cx="1266918" cy="4494382"/>
            </a:xfrm>
          </p:grpSpPr>
          <p:grpSp>
            <p:nvGrpSpPr>
              <p:cNvPr id="22" name="Google Shape;22;p4"/>
              <p:cNvGrpSpPr/>
              <p:nvPr/>
            </p:nvGrpSpPr>
            <p:grpSpPr>
              <a:xfrm>
                <a:off x="67739" y="-151666"/>
                <a:ext cx="496972" cy="2501635"/>
                <a:chOff x="8519664" y="-320466"/>
                <a:chExt cx="496972" cy="2501635"/>
              </a:xfrm>
            </p:grpSpPr>
            <p:sp>
              <p:nvSpPr>
                <p:cNvPr id="23" name="Google Shape;23;p4"/>
                <p:cNvSpPr/>
                <p:nvPr/>
              </p:nvSpPr>
              <p:spPr>
                <a:xfrm>
                  <a:off x="8519664" y="-320466"/>
                  <a:ext cx="322821" cy="2501635"/>
                </a:xfrm>
                <a:custGeom>
                  <a:avLst/>
                  <a:gdLst/>
                  <a:ahLst/>
                  <a:cxnLst/>
                  <a:rect l="l" t="t" r="r" b="b"/>
                  <a:pathLst>
                    <a:path w="7120" h="55175" extrusionOk="0">
                      <a:moveTo>
                        <a:pt x="94" y="1"/>
                      </a:moveTo>
                      <a:lnTo>
                        <a:pt x="48" y="48"/>
                      </a:lnTo>
                      <a:lnTo>
                        <a:pt x="1" y="94"/>
                      </a:lnTo>
                      <a:lnTo>
                        <a:pt x="1" y="188"/>
                      </a:lnTo>
                      <a:lnTo>
                        <a:pt x="1" y="282"/>
                      </a:lnTo>
                      <a:lnTo>
                        <a:pt x="94" y="329"/>
                      </a:lnTo>
                      <a:lnTo>
                        <a:pt x="94" y="375"/>
                      </a:lnTo>
                      <a:lnTo>
                        <a:pt x="94" y="33817"/>
                      </a:lnTo>
                      <a:lnTo>
                        <a:pt x="94" y="34472"/>
                      </a:lnTo>
                      <a:lnTo>
                        <a:pt x="94" y="34660"/>
                      </a:lnTo>
                      <a:lnTo>
                        <a:pt x="141" y="34707"/>
                      </a:lnTo>
                      <a:lnTo>
                        <a:pt x="188" y="34800"/>
                      </a:lnTo>
                      <a:lnTo>
                        <a:pt x="422" y="34988"/>
                      </a:lnTo>
                      <a:lnTo>
                        <a:pt x="1312" y="35877"/>
                      </a:lnTo>
                      <a:lnTo>
                        <a:pt x="3045" y="37610"/>
                      </a:lnTo>
                      <a:lnTo>
                        <a:pt x="6558" y="41123"/>
                      </a:lnTo>
                      <a:lnTo>
                        <a:pt x="6745" y="41310"/>
                      </a:lnTo>
                      <a:lnTo>
                        <a:pt x="6839" y="41404"/>
                      </a:lnTo>
                      <a:lnTo>
                        <a:pt x="6839" y="41451"/>
                      </a:lnTo>
                      <a:lnTo>
                        <a:pt x="6839" y="41545"/>
                      </a:lnTo>
                      <a:lnTo>
                        <a:pt x="6839" y="42107"/>
                      </a:lnTo>
                      <a:lnTo>
                        <a:pt x="6839" y="43278"/>
                      </a:lnTo>
                      <a:lnTo>
                        <a:pt x="6839" y="45666"/>
                      </a:lnTo>
                      <a:lnTo>
                        <a:pt x="6839" y="50350"/>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50350"/>
                      </a:lnTo>
                      <a:lnTo>
                        <a:pt x="7026" y="45666"/>
                      </a:lnTo>
                      <a:lnTo>
                        <a:pt x="7026" y="43278"/>
                      </a:lnTo>
                      <a:lnTo>
                        <a:pt x="7026" y="42107"/>
                      </a:lnTo>
                      <a:lnTo>
                        <a:pt x="7026" y="41545"/>
                      </a:lnTo>
                      <a:lnTo>
                        <a:pt x="7026" y="41451"/>
                      </a:lnTo>
                      <a:lnTo>
                        <a:pt x="7026" y="41357"/>
                      </a:lnTo>
                      <a:lnTo>
                        <a:pt x="6886" y="41217"/>
                      </a:lnTo>
                      <a:lnTo>
                        <a:pt x="6652" y="40983"/>
                      </a:lnTo>
                      <a:lnTo>
                        <a:pt x="3186" y="37517"/>
                      </a:lnTo>
                      <a:lnTo>
                        <a:pt x="1406" y="35737"/>
                      </a:lnTo>
                      <a:lnTo>
                        <a:pt x="563" y="34894"/>
                      </a:lnTo>
                      <a:lnTo>
                        <a:pt x="329" y="34660"/>
                      </a:lnTo>
                      <a:lnTo>
                        <a:pt x="282" y="34613"/>
                      </a:lnTo>
                      <a:lnTo>
                        <a:pt x="235" y="34566"/>
                      </a:lnTo>
                      <a:lnTo>
                        <a:pt x="235" y="34472"/>
                      </a:lnTo>
                      <a:lnTo>
                        <a:pt x="235" y="33817"/>
                      </a:lnTo>
                      <a:lnTo>
                        <a:pt x="235" y="375"/>
                      </a:lnTo>
                      <a:lnTo>
                        <a:pt x="235" y="329"/>
                      </a:lnTo>
                      <a:lnTo>
                        <a:pt x="329" y="282"/>
                      </a:lnTo>
                      <a:lnTo>
                        <a:pt x="329" y="188"/>
                      </a:lnTo>
                      <a:lnTo>
                        <a:pt x="329" y="94"/>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a:off x="8613109" y="-320466"/>
                  <a:ext cx="322821" cy="2501635"/>
                </a:xfrm>
                <a:custGeom>
                  <a:avLst/>
                  <a:gdLst/>
                  <a:ahLst/>
                  <a:cxnLst/>
                  <a:rect l="l" t="t" r="r" b="b"/>
                  <a:pathLst>
                    <a:path w="7120" h="55175" extrusionOk="0">
                      <a:moveTo>
                        <a:pt x="94" y="1"/>
                      </a:moveTo>
                      <a:lnTo>
                        <a:pt x="47" y="48"/>
                      </a:lnTo>
                      <a:lnTo>
                        <a:pt x="1" y="94"/>
                      </a:lnTo>
                      <a:lnTo>
                        <a:pt x="1" y="188"/>
                      </a:lnTo>
                      <a:lnTo>
                        <a:pt x="1" y="282"/>
                      </a:lnTo>
                      <a:lnTo>
                        <a:pt x="94" y="329"/>
                      </a:lnTo>
                      <a:lnTo>
                        <a:pt x="94" y="375"/>
                      </a:lnTo>
                      <a:lnTo>
                        <a:pt x="94" y="33067"/>
                      </a:lnTo>
                      <a:lnTo>
                        <a:pt x="94" y="33676"/>
                      </a:lnTo>
                      <a:lnTo>
                        <a:pt x="94" y="33863"/>
                      </a:lnTo>
                      <a:lnTo>
                        <a:pt x="94" y="33910"/>
                      </a:lnTo>
                      <a:lnTo>
                        <a:pt x="141" y="33957"/>
                      </a:lnTo>
                      <a:lnTo>
                        <a:pt x="188" y="34004"/>
                      </a:lnTo>
                      <a:lnTo>
                        <a:pt x="422" y="34238"/>
                      </a:lnTo>
                      <a:lnTo>
                        <a:pt x="1265" y="35081"/>
                      </a:lnTo>
                      <a:lnTo>
                        <a:pt x="3045" y="36861"/>
                      </a:lnTo>
                      <a:lnTo>
                        <a:pt x="6511" y="40327"/>
                      </a:lnTo>
                      <a:lnTo>
                        <a:pt x="6745" y="40561"/>
                      </a:lnTo>
                      <a:lnTo>
                        <a:pt x="6839" y="40655"/>
                      </a:lnTo>
                      <a:lnTo>
                        <a:pt x="6839" y="40702"/>
                      </a:lnTo>
                      <a:lnTo>
                        <a:pt x="6839" y="40748"/>
                      </a:lnTo>
                      <a:lnTo>
                        <a:pt x="6839" y="41357"/>
                      </a:lnTo>
                      <a:lnTo>
                        <a:pt x="6839" y="42622"/>
                      </a:lnTo>
                      <a:lnTo>
                        <a:pt x="6839" y="45057"/>
                      </a:lnTo>
                      <a:lnTo>
                        <a:pt x="6839" y="49975"/>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49975"/>
                      </a:lnTo>
                      <a:lnTo>
                        <a:pt x="7026" y="45057"/>
                      </a:lnTo>
                      <a:lnTo>
                        <a:pt x="7026" y="42622"/>
                      </a:lnTo>
                      <a:lnTo>
                        <a:pt x="7026" y="41357"/>
                      </a:lnTo>
                      <a:lnTo>
                        <a:pt x="7026" y="40748"/>
                      </a:lnTo>
                      <a:lnTo>
                        <a:pt x="7026" y="40702"/>
                      </a:lnTo>
                      <a:lnTo>
                        <a:pt x="7026" y="40608"/>
                      </a:lnTo>
                      <a:lnTo>
                        <a:pt x="6979" y="40561"/>
                      </a:lnTo>
                      <a:lnTo>
                        <a:pt x="6886" y="40421"/>
                      </a:lnTo>
                      <a:lnTo>
                        <a:pt x="6651" y="40233"/>
                      </a:lnTo>
                      <a:lnTo>
                        <a:pt x="3139" y="36720"/>
                      </a:lnTo>
                      <a:lnTo>
                        <a:pt x="1406" y="34988"/>
                      </a:lnTo>
                      <a:lnTo>
                        <a:pt x="516" y="34098"/>
                      </a:lnTo>
                      <a:lnTo>
                        <a:pt x="282" y="33863"/>
                      </a:lnTo>
                      <a:lnTo>
                        <a:pt x="282" y="33817"/>
                      </a:lnTo>
                      <a:lnTo>
                        <a:pt x="235" y="33817"/>
                      </a:lnTo>
                      <a:lnTo>
                        <a:pt x="235" y="33676"/>
                      </a:lnTo>
                      <a:lnTo>
                        <a:pt x="235" y="33067"/>
                      </a:lnTo>
                      <a:lnTo>
                        <a:pt x="235" y="375"/>
                      </a:lnTo>
                      <a:lnTo>
                        <a:pt x="235" y="329"/>
                      </a:lnTo>
                      <a:lnTo>
                        <a:pt x="328" y="282"/>
                      </a:lnTo>
                      <a:lnTo>
                        <a:pt x="328" y="188"/>
                      </a:lnTo>
                      <a:lnTo>
                        <a:pt x="328" y="94"/>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p:nvPr/>
              </p:nvSpPr>
              <p:spPr>
                <a:xfrm>
                  <a:off x="8691684" y="-320466"/>
                  <a:ext cx="324952" cy="2501635"/>
                </a:xfrm>
                <a:custGeom>
                  <a:avLst/>
                  <a:gdLst/>
                  <a:ahLst/>
                  <a:cxnLst/>
                  <a:rect l="l" t="t" r="r" b="b"/>
                  <a:pathLst>
                    <a:path w="7167" h="55175" extrusionOk="0">
                      <a:moveTo>
                        <a:pt x="141" y="1"/>
                      </a:moveTo>
                      <a:lnTo>
                        <a:pt x="94" y="48"/>
                      </a:lnTo>
                      <a:lnTo>
                        <a:pt x="47" y="94"/>
                      </a:lnTo>
                      <a:lnTo>
                        <a:pt x="1" y="188"/>
                      </a:lnTo>
                      <a:lnTo>
                        <a:pt x="47" y="282"/>
                      </a:lnTo>
                      <a:lnTo>
                        <a:pt x="141" y="329"/>
                      </a:lnTo>
                      <a:lnTo>
                        <a:pt x="94" y="375"/>
                      </a:lnTo>
                      <a:lnTo>
                        <a:pt x="94" y="32271"/>
                      </a:lnTo>
                      <a:lnTo>
                        <a:pt x="94" y="32880"/>
                      </a:lnTo>
                      <a:lnTo>
                        <a:pt x="94" y="33067"/>
                      </a:lnTo>
                      <a:lnTo>
                        <a:pt x="94" y="33114"/>
                      </a:lnTo>
                      <a:lnTo>
                        <a:pt x="94" y="33161"/>
                      </a:lnTo>
                      <a:lnTo>
                        <a:pt x="141" y="33161"/>
                      </a:lnTo>
                      <a:lnTo>
                        <a:pt x="188" y="33255"/>
                      </a:lnTo>
                      <a:lnTo>
                        <a:pt x="422" y="33442"/>
                      </a:lnTo>
                      <a:lnTo>
                        <a:pt x="1312" y="34332"/>
                      </a:lnTo>
                      <a:lnTo>
                        <a:pt x="3045" y="36065"/>
                      </a:lnTo>
                      <a:lnTo>
                        <a:pt x="6558" y="39578"/>
                      </a:lnTo>
                      <a:lnTo>
                        <a:pt x="6792" y="39812"/>
                      </a:lnTo>
                      <a:lnTo>
                        <a:pt x="6886" y="39905"/>
                      </a:lnTo>
                      <a:lnTo>
                        <a:pt x="6886" y="39952"/>
                      </a:lnTo>
                      <a:lnTo>
                        <a:pt x="6886" y="39999"/>
                      </a:lnTo>
                      <a:lnTo>
                        <a:pt x="6886" y="40655"/>
                      </a:lnTo>
                      <a:lnTo>
                        <a:pt x="6886" y="41919"/>
                      </a:lnTo>
                      <a:lnTo>
                        <a:pt x="6886" y="44495"/>
                      </a:lnTo>
                      <a:lnTo>
                        <a:pt x="6886" y="49600"/>
                      </a:lnTo>
                      <a:lnTo>
                        <a:pt x="6886" y="54799"/>
                      </a:lnTo>
                      <a:lnTo>
                        <a:pt x="6886" y="54846"/>
                      </a:lnTo>
                      <a:lnTo>
                        <a:pt x="6839" y="54893"/>
                      </a:lnTo>
                      <a:lnTo>
                        <a:pt x="6792" y="54987"/>
                      </a:lnTo>
                      <a:lnTo>
                        <a:pt x="6792" y="55080"/>
                      </a:lnTo>
                      <a:lnTo>
                        <a:pt x="6839" y="55127"/>
                      </a:lnTo>
                      <a:lnTo>
                        <a:pt x="6886" y="55174"/>
                      </a:lnTo>
                      <a:lnTo>
                        <a:pt x="7026" y="55174"/>
                      </a:lnTo>
                      <a:lnTo>
                        <a:pt x="7073" y="55127"/>
                      </a:lnTo>
                      <a:lnTo>
                        <a:pt x="7120" y="55080"/>
                      </a:lnTo>
                      <a:lnTo>
                        <a:pt x="7167" y="54987"/>
                      </a:lnTo>
                      <a:lnTo>
                        <a:pt x="7120" y="54893"/>
                      </a:lnTo>
                      <a:lnTo>
                        <a:pt x="7026" y="54846"/>
                      </a:lnTo>
                      <a:lnTo>
                        <a:pt x="7073" y="54799"/>
                      </a:lnTo>
                      <a:lnTo>
                        <a:pt x="7073" y="49600"/>
                      </a:lnTo>
                      <a:lnTo>
                        <a:pt x="7073" y="44495"/>
                      </a:lnTo>
                      <a:lnTo>
                        <a:pt x="7073" y="41919"/>
                      </a:lnTo>
                      <a:lnTo>
                        <a:pt x="7073" y="40655"/>
                      </a:lnTo>
                      <a:lnTo>
                        <a:pt x="7073" y="39999"/>
                      </a:lnTo>
                      <a:lnTo>
                        <a:pt x="7073" y="39952"/>
                      </a:lnTo>
                      <a:lnTo>
                        <a:pt x="7073" y="39859"/>
                      </a:lnTo>
                      <a:lnTo>
                        <a:pt x="7026" y="39812"/>
                      </a:lnTo>
                      <a:lnTo>
                        <a:pt x="6886" y="39671"/>
                      </a:lnTo>
                      <a:lnTo>
                        <a:pt x="6651" y="39484"/>
                      </a:lnTo>
                      <a:lnTo>
                        <a:pt x="3185" y="35971"/>
                      </a:lnTo>
                      <a:lnTo>
                        <a:pt x="1406" y="34191"/>
                      </a:lnTo>
                      <a:lnTo>
                        <a:pt x="563" y="33348"/>
                      </a:lnTo>
                      <a:lnTo>
                        <a:pt x="328" y="33114"/>
                      </a:lnTo>
                      <a:lnTo>
                        <a:pt x="282" y="33067"/>
                      </a:lnTo>
                      <a:lnTo>
                        <a:pt x="282" y="32880"/>
                      </a:lnTo>
                      <a:lnTo>
                        <a:pt x="282" y="32271"/>
                      </a:lnTo>
                      <a:lnTo>
                        <a:pt x="282" y="375"/>
                      </a:lnTo>
                      <a:lnTo>
                        <a:pt x="282" y="329"/>
                      </a:lnTo>
                      <a:lnTo>
                        <a:pt x="375" y="282"/>
                      </a:lnTo>
                      <a:lnTo>
                        <a:pt x="375" y="188"/>
                      </a:lnTo>
                      <a:lnTo>
                        <a:pt x="375" y="94"/>
                      </a:lnTo>
                      <a:lnTo>
                        <a:pt x="328" y="48"/>
                      </a:lnTo>
                      <a:lnTo>
                        <a:pt x="28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4"/>
              <p:cNvGrpSpPr/>
              <p:nvPr/>
            </p:nvGrpSpPr>
            <p:grpSpPr>
              <a:xfrm>
                <a:off x="-702208" y="1794427"/>
                <a:ext cx="983243" cy="2548289"/>
                <a:chOff x="8388742" y="-675060"/>
                <a:chExt cx="983243" cy="2548289"/>
              </a:xfrm>
            </p:grpSpPr>
            <p:sp>
              <p:nvSpPr>
                <p:cNvPr id="27" name="Google Shape;27;p4"/>
                <p:cNvSpPr/>
                <p:nvPr/>
              </p:nvSpPr>
              <p:spPr>
                <a:xfrm>
                  <a:off x="8388742" y="-675060"/>
                  <a:ext cx="983243" cy="2548289"/>
                </a:xfrm>
                <a:custGeom>
                  <a:avLst/>
                  <a:gdLst/>
                  <a:ahLst/>
                  <a:cxnLst/>
                  <a:rect l="l" t="t" r="r" b="b"/>
                  <a:pathLst>
                    <a:path w="21686" h="56204" extrusionOk="0">
                      <a:moveTo>
                        <a:pt x="21405" y="0"/>
                      </a:moveTo>
                      <a:lnTo>
                        <a:pt x="21358" y="47"/>
                      </a:lnTo>
                      <a:lnTo>
                        <a:pt x="21311" y="94"/>
                      </a:lnTo>
                      <a:lnTo>
                        <a:pt x="21311" y="188"/>
                      </a:lnTo>
                      <a:lnTo>
                        <a:pt x="21358" y="281"/>
                      </a:lnTo>
                      <a:lnTo>
                        <a:pt x="21405" y="328"/>
                      </a:lnTo>
                      <a:lnTo>
                        <a:pt x="21405" y="375"/>
                      </a:lnTo>
                      <a:lnTo>
                        <a:pt x="21405" y="46228"/>
                      </a:lnTo>
                      <a:lnTo>
                        <a:pt x="21405" y="47024"/>
                      </a:lnTo>
                      <a:lnTo>
                        <a:pt x="21358" y="47071"/>
                      </a:lnTo>
                      <a:lnTo>
                        <a:pt x="21311" y="47118"/>
                      </a:lnTo>
                      <a:lnTo>
                        <a:pt x="21171" y="47258"/>
                      </a:lnTo>
                      <a:lnTo>
                        <a:pt x="20843" y="47539"/>
                      </a:lnTo>
                      <a:lnTo>
                        <a:pt x="19719" y="48710"/>
                      </a:lnTo>
                      <a:lnTo>
                        <a:pt x="17377" y="51052"/>
                      </a:lnTo>
                      <a:lnTo>
                        <a:pt x="12740" y="55689"/>
                      </a:lnTo>
                      <a:lnTo>
                        <a:pt x="12553" y="55876"/>
                      </a:lnTo>
                      <a:lnTo>
                        <a:pt x="12506" y="55923"/>
                      </a:lnTo>
                      <a:lnTo>
                        <a:pt x="328" y="55923"/>
                      </a:lnTo>
                      <a:lnTo>
                        <a:pt x="328" y="55970"/>
                      </a:lnTo>
                      <a:lnTo>
                        <a:pt x="235" y="55876"/>
                      </a:lnTo>
                      <a:lnTo>
                        <a:pt x="141" y="55829"/>
                      </a:lnTo>
                      <a:lnTo>
                        <a:pt x="94" y="55876"/>
                      </a:lnTo>
                      <a:lnTo>
                        <a:pt x="47" y="55923"/>
                      </a:lnTo>
                      <a:lnTo>
                        <a:pt x="1" y="55970"/>
                      </a:lnTo>
                      <a:lnTo>
                        <a:pt x="1" y="56017"/>
                      </a:lnTo>
                      <a:lnTo>
                        <a:pt x="1" y="56110"/>
                      </a:lnTo>
                      <a:lnTo>
                        <a:pt x="47" y="56157"/>
                      </a:lnTo>
                      <a:lnTo>
                        <a:pt x="94" y="56204"/>
                      </a:lnTo>
                      <a:lnTo>
                        <a:pt x="235" y="56204"/>
                      </a:lnTo>
                      <a:lnTo>
                        <a:pt x="328" y="56110"/>
                      </a:lnTo>
                      <a:lnTo>
                        <a:pt x="12553" y="56110"/>
                      </a:lnTo>
                      <a:lnTo>
                        <a:pt x="12600" y="56063"/>
                      </a:lnTo>
                      <a:lnTo>
                        <a:pt x="12646" y="56017"/>
                      </a:lnTo>
                      <a:lnTo>
                        <a:pt x="12881" y="55782"/>
                      </a:lnTo>
                      <a:lnTo>
                        <a:pt x="17517" y="51146"/>
                      </a:lnTo>
                      <a:lnTo>
                        <a:pt x="19812" y="48851"/>
                      </a:lnTo>
                      <a:lnTo>
                        <a:pt x="20983" y="47680"/>
                      </a:lnTo>
                      <a:lnTo>
                        <a:pt x="21264" y="47399"/>
                      </a:lnTo>
                      <a:lnTo>
                        <a:pt x="21405" y="47258"/>
                      </a:lnTo>
                      <a:lnTo>
                        <a:pt x="21499" y="47165"/>
                      </a:lnTo>
                      <a:lnTo>
                        <a:pt x="21545" y="47118"/>
                      </a:lnTo>
                      <a:lnTo>
                        <a:pt x="21592" y="47071"/>
                      </a:lnTo>
                      <a:lnTo>
                        <a:pt x="21592" y="46228"/>
                      </a:lnTo>
                      <a:lnTo>
                        <a:pt x="21592" y="375"/>
                      </a:lnTo>
                      <a:lnTo>
                        <a:pt x="21592" y="328"/>
                      </a:lnTo>
                      <a:lnTo>
                        <a:pt x="21639" y="281"/>
                      </a:lnTo>
                      <a:lnTo>
                        <a:pt x="21686" y="188"/>
                      </a:lnTo>
                      <a:lnTo>
                        <a:pt x="21639" y="94"/>
                      </a:lnTo>
                      <a:lnTo>
                        <a:pt x="21639" y="47"/>
                      </a:lnTo>
                      <a:lnTo>
                        <a:pt x="2154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8388742" y="83024"/>
                  <a:ext cx="915324" cy="1715892"/>
                </a:xfrm>
                <a:custGeom>
                  <a:avLst/>
                  <a:gdLst/>
                  <a:ahLst/>
                  <a:cxnLst/>
                  <a:rect l="l" t="t" r="r" b="b"/>
                  <a:pathLst>
                    <a:path w="20188" h="37845" extrusionOk="0">
                      <a:moveTo>
                        <a:pt x="19906" y="1"/>
                      </a:moveTo>
                      <a:lnTo>
                        <a:pt x="19859" y="48"/>
                      </a:lnTo>
                      <a:lnTo>
                        <a:pt x="19812" y="95"/>
                      </a:lnTo>
                      <a:lnTo>
                        <a:pt x="19812" y="188"/>
                      </a:lnTo>
                      <a:lnTo>
                        <a:pt x="19812" y="282"/>
                      </a:lnTo>
                      <a:lnTo>
                        <a:pt x="19906" y="329"/>
                      </a:lnTo>
                      <a:lnTo>
                        <a:pt x="19906" y="376"/>
                      </a:lnTo>
                      <a:lnTo>
                        <a:pt x="19906" y="28805"/>
                      </a:lnTo>
                      <a:lnTo>
                        <a:pt x="19906" y="29555"/>
                      </a:lnTo>
                      <a:lnTo>
                        <a:pt x="19859" y="29601"/>
                      </a:lnTo>
                      <a:lnTo>
                        <a:pt x="19812" y="29648"/>
                      </a:lnTo>
                      <a:lnTo>
                        <a:pt x="19672" y="29789"/>
                      </a:lnTo>
                      <a:lnTo>
                        <a:pt x="19438" y="30023"/>
                      </a:lnTo>
                      <a:lnTo>
                        <a:pt x="18361" y="31053"/>
                      </a:lnTo>
                      <a:lnTo>
                        <a:pt x="16300" y="33161"/>
                      </a:lnTo>
                      <a:lnTo>
                        <a:pt x="12084" y="37376"/>
                      </a:lnTo>
                      <a:lnTo>
                        <a:pt x="11944" y="37517"/>
                      </a:lnTo>
                      <a:lnTo>
                        <a:pt x="11897" y="37564"/>
                      </a:lnTo>
                      <a:lnTo>
                        <a:pt x="11850" y="37610"/>
                      </a:lnTo>
                      <a:lnTo>
                        <a:pt x="328" y="37610"/>
                      </a:lnTo>
                      <a:lnTo>
                        <a:pt x="235" y="37517"/>
                      </a:lnTo>
                      <a:lnTo>
                        <a:pt x="94" y="37517"/>
                      </a:lnTo>
                      <a:lnTo>
                        <a:pt x="47" y="37564"/>
                      </a:lnTo>
                      <a:lnTo>
                        <a:pt x="1" y="37610"/>
                      </a:lnTo>
                      <a:lnTo>
                        <a:pt x="1" y="37704"/>
                      </a:lnTo>
                      <a:lnTo>
                        <a:pt x="1" y="37751"/>
                      </a:lnTo>
                      <a:lnTo>
                        <a:pt x="47" y="37798"/>
                      </a:lnTo>
                      <a:lnTo>
                        <a:pt x="94" y="37845"/>
                      </a:lnTo>
                      <a:lnTo>
                        <a:pt x="235" y="37845"/>
                      </a:lnTo>
                      <a:lnTo>
                        <a:pt x="328" y="37751"/>
                      </a:lnTo>
                      <a:lnTo>
                        <a:pt x="11944" y="37751"/>
                      </a:lnTo>
                      <a:lnTo>
                        <a:pt x="11991" y="37704"/>
                      </a:lnTo>
                      <a:lnTo>
                        <a:pt x="12038" y="37657"/>
                      </a:lnTo>
                      <a:lnTo>
                        <a:pt x="12225" y="37470"/>
                      </a:lnTo>
                      <a:lnTo>
                        <a:pt x="16393" y="33302"/>
                      </a:lnTo>
                      <a:lnTo>
                        <a:pt x="18501" y="31194"/>
                      </a:lnTo>
                      <a:lnTo>
                        <a:pt x="19531" y="30163"/>
                      </a:lnTo>
                      <a:lnTo>
                        <a:pt x="19812" y="29882"/>
                      </a:lnTo>
                      <a:lnTo>
                        <a:pt x="19953" y="29742"/>
                      </a:lnTo>
                      <a:lnTo>
                        <a:pt x="20000" y="29695"/>
                      </a:lnTo>
                      <a:lnTo>
                        <a:pt x="20047" y="29648"/>
                      </a:lnTo>
                      <a:lnTo>
                        <a:pt x="20093" y="29555"/>
                      </a:lnTo>
                      <a:lnTo>
                        <a:pt x="20093" y="28805"/>
                      </a:lnTo>
                      <a:lnTo>
                        <a:pt x="20093" y="376"/>
                      </a:lnTo>
                      <a:lnTo>
                        <a:pt x="20047" y="329"/>
                      </a:lnTo>
                      <a:lnTo>
                        <a:pt x="20140" y="282"/>
                      </a:lnTo>
                      <a:lnTo>
                        <a:pt x="20187" y="188"/>
                      </a:lnTo>
                      <a:lnTo>
                        <a:pt x="20140" y="95"/>
                      </a:lnTo>
                      <a:lnTo>
                        <a:pt x="20093" y="48"/>
                      </a:lnTo>
                      <a:lnTo>
                        <a:pt x="2004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8388742" y="839023"/>
                  <a:ext cx="843097" cy="883450"/>
                </a:xfrm>
                <a:custGeom>
                  <a:avLst/>
                  <a:gdLst/>
                  <a:ahLst/>
                  <a:cxnLst/>
                  <a:rect l="l" t="t" r="r" b="b"/>
                  <a:pathLst>
                    <a:path w="18595" h="19485" extrusionOk="0">
                      <a:moveTo>
                        <a:pt x="18314" y="1"/>
                      </a:moveTo>
                      <a:lnTo>
                        <a:pt x="18267" y="47"/>
                      </a:lnTo>
                      <a:lnTo>
                        <a:pt x="18220" y="94"/>
                      </a:lnTo>
                      <a:lnTo>
                        <a:pt x="18220" y="188"/>
                      </a:lnTo>
                      <a:lnTo>
                        <a:pt x="18267" y="282"/>
                      </a:lnTo>
                      <a:lnTo>
                        <a:pt x="18314" y="328"/>
                      </a:lnTo>
                      <a:lnTo>
                        <a:pt x="18314" y="375"/>
                      </a:lnTo>
                      <a:lnTo>
                        <a:pt x="18314" y="11616"/>
                      </a:lnTo>
                      <a:lnTo>
                        <a:pt x="18314" y="12225"/>
                      </a:lnTo>
                      <a:lnTo>
                        <a:pt x="18314" y="12272"/>
                      </a:lnTo>
                      <a:lnTo>
                        <a:pt x="18267" y="12319"/>
                      </a:lnTo>
                      <a:lnTo>
                        <a:pt x="18173" y="12412"/>
                      </a:lnTo>
                      <a:lnTo>
                        <a:pt x="17939" y="12646"/>
                      </a:lnTo>
                      <a:lnTo>
                        <a:pt x="17049" y="13536"/>
                      </a:lnTo>
                      <a:lnTo>
                        <a:pt x="15222" y="15363"/>
                      </a:lnTo>
                      <a:lnTo>
                        <a:pt x="11616" y="18969"/>
                      </a:lnTo>
                      <a:lnTo>
                        <a:pt x="11429" y="19157"/>
                      </a:lnTo>
                      <a:lnTo>
                        <a:pt x="11382" y="19204"/>
                      </a:lnTo>
                      <a:lnTo>
                        <a:pt x="328" y="19204"/>
                      </a:lnTo>
                      <a:lnTo>
                        <a:pt x="328" y="19250"/>
                      </a:lnTo>
                      <a:lnTo>
                        <a:pt x="235" y="19157"/>
                      </a:lnTo>
                      <a:lnTo>
                        <a:pt x="141" y="19110"/>
                      </a:lnTo>
                      <a:lnTo>
                        <a:pt x="94" y="19157"/>
                      </a:lnTo>
                      <a:lnTo>
                        <a:pt x="47" y="19204"/>
                      </a:lnTo>
                      <a:lnTo>
                        <a:pt x="1" y="19250"/>
                      </a:lnTo>
                      <a:lnTo>
                        <a:pt x="1" y="19297"/>
                      </a:lnTo>
                      <a:lnTo>
                        <a:pt x="1" y="19391"/>
                      </a:lnTo>
                      <a:lnTo>
                        <a:pt x="47" y="19438"/>
                      </a:lnTo>
                      <a:lnTo>
                        <a:pt x="94" y="19485"/>
                      </a:lnTo>
                      <a:lnTo>
                        <a:pt x="235" y="19485"/>
                      </a:lnTo>
                      <a:lnTo>
                        <a:pt x="328" y="19391"/>
                      </a:lnTo>
                      <a:lnTo>
                        <a:pt x="11429" y="19391"/>
                      </a:lnTo>
                      <a:lnTo>
                        <a:pt x="11476" y="19344"/>
                      </a:lnTo>
                      <a:lnTo>
                        <a:pt x="11569" y="19250"/>
                      </a:lnTo>
                      <a:lnTo>
                        <a:pt x="11710" y="19110"/>
                      </a:lnTo>
                      <a:lnTo>
                        <a:pt x="15316" y="15503"/>
                      </a:lnTo>
                      <a:lnTo>
                        <a:pt x="17143" y="13677"/>
                      </a:lnTo>
                      <a:lnTo>
                        <a:pt x="18080" y="12787"/>
                      </a:lnTo>
                      <a:lnTo>
                        <a:pt x="18267" y="12553"/>
                      </a:lnTo>
                      <a:lnTo>
                        <a:pt x="18407" y="12412"/>
                      </a:lnTo>
                      <a:lnTo>
                        <a:pt x="18454" y="12365"/>
                      </a:lnTo>
                      <a:lnTo>
                        <a:pt x="18501" y="12319"/>
                      </a:lnTo>
                      <a:lnTo>
                        <a:pt x="18501" y="12225"/>
                      </a:lnTo>
                      <a:lnTo>
                        <a:pt x="18501" y="11616"/>
                      </a:lnTo>
                      <a:lnTo>
                        <a:pt x="18501" y="375"/>
                      </a:lnTo>
                      <a:lnTo>
                        <a:pt x="18501" y="328"/>
                      </a:lnTo>
                      <a:lnTo>
                        <a:pt x="18548" y="282"/>
                      </a:lnTo>
                      <a:lnTo>
                        <a:pt x="18595" y="188"/>
                      </a:lnTo>
                      <a:lnTo>
                        <a:pt x="18548" y="94"/>
                      </a:lnTo>
                      <a:lnTo>
                        <a:pt x="18548" y="47"/>
                      </a:lnTo>
                      <a:lnTo>
                        <a:pt x="1845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 name="Google Shape;30;p4"/>
            <p:cNvGrpSpPr/>
            <p:nvPr/>
          </p:nvGrpSpPr>
          <p:grpSpPr>
            <a:xfrm>
              <a:off x="8571704" y="-204804"/>
              <a:ext cx="2871110" cy="4104748"/>
              <a:chOff x="8571704" y="-204804"/>
              <a:chExt cx="2871110" cy="4104748"/>
            </a:xfrm>
          </p:grpSpPr>
          <p:grpSp>
            <p:nvGrpSpPr>
              <p:cNvPr id="31" name="Google Shape;31;p4"/>
              <p:cNvGrpSpPr/>
              <p:nvPr/>
            </p:nvGrpSpPr>
            <p:grpSpPr>
              <a:xfrm>
                <a:off x="8571704" y="2655497"/>
                <a:ext cx="2871110" cy="1244447"/>
                <a:chOff x="2451729" y="-1074279"/>
                <a:chExt cx="2871110" cy="1244447"/>
              </a:xfrm>
            </p:grpSpPr>
            <p:sp>
              <p:nvSpPr>
                <p:cNvPr id="32" name="Google Shape;32;p4"/>
                <p:cNvSpPr/>
                <p:nvPr/>
              </p:nvSpPr>
              <p:spPr>
                <a:xfrm>
                  <a:off x="2451729" y="-1074279"/>
                  <a:ext cx="2871110" cy="1244447"/>
                </a:xfrm>
                <a:custGeom>
                  <a:avLst/>
                  <a:gdLst/>
                  <a:ahLst/>
                  <a:cxnLst/>
                  <a:rect l="l" t="t" r="r" b="b"/>
                  <a:pathLst>
                    <a:path w="63324" h="27447" extrusionOk="0">
                      <a:moveTo>
                        <a:pt x="94" y="0"/>
                      </a:moveTo>
                      <a:lnTo>
                        <a:pt x="48" y="47"/>
                      </a:lnTo>
                      <a:lnTo>
                        <a:pt x="1" y="94"/>
                      </a:lnTo>
                      <a:lnTo>
                        <a:pt x="1" y="141"/>
                      </a:lnTo>
                      <a:lnTo>
                        <a:pt x="1" y="281"/>
                      </a:lnTo>
                      <a:lnTo>
                        <a:pt x="94" y="328"/>
                      </a:lnTo>
                      <a:lnTo>
                        <a:pt x="94" y="15550"/>
                      </a:lnTo>
                      <a:lnTo>
                        <a:pt x="94" y="17283"/>
                      </a:lnTo>
                      <a:lnTo>
                        <a:pt x="94" y="17704"/>
                      </a:lnTo>
                      <a:lnTo>
                        <a:pt x="94" y="17845"/>
                      </a:lnTo>
                      <a:lnTo>
                        <a:pt x="94" y="17892"/>
                      </a:lnTo>
                      <a:lnTo>
                        <a:pt x="188" y="17985"/>
                      </a:lnTo>
                      <a:lnTo>
                        <a:pt x="329" y="18126"/>
                      </a:lnTo>
                      <a:lnTo>
                        <a:pt x="937" y="18735"/>
                      </a:lnTo>
                      <a:lnTo>
                        <a:pt x="3373" y="21170"/>
                      </a:lnTo>
                      <a:lnTo>
                        <a:pt x="8244" y="26041"/>
                      </a:lnTo>
                      <a:lnTo>
                        <a:pt x="8947" y="26744"/>
                      </a:lnTo>
                      <a:lnTo>
                        <a:pt x="9274" y="27071"/>
                      </a:lnTo>
                      <a:lnTo>
                        <a:pt x="9462" y="27259"/>
                      </a:lnTo>
                      <a:lnTo>
                        <a:pt x="9509" y="27306"/>
                      </a:lnTo>
                      <a:lnTo>
                        <a:pt x="9555" y="27352"/>
                      </a:lnTo>
                      <a:lnTo>
                        <a:pt x="62949" y="27352"/>
                      </a:lnTo>
                      <a:lnTo>
                        <a:pt x="63043" y="27446"/>
                      </a:lnTo>
                      <a:lnTo>
                        <a:pt x="63183" y="27446"/>
                      </a:lnTo>
                      <a:lnTo>
                        <a:pt x="63230" y="27399"/>
                      </a:lnTo>
                      <a:lnTo>
                        <a:pt x="63277" y="27352"/>
                      </a:lnTo>
                      <a:lnTo>
                        <a:pt x="63324" y="27306"/>
                      </a:lnTo>
                      <a:lnTo>
                        <a:pt x="63277" y="27212"/>
                      </a:lnTo>
                      <a:lnTo>
                        <a:pt x="63230" y="27165"/>
                      </a:lnTo>
                      <a:lnTo>
                        <a:pt x="63183" y="27118"/>
                      </a:lnTo>
                      <a:lnTo>
                        <a:pt x="63043" y="27118"/>
                      </a:lnTo>
                      <a:lnTo>
                        <a:pt x="62949" y="27212"/>
                      </a:lnTo>
                      <a:lnTo>
                        <a:pt x="9649" y="27212"/>
                      </a:lnTo>
                      <a:lnTo>
                        <a:pt x="9602" y="27165"/>
                      </a:lnTo>
                      <a:lnTo>
                        <a:pt x="9415" y="26978"/>
                      </a:lnTo>
                      <a:lnTo>
                        <a:pt x="9087" y="26603"/>
                      </a:lnTo>
                      <a:lnTo>
                        <a:pt x="8384" y="25947"/>
                      </a:lnTo>
                      <a:lnTo>
                        <a:pt x="3513" y="21030"/>
                      </a:lnTo>
                      <a:lnTo>
                        <a:pt x="1031" y="18594"/>
                      </a:lnTo>
                      <a:lnTo>
                        <a:pt x="422" y="17985"/>
                      </a:lnTo>
                      <a:lnTo>
                        <a:pt x="282" y="17845"/>
                      </a:lnTo>
                      <a:lnTo>
                        <a:pt x="282" y="17798"/>
                      </a:lnTo>
                      <a:lnTo>
                        <a:pt x="282" y="17704"/>
                      </a:lnTo>
                      <a:lnTo>
                        <a:pt x="282" y="17283"/>
                      </a:lnTo>
                      <a:lnTo>
                        <a:pt x="282" y="15550"/>
                      </a:lnTo>
                      <a:lnTo>
                        <a:pt x="282" y="328"/>
                      </a:lnTo>
                      <a:lnTo>
                        <a:pt x="235" y="328"/>
                      </a:lnTo>
                      <a:lnTo>
                        <a:pt x="329" y="281"/>
                      </a:lnTo>
                      <a:lnTo>
                        <a:pt x="375" y="141"/>
                      </a:lnTo>
                      <a:lnTo>
                        <a:pt x="329" y="94"/>
                      </a:lnTo>
                      <a:lnTo>
                        <a:pt x="282" y="47"/>
                      </a:lnTo>
                      <a:lnTo>
                        <a:pt x="235"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2519694" y="-1074279"/>
                  <a:ext cx="2803146" cy="1180744"/>
                </a:xfrm>
                <a:custGeom>
                  <a:avLst/>
                  <a:gdLst/>
                  <a:ahLst/>
                  <a:cxnLst/>
                  <a:rect l="l" t="t" r="r" b="b"/>
                  <a:pathLst>
                    <a:path w="61825" h="26042" extrusionOk="0">
                      <a:moveTo>
                        <a:pt x="141" y="0"/>
                      </a:moveTo>
                      <a:lnTo>
                        <a:pt x="47" y="47"/>
                      </a:lnTo>
                      <a:lnTo>
                        <a:pt x="47" y="94"/>
                      </a:lnTo>
                      <a:lnTo>
                        <a:pt x="0" y="141"/>
                      </a:lnTo>
                      <a:lnTo>
                        <a:pt x="47" y="281"/>
                      </a:lnTo>
                      <a:lnTo>
                        <a:pt x="94" y="328"/>
                      </a:lnTo>
                      <a:lnTo>
                        <a:pt x="94" y="15081"/>
                      </a:lnTo>
                      <a:lnTo>
                        <a:pt x="94" y="16627"/>
                      </a:lnTo>
                      <a:lnTo>
                        <a:pt x="94" y="17048"/>
                      </a:lnTo>
                      <a:lnTo>
                        <a:pt x="94" y="17236"/>
                      </a:lnTo>
                      <a:lnTo>
                        <a:pt x="94" y="17283"/>
                      </a:lnTo>
                      <a:lnTo>
                        <a:pt x="94" y="17330"/>
                      </a:lnTo>
                      <a:lnTo>
                        <a:pt x="141" y="17376"/>
                      </a:lnTo>
                      <a:lnTo>
                        <a:pt x="188" y="17470"/>
                      </a:lnTo>
                      <a:lnTo>
                        <a:pt x="750" y="17985"/>
                      </a:lnTo>
                      <a:lnTo>
                        <a:pt x="2951" y="20187"/>
                      </a:lnTo>
                      <a:lnTo>
                        <a:pt x="7401" y="24636"/>
                      </a:lnTo>
                      <a:lnTo>
                        <a:pt x="8056" y="25292"/>
                      </a:lnTo>
                      <a:lnTo>
                        <a:pt x="8431" y="25666"/>
                      </a:lnTo>
                      <a:lnTo>
                        <a:pt x="8572" y="25807"/>
                      </a:lnTo>
                      <a:lnTo>
                        <a:pt x="8712" y="25947"/>
                      </a:lnTo>
                      <a:lnTo>
                        <a:pt x="61450" y="25947"/>
                      </a:lnTo>
                      <a:lnTo>
                        <a:pt x="61450" y="25901"/>
                      </a:lnTo>
                      <a:lnTo>
                        <a:pt x="61544" y="25994"/>
                      </a:lnTo>
                      <a:lnTo>
                        <a:pt x="61637" y="26041"/>
                      </a:lnTo>
                      <a:lnTo>
                        <a:pt x="61684" y="25994"/>
                      </a:lnTo>
                      <a:lnTo>
                        <a:pt x="61731" y="25947"/>
                      </a:lnTo>
                      <a:lnTo>
                        <a:pt x="61778" y="25901"/>
                      </a:lnTo>
                      <a:lnTo>
                        <a:pt x="61825" y="25854"/>
                      </a:lnTo>
                      <a:lnTo>
                        <a:pt x="61778" y="25760"/>
                      </a:lnTo>
                      <a:lnTo>
                        <a:pt x="61731" y="25713"/>
                      </a:lnTo>
                      <a:lnTo>
                        <a:pt x="61684" y="25666"/>
                      </a:lnTo>
                      <a:lnTo>
                        <a:pt x="61544" y="25666"/>
                      </a:lnTo>
                      <a:lnTo>
                        <a:pt x="61450" y="25760"/>
                      </a:lnTo>
                      <a:lnTo>
                        <a:pt x="8759" y="25760"/>
                      </a:lnTo>
                      <a:lnTo>
                        <a:pt x="8712" y="25713"/>
                      </a:lnTo>
                      <a:lnTo>
                        <a:pt x="8525" y="25526"/>
                      </a:lnTo>
                      <a:lnTo>
                        <a:pt x="8197" y="25198"/>
                      </a:lnTo>
                      <a:lnTo>
                        <a:pt x="7494" y="24495"/>
                      </a:lnTo>
                      <a:lnTo>
                        <a:pt x="3092" y="20093"/>
                      </a:lnTo>
                      <a:lnTo>
                        <a:pt x="890" y="17892"/>
                      </a:lnTo>
                      <a:lnTo>
                        <a:pt x="328" y="17330"/>
                      </a:lnTo>
                      <a:lnTo>
                        <a:pt x="282" y="17283"/>
                      </a:lnTo>
                      <a:lnTo>
                        <a:pt x="282" y="17236"/>
                      </a:lnTo>
                      <a:lnTo>
                        <a:pt x="282" y="17048"/>
                      </a:lnTo>
                      <a:lnTo>
                        <a:pt x="282" y="16627"/>
                      </a:lnTo>
                      <a:lnTo>
                        <a:pt x="282" y="15081"/>
                      </a:lnTo>
                      <a:lnTo>
                        <a:pt x="282" y="328"/>
                      </a:lnTo>
                      <a:lnTo>
                        <a:pt x="328" y="281"/>
                      </a:lnTo>
                      <a:lnTo>
                        <a:pt x="375" y="141"/>
                      </a:lnTo>
                      <a:lnTo>
                        <a:pt x="375" y="94"/>
                      </a:lnTo>
                      <a:lnTo>
                        <a:pt x="328"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2589789" y="-1074279"/>
                  <a:ext cx="2733050" cy="1114911"/>
                </a:xfrm>
                <a:custGeom>
                  <a:avLst/>
                  <a:gdLst/>
                  <a:ahLst/>
                  <a:cxnLst/>
                  <a:rect l="l" t="t" r="r" b="b"/>
                  <a:pathLst>
                    <a:path w="60279" h="24590" extrusionOk="0">
                      <a:moveTo>
                        <a:pt x="94" y="0"/>
                      </a:moveTo>
                      <a:lnTo>
                        <a:pt x="47" y="47"/>
                      </a:lnTo>
                      <a:lnTo>
                        <a:pt x="0" y="94"/>
                      </a:lnTo>
                      <a:lnTo>
                        <a:pt x="0" y="141"/>
                      </a:lnTo>
                      <a:lnTo>
                        <a:pt x="0" y="281"/>
                      </a:lnTo>
                      <a:lnTo>
                        <a:pt x="94" y="328"/>
                      </a:lnTo>
                      <a:lnTo>
                        <a:pt x="94" y="14613"/>
                      </a:lnTo>
                      <a:lnTo>
                        <a:pt x="94" y="16018"/>
                      </a:lnTo>
                      <a:lnTo>
                        <a:pt x="94" y="16674"/>
                      </a:lnTo>
                      <a:lnTo>
                        <a:pt x="94" y="16767"/>
                      </a:lnTo>
                      <a:lnTo>
                        <a:pt x="94" y="16814"/>
                      </a:lnTo>
                      <a:lnTo>
                        <a:pt x="187" y="16908"/>
                      </a:lnTo>
                      <a:lnTo>
                        <a:pt x="281" y="17002"/>
                      </a:lnTo>
                      <a:lnTo>
                        <a:pt x="562" y="17283"/>
                      </a:lnTo>
                      <a:lnTo>
                        <a:pt x="2529" y="19250"/>
                      </a:lnTo>
                      <a:lnTo>
                        <a:pt x="6464" y="23184"/>
                      </a:lnTo>
                      <a:lnTo>
                        <a:pt x="7119" y="23840"/>
                      </a:lnTo>
                      <a:lnTo>
                        <a:pt x="7494" y="24214"/>
                      </a:lnTo>
                      <a:lnTo>
                        <a:pt x="7634" y="24355"/>
                      </a:lnTo>
                      <a:lnTo>
                        <a:pt x="7775" y="24495"/>
                      </a:lnTo>
                      <a:lnTo>
                        <a:pt x="59904" y="24495"/>
                      </a:lnTo>
                      <a:lnTo>
                        <a:pt x="59998" y="24542"/>
                      </a:lnTo>
                      <a:lnTo>
                        <a:pt x="60091" y="24589"/>
                      </a:lnTo>
                      <a:lnTo>
                        <a:pt x="60138" y="24542"/>
                      </a:lnTo>
                      <a:lnTo>
                        <a:pt x="60185" y="24542"/>
                      </a:lnTo>
                      <a:lnTo>
                        <a:pt x="60232" y="24449"/>
                      </a:lnTo>
                      <a:lnTo>
                        <a:pt x="60279" y="24402"/>
                      </a:lnTo>
                      <a:lnTo>
                        <a:pt x="60232" y="24308"/>
                      </a:lnTo>
                      <a:lnTo>
                        <a:pt x="60185" y="24261"/>
                      </a:lnTo>
                      <a:lnTo>
                        <a:pt x="60138" y="24214"/>
                      </a:lnTo>
                      <a:lnTo>
                        <a:pt x="60091" y="24214"/>
                      </a:lnTo>
                      <a:lnTo>
                        <a:pt x="59998" y="24261"/>
                      </a:lnTo>
                      <a:lnTo>
                        <a:pt x="59904" y="24308"/>
                      </a:lnTo>
                      <a:lnTo>
                        <a:pt x="7822" y="24308"/>
                      </a:lnTo>
                      <a:lnTo>
                        <a:pt x="7775" y="24261"/>
                      </a:lnTo>
                      <a:lnTo>
                        <a:pt x="7588" y="24074"/>
                      </a:lnTo>
                      <a:lnTo>
                        <a:pt x="7260" y="23746"/>
                      </a:lnTo>
                      <a:lnTo>
                        <a:pt x="6604" y="23090"/>
                      </a:lnTo>
                      <a:lnTo>
                        <a:pt x="2623" y="19109"/>
                      </a:lnTo>
                      <a:lnTo>
                        <a:pt x="656" y="17142"/>
                      </a:lnTo>
                      <a:lnTo>
                        <a:pt x="422" y="16908"/>
                      </a:lnTo>
                      <a:lnTo>
                        <a:pt x="281" y="16767"/>
                      </a:lnTo>
                      <a:lnTo>
                        <a:pt x="234" y="16721"/>
                      </a:lnTo>
                      <a:lnTo>
                        <a:pt x="234" y="16674"/>
                      </a:lnTo>
                      <a:lnTo>
                        <a:pt x="234" y="16018"/>
                      </a:lnTo>
                      <a:lnTo>
                        <a:pt x="234" y="14613"/>
                      </a:lnTo>
                      <a:lnTo>
                        <a:pt x="234" y="328"/>
                      </a:lnTo>
                      <a:lnTo>
                        <a:pt x="328" y="281"/>
                      </a:lnTo>
                      <a:lnTo>
                        <a:pt x="328" y="141"/>
                      </a:lnTo>
                      <a:lnTo>
                        <a:pt x="328" y="94"/>
                      </a:lnTo>
                      <a:lnTo>
                        <a:pt x="281" y="47"/>
                      </a:lnTo>
                      <a:lnTo>
                        <a:pt x="23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2657709" y="-1074279"/>
                  <a:ext cx="2665131" cy="1049077"/>
                </a:xfrm>
                <a:custGeom>
                  <a:avLst/>
                  <a:gdLst/>
                  <a:ahLst/>
                  <a:cxnLst/>
                  <a:rect l="l" t="t" r="r" b="b"/>
                  <a:pathLst>
                    <a:path w="58781" h="23138" extrusionOk="0">
                      <a:moveTo>
                        <a:pt x="95" y="0"/>
                      </a:moveTo>
                      <a:lnTo>
                        <a:pt x="48" y="47"/>
                      </a:lnTo>
                      <a:lnTo>
                        <a:pt x="1" y="94"/>
                      </a:lnTo>
                      <a:lnTo>
                        <a:pt x="1" y="141"/>
                      </a:lnTo>
                      <a:lnTo>
                        <a:pt x="48" y="281"/>
                      </a:lnTo>
                      <a:lnTo>
                        <a:pt x="95" y="328"/>
                      </a:lnTo>
                      <a:lnTo>
                        <a:pt x="95" y="14145"/>
                      </a:lnTo>
                      <a:lnTo>
                        <a:pt x="95" y="15362"/>
                      </a:lnTo>
                      <a:lnTo>
                        <a:pt x="95" y="15971"/>
                      </a:lnTo>
                      <a:lnTo>
                        <a:pt x="95" y="16112"/>
                      </a:lnTo>
                      <a:lnTo>
                        <a:pt x="95" y="16205"/>
                      </a:lnTo>
                      <a:lnTo>
                        <a:pt x="95" y="16252"/>
                      </a:lnTo>
                      <a:lnTo>
                        <a:pt x="141" y="16299"/>
                      </a:lnTo>
                      <a:lnTo>
                        <a:pt x="376" y="16533"/>
                      </a:lnTo>
                      <a:lnTo>
                        <a:pt x="2109" y="18266"/>
                      </a:lnTo>
                      <a:lnTo>
                        <a:pt x="5574" y="21779"/>
                      </a:lnTo>
                      <a:lnTo>
                        <a:pt x="6277" y="22435"/>
                      </a:lnTo>
                      <a:lnTo>
                        <a:pt x="6605" y="22763"/>
                      </a:lnTo>
                      <a:lnTo>
                        <a:pt x="6745" y="22903"/>
                      </a:lnTo>
                      <a:lnTo>
                        <a:pt x="6839" y="23044"/>
                      </a:lnTo>
                      <a:lnTo>
                        <a:pt x="58406" y="23044"/>
                      </a:lnTo>
                      <a:lnTo>
                        <a:pt x="58500" y="23090"/>
                      </a:lnTo>
                      <a:lnTo>
                        <a:pt x="58593" y="23137"/>
                      </a:lnTo>
                      <a:lnTo>
                        <a:pt x="58640" y="23090"/>
                      </a:lnTo>
                      <a:lnTo>
                        <a:pt x="58687" y="23090"/>
                      </a:lnTo>
                      <a:lnTo>
                        <a:pt x="58734" y="22997"/>
                      </a:lnTo>
                      <a:lnTo>
                        <a:pt x="58781" y="22950"/>
                      </a:lnTo>
                      <a:lnTo>
                        <a:pt x="58734" y="22856"/>
                      </a:lnTo>
                      <a:lnTo>
                        <a:pt x="58687" y="22809"/>
                      </a:lnTo>
                      <a:lnTo>
                        <a:pt x="58640" y="22763"/>
                      </a:lnTo>
                      <a:lnTo>
                        <a:pt x="58593" y="22763"/>
                      </a:lnTo>
                      <a:lnTo>
                        <a:pt x="58500" y="22809"/>
                      </a:lnTo>
                      <a:lnTo>
                        <a:pt x="58406" y="22856"/>
                      </a:lnTo>
                      <a:lnTo>
                        <a:pt x="6933" y="22856"/>
                      </a:lnTo>
                      <a:lnTo>
                        <a:pt x="6886" y="22809"/>
                      </a:lnTo>
                      <a:lnTo>
                        <a:pt x="6699" y="22622"/>
                      </a:lnTo>
                      <a:lnTo>
                        <a:pt x="6371" y="22294"/>
                      </a:lnTo>
                      <a:lnTo>
                        <a:pt x="5715" y="21638"/>
                      </a:lnTo>
                      <a:lnTo>
                        <a:pt x="2249" y="18173"/>
                      </a:lnTo>
                      <a:lnTo>
                        <a:pt x="516" y="16440"/>
                      </a:lnTo>
                      <a:lnTo>
                        <a:pt x="282" y="16205"/>
                      </a:lnTo>
                      <a:lnTo>
                        <a:pt x="282" y="16159"/>
                      </a:lnTo>
                      <a:lnTo>
                        <a:pt x="282" y="16112"/>
                      </a:lnTo>
                      <a:lnTo>
                        <a:pt x="282" y="15971"/>
                      </a:lnTo>
                      <a:lnTo>
                        <a:pt x="282" y="15362"/>
                      </a:lnTo>
                      <a:lnTo>
                        <a:pt x="282" y="14145"/>
                      </a:lnTo>
                      <a:lnTo>
                        <a:pt x="282" y="328"/>
                      </a:lnTo>
                      <a:lnTo>
                        <a:pt x="329" y="281"/>
                      </a:lnTo>
                      <a:lnTo>
                        <a:pt x="376" y="141"/>
                      </a:lnTo>
                      <a:lnTo>
                        <a:pt x="329" y="94"/>
                      </a:lnTo>
                      <a:lnTo>
                        <a:pt x="329" y="47"/>
                      </a:lnTo>
                      <a:lnTo>
                        <a:pt x="23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4"/>
              <p:cNvGrpSpPr/>
              <p:nvPr/>
            </p:nvGrpSpPr>
            <p:grpSpPr>
              <a:xfrm flipH="1">
                <a:off x="8584364" y="-204804"/>
                <a:ext cx="496972" cy="2501635"/>
                <a:chOff x="7450114" y="-1031841"/>
                <a:chExt cx="496972" cy="2501635"/>
              </a:xfrm>
            </p:grpSpPr>
            <p:sp>
              <p:nvSpPr>
                <p:cNvPr id="37" name="Google Shape;37;p4"/>
                <p:cNvSpPr/>
                <p:nvPr/>
              </p:nvSpPr>
              <p:spPr>
                <a:xfrm>
                  <a:off x="7450114" y="-1031841"/>
                  <a:ext cx="322821" cy="2501635"/>
                </a:xfrm>
                <a:custGeom>
                  <a:avLst/>
                  <a:gdLst/>
                  <a:ahLst/>
                  <a:cxnLst/>
                  <a:rect l="l" t="t" r="r" b="b"/>
                  <a:pathLst>
                    <a:path w="7120" h="55175" extrusionOk="0">
                      <a:moveTo>
                        <a:pt x="94" y="1"/>
                      </a:moveTo>
                      <a:lnTo>
                        <a:pt x="48" y="48"/>
                      </a:lnTo>
                      <a:lnTo>
                        <a:pt x="1" y="94"/>
                      </a:lnTo>
                      <a:lnTo>
                        <a:pt x="1" y="188"/>
                      </a:lnTo>
                      <a:lnTo>
                        <a:pt x="1" y="282"/>
                      </a:lnTo>
                      <a:lnTo>
                        <a:pt x="94" y="329"/>
                      </a:lnTo>
                      <a:lnTo>
                        <a:pt x="94" y="375"/>
                      </a:lnTo>
                      <a:lnTo>
                        <a:pt x="94" y="33817"/>
                      </a:lnTo>
                      <a:lnTo>
                        <a:pt x="94" y="34472"/>
                      </a:lnTo>
                      <a:lnTo>
                        <a:pt x="94" y="34660"/>
                      </a:lnTo>
                      <a:lnTo>
                        <a:pt x="141" y="34707"/>
                      </a:lnTo>
                      <a:lnTo>
                        <a:pt x="188" y="34800"/>
                      </a:lnTo>
                      <a:lnTo>
                        <a:pt x="422" y="34988"/>
                      </a:lnTo>
                      <a:lnTo>
                        <a:pt x="1312" y="35877"/>
                      </a:lnTo>
                      <a:lnTo>
                        <a:pt x="3045" y="37610"/>
                      </a:lnTo>
                      <a:lnTo>
                        <a:pt x="6558" y="41123"/>
                      </a:lnTo>
                      <a:lnTo>
                        <a:pt x="6745" y="41310"/>
                      </a:lnTo>
                      <a:lnTo>
                        <a:pt x="6839" y="41404"/>
                      </a:lnTo>
                      <a:lnTo>
                        <a:pt x="6839" y="41451"/>
                      </a:lnTo>
                      <a:lnTo>
                        <a:pt x="6839" y="41545"/>
                      </a:lnTo>
                      <a:lnTo>
                        <a:pt x="6839" y="42107"/>
                      </a:lnTo>
                      <a:lnTo>
                        <a:pt x="6839" y="43278"/>
                      </a:lnTo>
                      <a:lnTo>
                        <a:pt x="6839" y="45666"/>
                      </a:lnTo>
                      <a:lnTo>
                        <a:pt x="6839" y="50350"/>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50350"/>
                      </a:lnTo>
                      <a:lnTo>
                        <a:pt x="7026" y="45666"/>
                      </a:lnTo>
                      <a:lnTo>
                        <a:pt x="7026" y="43278"/>
                      </a:lnTo>
                      <a:lnTo>
                        <a:pt x="7026" y="42107"/>
                      </a:lnTo>
                      <a:lnTo>
                        <a:pt x="7026" y="41545"/>
                      </a:lnTo>
                      <a:lnTo>
                        <a:pt x="7026" y="41451"/>
                      </a:lnTo>
                      <a:lnTo>
                        <a:pt x="7026" y="41357"/>
                      </a:lnTo>
                      <a:lnTo>
                        <a:pt x="6886" y="41217"/>
                      </a:lnTo>
                      <a:lnTo>
                        <a:pt x="6652" y="40983"/>
                      </a:lnTo>
                      <a:lnTo>
                        <a:pt x="3186" y="37517"/>
                      </a:lnTo>
                      <a:lnTo>
                        <a:pt x="1406" y="35737"/>
                      </a:lnTo>
                      <a:lnTo>
                        <a:pt x="563" y="34894"/>
                      </a:lnTo>
                      <a:lnTo>
                        <a:pt x="329" y="34660"/>
                      </a:lnTo>
                      <a:lnTo>
                        <a:pt x="282" y="34613"/>
                      </a:lnTo>
                      <a:lnTo>
                        <a:pt x="235" y="34566"/>
                      </a:lnTo>
                      <a:lnTo>
                        <a:pt x="235" y="34472"/>
                      </a:lnTo>
                      <a:lnTo>
                        <a:pt x="235" y="33817"/>
                      </a:lnTo>
                      <a:lnTo>
                        <a:pt x="235" y="375"/>
                      </a:lnTo>
                      <a:lnTo>
                        <a:pt x="235" y="329"/>
                      </a:lnTo>
                      <a:lnTo>
                        <a:pt x="329" y="282"/>
                      </a:lnTo>
                      <a:lnTo>
                        <a:pt x="329" y="188"/>
                      </a:lnTo>
                      <a:lnTo>
                        <a:pt x="329" y="94"/>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a:off x="7543559" y="-1031841"/>
                  <a:ext cx="322821" cy="2501635"/>
                </a:xfrm>
                <a:custGeom>
                  <a:avLst/>
                  <a:gdLst/>
                  <a:ahLst/>
                  <a:cxnLst/>
                  <a:rect l="l" t="t" r="r" b="b"/>
                  <a:pathLst>
                    <a:path w="7120" h="55175" extrusionOk="0">
                      <a:moveTo>
                        <a:pt x="94" y="1"/>
                      </a:moveTo>
                      <a:lnTo>
                        <a:pt x="47" y="48"/>
                      </a:lnTo>
                      <a:lnTo>
                        <a:pt x="1" y="94"/>
                      </a:lnTo>
                      <a:lnTo>
                        <a:pt x="1" y="188"/>
                      </a:lnTo>
                      <a:lnTo>
                        <a:pt x="1" y="282"/>
                      </a:lnTo>
                      <a:lnTo>
                        <a:pt x="94" y="329"/>
                      </a:lnTo>
                      <a:lnTo>
                        <a:pt x="94" y="375"/>
                      </a:lnTo>
                      <a:lnTo>
                        <a:pt x="94" y="33067"/>
                      </a:lnTo>
                      <a:lnTo>
                        <a:pt x="94" y="33676"/>
                      </a:lnTo>
                      <a:lnTo>
                        <a:pt x="94" y="33863"/>
                      </a:lnTo>
                      <a:lnTo>
                        <a:pt x="94" y="33910"/>
                      </a:lnTo>
                      <a:lnTo>
                        <a:pt x="141" y="33957"/>
                      </a:lnTo>
                      <a:lnTo>
                        <a:pt x="188" y="34004"/>
                      </a:lnTo>
                      <a:lnTo>
                        <a:pt x="422" y="34238"/>
                      </a:lnTo>
                      <a:lnTo>
                        <a:pt x="1265" y="35081"/>
                      </a:lnTo>
                      <a:lnTo>
                        <a:pt x="3045" y="36861"/>
                      </a:lnTo>
                      <a:lnTo>
                        <a:pt x="6511" y="40327"/>
                      </a:lnTo>
                      <a:lnTo>
                        <a:pt x="6745" y="40561"/>
                      </a:lnTo>
                      <a:lnTo>
                        <a:pt x="6839" y="40655"/>
                      </a:lnTo>
                      <a:lnTo>
                        <a:pt x="6839" y="40702"/>
                      </a:lnTo>
                      <a:lnTo>
                        <a:pt x="6839" y="40748"/>
                      </a:lnTo>
                      <a:lnTo>
                        <a:pt x="6839" y="41357"/>
                      </a:lnTo>
                      <a:lnTo>
                        <a:pt x="6839" y="42622"/>
                      </a:lnTo>
                      <a:lnTo>
                        <a:pt x="6839" y="45057"/>
                      </a:lnTo>
                      <a:lnTo>
                        <a:pt x="6839" y="49975"/>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49975"/>
                      </a:lnTo>
                      <a:lnTo>
                        <a:pt x="7026" y="45057"/>
                      </a:lnTo>
                      <a:lnTo>
                        <a:pt x="7026" y="42622"/>
                      </a:lnTo>
                      <a:lnTo>
                        <a:pt x="7026" y="41357"/>
                      </a:lnTo>
                      <a:lnTo>
                        <a:pt x="7026" y="40748"/>
                      </a:lnTo>
                      <a:lnTo>
                        <a:pt x="7026" y="40702"/>
                      </a:lnTo>
                      <a:lnTo>
                        <a:pt x="7026" y="40608"/>
                      </a:lnTo>
                      <a:lnTo>
                        <a:pt x="6979" y="40561"/>
                      </a:lnTo>
                      <a:lnTo>
                        <a:pt x="6886" y="40421"/>
                      </a:lnTo>
                      <a:lnTo>
                        <a:pt x="6651" y="40233"/>
                      </a:lnTo>
                      <a:lnTo>
                        <a:pt x="3139" y="36720"/>
                      </a:lnTo>
                      <a:lnTo>
                        <a:pt x="1406" y="34988"/>
                      </a:lnTo>
                      <a:lnTo>
                        <a:pt x="516" y="34098"/>
                      </a:lnTo>
                      <a:lnTo>
                        <a:pt x="282" y="33863"/>
                      </a:lnTo>
                      <a:lnTo>
                        <a:pt x="282" y="33817"/>
                      </a:lnTo>
                      <a:lnTo>
                        <a:pt x="235" y="33817"/>
                      </a:lnTo>
                      <a:lnTo>
                        <a:pt x="235" y="33676"/>
                      </a:lnTo>
                      <a:lnTo>
                        <a:pt x="235" y="33067"/>
                      </a:lnTo>
                      <a:lnTo>
                        <a:pt x="235" y="375"/>
                      </a:lnTo>
                      <a:lnTo>
                        <a:pt x="235" y="329"/>
                      </a:lnTo>
                      <a:lnTo>
                        <a:pt x="328" y="282"/>
                      </a:lnTo>
                      <a:lnTo>
                        <a:pt x="328" y="188"/>
                      </a:lnTo>
                      <a:lnTo>
                        <a:pt x="328" y="94"/>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7622134" y="-1031841"/>
                  <a:ext cx="324952" cy="2501635"/>
                </a:xfrm>
                <a:custGeom>
                  <a:avLst/>
                  <a:gdLst/>
                  <a:ahLst/>
                  <a:cxnLst/>
                  <a:rect l="l" t="t" r="r" b="b"/>
                  <a:pathLst>
                    <a:path w="7167" h="55175" extrusionOk="0">
                      <a:moveTo>
                        <a:pt x="141" y="1"/>
                      </a:moveTo>
                      <a:lnTo>
                        <a:pt x="94" y="48"/>
                      </a:lnTo>
                      <a:lnTo>
                        <a:pt x="47" y="94"/>
                      </a:lnTo>
                      <a:lnTo>
                        <a:pt x="1" y="188"/>
                      </a:lnTo>
                      <a:lnTo>
                        <a:pt x="47" y="282"/>
                      </a:lnTo>
                      <a:lnTo>
                        <a:pt x="141" y="329"/>
                      </a:lnTo>
                      <a:lnTo>
                        <a:pt x="94" y="375"/>
                      </a:lnTo>
                      <a:lnTo>
                        <a:pt x="94" y="32271"/>
                      </a:lnTo>
                      <a:lnTo>
                        <a:pt x="94" y="32880"/>
                      </a:lnTo>
                      <a:lnTo>
                        <a:pt x="94" y="33067"/>
                      </a:lnTo>
                      <a:lnTo>
                        <a:pt x="94" y="33114"/>
                      </a:lnTo>
                      <a:lnTo>
                        <a:pt x="94" y="33161"/>
                      </a:lnTo>
                      <a:lnTo>
                        <a:pt x="141" y="33161"/>
                      </a:lnTo>
                      <a:lnTo>
                        <a:pt x="188" y="33255"/>
                      </a:lnTo>
                      <a:lnTo>
                        <a:pt x="422" y="33442"/>
                      </a:lnTo>
                      <a:lnTo>
                        <a:pt x="1312" y="34332"/>
                      </a:lnTo>
                      <a:lnTo>
                        <a:pt x="3045" y="36065"/>
                      </a:lnTo>
                      <a:lnTo>
                        <a:pt x="6558" y="39578"/>
                      </a:lnTo>
                      <a:lnTo>
                        <a:pt x="6792" y="39812"/>
                      </a:lnTo>
                      <a:lnTo>
                        <a:pt x="6886" y="39905"/>
                      </a:lnTo>
                      <a:lnTo>
                        <a:pt x="6886" y="39952"/>
                      </a:lnTo>
                      <a:lnTo>
                        <a:pt x="6886" y="39999"/>
                      </a:lnTo>
                      <a:lnTo>
                        <a:pt x="6886" y="40655"/>
                      </a:lnTo>
                      <a:lnTo>
                        <a:pt x="6886" y="41919"/>
                      </a:lnTo>
                      <a:lnTo>
                        <a:pt x="6886" y="44495"/>
                      </a:lnTo>
                      <a:lnTo>
                        <a:pt x="6886" y="49600"/>
                      </a:lnTo>
                      <a:lnTo>
                        <a:pt x="6886" y="54799"/>
                      </a:lnTo>
                      <a:lnTo>
                        <a:pt x="6886" y="54846"/>
                      </a:lnTo>
                      <a:lnTo>
                        <a:pt x="6839" y="54893"/>
                      </a:lnTo>
                      <a:lnTo>
                        <a:pt x="6792" y="54987"/>
                      </a:lnTo>
                      <a:lnTo>
                        <a:pt x="6792" y="55080"/>
                      </a:lnTo>
                      <a:lnTo>
                        <a:pt x="6839" y="55127"/>
                      </a:lnTo>
                      <a:lnTo>
                        <a:pt x="6886" y="55174"/>
                      </a:lnTo>
                      <a:lnTo>
                        <a:pt x="7026" y="55174"/>
                      </a:lnTo>
                      <a:lnTo>
                        <a:pt x="7073" y="55127"/>
                      </a:lnTo>
                      <a:lnTo>
                        <a:pt x="7120" y="55080"/>
                      </a:lnTo>
                      <a:lnTo>
                        <a:pt x="7167" y="54987"/>
                      </a:lnTo>
                      <a:lnTo>
                        <a:pt x="7120" y="54893"/>
                      </a:lnTo>
                      <a:lnTo>
                        <a:pt x="7026" y="54846"/>
                      </a:lnTo>
                      <a:lnTo>
                        <a:pt x="7073" y="54799"/>
                      </a:lnTo>
                      <a:lnTo>
                        <a:pt x="7073" y="49600"/>
                      </a:lnTo>
                      <a:lnTo>
                        <a:pt x="7073" y="44495"/>
                      </a:lnTo>
                      <a:lnTo>
                        <a:pt x="7073" y="41919"/>
                      </a:lnTo>
                      <a:lnTo>
                        <a:pt x="7073" y="40655"/>
                      </a:lnTo>
                      <a:lnTo>
                        <a:pt x="7073" y="39999"/>
                      </a:lnTo>
                      <a:lnTo>
                        <a:pt x="7073" y="39952"/>
                      </a:lnTo>
                      <a:lnTo>
                        <a:pt x="7073" y="39859"/>
                      </a:lnTo>
                      <a:lnTo>
                        <a:pt x="7026" y="39812"/>
                      </a:lnTo>
                      <a:lnTo>
                        <a:pt x="6886" y="39671"/>
                      </a:lnTo>
                      <a:lnTo>
                        <a:pt x="6651" y="39484"/>
                      </a:lnTo>
                      <a:lnTo>
                        <a:pt x="3185" y="35971"/>
                      </a:lnTo>
                      <a:lnTo>
                        <a:pt x="1406" y="34191"/>
                      </a:lnTo>
                      <a:lnTo>
                        <a:pt x="563" y="33348"/>
                      </a:lnTo>
                      <a:lnTo>
                        <a:pt x="328" y="33114"/>
                      </a:lnTo>
                      <a:lnTo>
                        <a:pt x="282" y="33067"/>
                      </a:lnTo>
                      <a:lnTo>
                        <a:pt x="282" y="32880"/>
                      </a:lnTo>
                      <a:lnTo>
                        <a:pt x="282" y="32271"/>
                      </a:lnTo>
                      <a:lnTo>
                        <a:pt x="282" y="375"/>
                      </a:lnTo>
                      <a:lnTo>
                        <a:pt x="282" y="329"/>
                      </a:lnTo>
                      <a:lnTo>
                        <a:pt x="375" y="282"/>
                      </a:lnTo>
                      <a:lnTo>
                        <a:pt x="375" y="188"/>
                      </a:lnTo>
                      <a:lnTo>
                        <a:pt x="375" y="94"/>
                      </a:lnTo>
                      <a:lnTo>
                        <a:pt x="328" y="48"/>
                      </a:lnTo>
                      <a:lnTo>
                        <a:pt x="28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0"/>
        <p:cNvGrpSpPr/>
        <p:nvPr/>
      </p:nvGrpSpPr>
      <p:grpSpPr>
        <a:xfrm>
          <a:off x="0" y="0"/>
          <a:ext cx="0" cy="0"/>
          <a:chOff x="0" y="0"/>
          <a:chExt cx="0" cy="0"/>
        </a:xfrm>
      </p:grpSpPr>
      <p:sp>
        <p:nvSpPr>
          <p:cNvPr id="41" name="Google Shape;41;p5"/>
          <p:cNvSpPr txBox="1">
            <a:spLocks noGrp="1"/>
          </p:cNvSpPr>
          <p:nvPr>
            <p:ph type="subTitle" idx="1"/>
          </p:nvPr>
        </p:nvSpPr>
        <p:spPr>
          <a:xfrm>
            <a:off x="5075649" y="2188500"/>
            <a:ext cx="2505600" cy="159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2" name="Google Shape;42;p5"/>
          <p:cNvSpPr txBox="1">
            <a:spLocks noGrp="1"/>
          </p:cNvSpPr>
          <p:nvPr>
            <p:ph type="subTitle" idx="2"/>
          </p:nvPr>
        </p:nvSpPr>
        <p:spPr>
          <a:xfrm>
            <a:off x="1867775" y="2188500"/>
            <a:ext cx="2505600" cy="159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3" name="Google Shape;43;p5"/>
          <p:cNvSpPr txBox="1">
            <a:spLocks noGrp="1"/>
          </p:cNvSpPr>
          <p:nvPr>
            <p:ph type="subTitle" idx="3"/>
          </p:nvPr>
        </p:nvSpPr>
        <p:spPr>
          <a:xfrm>
            <a:off x="1867775" y="1831723"/>
            <a:ext cx="2505600" cy="444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Oxanium SemiBold"/>
                <a:ea typeface="Oxanium SemiBold"/>
                <a:cs typeface="Oxanium SemiBold"/>
                <a:sym typeface="Oxaniu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4" name="Google Shape;44;p5"/>
          <p:cNvSpPr txBox="1">
            <a:spLocks noGrp="1"/>
          </p:cNvSpPr>
          <p:nvPr>
            <p:ph type="subTitle" idx="4"/>
          </p:nvPr>
        </p:nvSpPr>
        <p:spPr>
          <a:xfrm>
            <a:off x="5075650" y="1831723"/>
            <a:ext cx="2505600" cy="444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Oxanium SemiBold"/>
                <a:ea typeface="Oxanium SemiBold"/>
                <a:cs typeface="Oxanium SemiBold"/>
                <a:sym typeface="Oxaniu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45" name="Google Shape;45;p5"/>
          <p:cNvGrpSpPr/>
          <p:nvPr/>
        </p:nvGrpSpPr>
        <p:grpSpPr>
          <a:xfrm>
            <a:off x="90448" y="1582632"/>
            <a:ext cx="8982935" cy="1999610"/>
            <a:chOff x="90448" y="1582632"/>
            <a:chExt cx="8982935" cy="1999610"/>
          </a:xfrm>
        </p:grpSpPr>
        <p:pic>
          <p:nvPicPr>
            <p:cNvPr id="46" name="Google Shape;46;p5"/>
            <p:cNvPicPr preferRelativeResize="0"/>
            <p:nvPr/>
          </p:nvPicPr>
          <p:blipFill>
            <a:blip r:embed="rId2">
              <a:alphaModFix/>
            </a:blip>
            <a:stretch>
              <a:fillRect/>
            </a:stretch>
          </p:blipFill>
          <p:spPr>
            <a:xfrm>
              <a:off x="90448" y="1582632"/>
              <a:ext cx="509725" cy="202569"/>
            </a:xfrm>
            <a:prstGeom prst="rect">
              <a:avLst/>
            </a:prstGeom>
            <a:noFill/>
            <a:ln>
              <a:noFill/>
            </a:ln>
          </p:spPr>
        </p:pic>
        <p:pic>
          <p:nvPicPr>
            <p:cNvPr id="47" name="Google Shape;47;p5"/>
            <p:cNvPicPr preferRelativeResize="0"/>
            <p:nvPr/>
          </p:nvPicPr>
          <p:blipFill>
            <a:blip r:embed="rId2">
              <a:alphaModFix/>
            </a:blip>
            <a:stretch>
              <a:fillRect/>
            </a:stretch>
          </p:blipFill>
          <p:spPr>
            <a:xfrm rot="-5400000">
              <a:off x="8717236" y="3226094"/>
              <a:ext cx="509725" cy="202569"/>
            </a:xfrm>
            <a:prstGeom prst="rect">
              <a:avLst/>
            </a:prstGeom>
            <a:noFill/>
            <a:ln>
              <a:noFill/>
            </a:ln>
          </p:spPr>
        </p:pic>
      </p:grpSp>
      <p:grpSp>
        <p:nvGrpSpPr>
          <p:cNvPr id="48" name="Google Shape;48;p5"/>
          <p:cNvGrpSpPr/>
          <p:nvPr/>
        </p:nvGrpSpPr>
        <p:grpSpPr>
          <a:xfrm>
            <a:off x="-2425371" y="-793249"/>
            <a:ext cx="11725979" cy="7011243"/>
            <a:chOff x="-2425371" y="-793249"/>
            <a:chExt cx="11725979" cy="7011243"/>
          </a:xfrm>
        </p:grpSpPr>
        <p:grpSp>
          <p:nvGrpSpPr>
            <p:cNvPr id="49" name="Google Shape;49;p5"/>
            <p:cNvGrpSpPr/>
            <p:nvPr/>
          </p:nvGrpSpPr>
          <p:grpSpPr>
            <a:xfrm>
              <a:off x="8576392" y="1869764"/>
              <a:ext cx="724216" cy="4348230"/>
              <a:chOff x="8576392" y="1869764"/>
              <a:chExt cx="724216" cy="4348230"/>
            </a:xfrm>
          </p:grpSpPr>
          <p:grpSp>
            <p:nvGrpSpPr>
              <p:cNvPr id="50" name="Google Shape;50;p5"/>
              <p:cNvGrpSpPr/>
              <p:nvPr/>
            </p:nvGrpSpPr>
            <p:grpSpPr>
              <a:xfrm flipH="1">
                <a:off x="8576392" y="1869764"/>
                <a:ext cx="724216" cy="2240431"/>
                <a:chOff x="8412092" y="4079564"/>
                <a:chExt cx="724216" cy="2240431"/>
              </a:xfrm>
            </p:grpSpPr>
            <p:sp>
              <p:nvSpPr>
                <p:cNvPr id="51" name="Google Shape;51;p5"/>
                <p:cNvSpPr/>
                <p:nvPr/>
              </p:nvSpPr>
              <p:spPr>
                <a:xfrm>
                  <a:off x="8412092" y="4079564"/>
                  <a:ext cx="620161" cy="2240431"/>
                </a:xfrm>
                <a:custGeom>
                  <a:avLst/>
                  <a:gdLst/>
                  <a:ahLst/>
                  <a:cxnLst/>
                  <a:rect l="l" t="t" r="r" b="b"/>
                  <a:pathLst>
                    <a:path w="13678" h="49414" extrusionOk="0">
                      <a:moveTo>
                        <a:pt x="94" y="1"/>
                      </a:moveTo>
                      <a:lnTo>
                        <a:pt x="48" y="48"/>
                      </a:lnTo>
                      <a:lnTo>
                        <a:pt x="1" y="95"/>
                      </a:lnTo>
                      <a:lnTo>
                        <a:pt x="1" y="188"/>
                      </a:lnTo>
                      <a:lnTo>
                        <a:pt x="48" y="282"/>
                      </a:lnTo>
                      <a:lnTo>
                        <a:pt x="94" y="329"/>
                      </a:lnTo>
                      <a:lnTo>
                        <a:pt x="94" y="376"/>
                      </a:lnTo>
                      <a:lnTo>
                        <a:pt x="94" y="11382"/>
                      </a:lnTo>
                      <a:lnTo>
                        <a:pt x="94" y="11663"/>
                      </a:lnTo>
                      <a:lnTo>
                        <a:pt x="94" y="11757"/>
                      </a:lnTo>
                      <a:lnTo>
                        <a:pt x="94" y="11804"/>
                      </a:lnTo>
                      <a:lnTo>
                        <a:pt x="94" y="11851"/>
                      </a:lnTo>
                      <a:lnTo>
                        <a:pt x="235" y="11991"/>
                      </a:lnTo>
                      <a:lnTo>
                        <a:pt x="610" y="12366"/>
                      </a:lnTo>
                      <a:lnTo>
                        <a:pt x="1453" y="13162"/>
                      </a:lnTo>
                      <a:lnTo>
                        <a:pt x="3045" y="14754"/>
                      </a:lnTo>
                      <a:lnTo>
                        <a:pt x="6230" y="17986"/>
                      </a:lnTo>
                      <a:lnTo>
                        <a:pt x="12647" y="24403"/>
                      </a:lnTo>
                      <a:lnTo>
                        <a:pt x="13256" y="25012"/>
                      </a:lnTo>
                      <a:lnTo>
                        <a:pt x="13396" y="25152"/>
                      </a:lnTo>
                      <a:lnTo>
                        <a:pt x="13443" y="25199"/>
                      </a:lnTo>
                      <a:lnTo>
                        <a:pt x="13443" y="25293"/>
                      </a:lnTo>
                      <a:lnTo>
                        <a:pt x="13443" y="25761"/>
                      </a:lnTo>
                      <a:lnTo>
                        <a:pt x="13443" y="27494"/>
                      </a:lnTo>
                      <a:lnTo>
                        <a:pt x="13443" y="31007"/>
                      </a:lnTo>
                      <a:lnTo>
                        <a:pt x="13443" y="37985"/>
                      </a:lnTo>
                      <a:lnTo>
                        <a:pt x="13443" y="49085"/>
                      </a:lnTo>
                      <a:lnTo>
                        <a:pt x="13349" y="49132"/>
                      </a:lnTo>
                      <a:lnTo>
                        <a:pt x="13349" y="49226"/>
                      </a:lnTo>
                      <a:lnTo>
                        <a:pt x="13349" y="49320"/>
                      </a:lnTo>
                      <a:lnTo>
                        <a:pt x="13396" y="49366"/>
                      </a:lnTo>
                      <a:lnTo>
                        <a:pt x="13443" y="49413"/>
                      </a:lnTo>
                      <a:lnTo>
                        <a:pt x="13583" y="49413"/>
                      </a:lnTo>
                      <a:lnTo>
                        <a:pt x="13630" y="49366"/>
                      </a:lnTo>
                      <a:lnTo>
                        <a:pt x="13677" y="49320"/>
                      </a:lnTo>
                      <a:lnTo>
                        <a:pt x="13677" y="49226"/>
                      </a:lnTo>
                      <a:lnTo>
                        <a:pt x="13677" y="49132"/>
                      </a:lnTo>
                      <a:lnTo>
                        <a:pt x="13583" y="49085"/>
                      </a:lnTo>
                      <a:lnTo>
                        <a:pt x="13583" y="37985"/>
                      </a:lnTo>
                      <a:lnTo>
                        <a:pt x="13583" y="31007"/>
                      </a:lnTo>
                      <a:lnTo>
                        <a:pt x="13583" y="27494"/>
                      </a:lnTo>
                      <a:lnTo>
                        <a:pt x="13583" y="25761"/>
                      </a:lnTo>
                      <a:lnTo>
                        <a:pt x="13583" y="25293"/>
                      </a:lnTo>
                      <a:lnTo>
                        <a:pt x="13583" y="25199"/>
                      </a:lnTo>
                      <a:lnTo>
                        <a:pt x="13583" y="25105"/>
                      </a:lnTo>
                      <a:lnTo>
                        <a:pt x="13537" y="25058"/>
                      </a:lnTo>
                      <a:lnTo>
                        <a:pt x="13396" y="24871"/>
                      </a:lnTo>
                      <a:lnTo>
                        <a:pt x="12787" y="24262"/>
                      </a:lnTo>
                      <a:lnTo>
                        <a:pt x="6371" y="17846"/>
                      </a:lnTo>
                      <a:lnTo>
                        <a:pt x="3139" y="14661"/>
                      </a:lnTo>
                      <a:lnTo>
                        <a:pt x="1546" y="13068"/>
                      </a:lnTo>
                      <a:lnTo>
                        <a:pt x="750" y="12272"/>
                      </a:lnTo>
                      <a:lnTo>
                        <a:pt x="329" y="11851"/>
                      </a:lnTo>
                      <a:lnTo>
                        <a:pt x="282" y="11757"/>
                      </a:lnTo>
                      <a:lnTo>
                        <a:pt x="282" y="11663"/>
                      </a:lnTo>
                      <a:lnTo>
                        <a:pt x="282" y="11382"/>
                      </a:lnTo>
                      <a:lnTo>
                        <a:pt x="282" y="376"/>
                      </a:lnTo>
                      <a:lnTo>
                        <a:pt x="282" y="329"/>
                      </a:lnTo>
                      <a:lnTo>
                        <a:pt x="329" y="282"/>
                      </a:lnTo>
                      <a:lnTo>
                        <a:pt x="375" y="188"/>
                      </a:lnTo>
                      <a:lnTo>
                        <a:pt x="329" y="95"/>
                      </a:lnTo>
                      <a:lnTo>
                        <a:pt x="329"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a:off x="8503407" y="4332289"/>
                  <a:ext cx="632901" cy="1303888"/>
                </a:xfrm>
                <a:custGeom>
                  <a:avLst/>
                  <a:gdLst/>
                  <a:ahLst/>
                  <a:cxnLst/>
                  <a:rect l="l" t="t" r="r" b="b"/>
                  <a:pathLst>
                    <a:path w="13959" h="28758" extrusionOk="0">
                      <a:moveTo>
                        <a:pt x="141" y="0"/>
                      </a:moveTo>
                      <a:lnTo>
                        <a:pt x="48" y="47"/>
                      </a:lnTo>
                      <a:lnTo>
                        <a:pt x="48" y="94"/>
                      </a:lnTo>
                      <a:lnTo>
                        <a:pt x="1" y="188"/>
                      </a:lnTo>
                      <a:lnTo>
                        <a:pt x="48" y="281"/>
                      </a:lnTo>
                      <a:lnTo>
                        <a:pt x="94" y="328"/>
                      </a:lnTo>
                      <a:lnTo>
                        <a:pt x="94" y="375"/>
                      </a:lnTo>
                      <a:lnTo>
                        <a:pt x="94" y="4778"/>
                      </a:lnTo>
                      <a:lnTo>
                        <a:pt x="94" y="4965"/>
                      </a:lnTo>
                      <a:lnTo>
                        <a:pt x="141" y="4965"/>
                      </a:lnTo>
                      <a:lnTo>
                        <a:pt x="141" y="5012"/>
                      </a:lnTo>
                      <a:lnTo>
                        <a:pt x="188" y="5059"/>
                      </a:lnTo>
                      <a:lnTo>
                        <a:pt x="235" y="5106"/>
                      </a:lnTo>
                      <a:lnTo>
                        <a:pt x="422" y="5293"/>
                      </a:lnTo>
                      <a:lnTo>
                        <a:pt x="844" y="5715"/>
                      </a:lnTo>
                      <a:lnTo>
                        <a:pt x="1640" y="6511"/>
                      </a:lnTo>
                      <a:lnTo>
                        <a:pt x="3279" y="8150"/>
                      </a:lnTo>
                      <a:lnTo>
                        <a:pt x="6558" y="11429"/>
                      </a:lnTo>
                      <a:lnTo>
                        <a:pt x="13068" y="17939"/>
                      </a:lnTo>
                      <a:lnTo>
                        <a:pt x="13630" y="18501"/>
                      </a:lnTo>
                      <a:lnTo>
                        <a:pt x="13677" y="18548"/>
                      </a:lnTo>
                      <a:lnTo>
                        <a:pt x="13677" y="18595"/>
                      </a:lnTo>
                      <a:lnTo>
                        <a:pt x="13677" y="18782"/>
                      </a:lnTo>
                      <a:lnTo>
                        <a:pt x="13677" y="19157"/>
                      </a:lnTo>
                      <a:lnTo>
                        <a:pt x="13677" y="20702"/>
                      </a:lnTo>
                      <a:lnTo>
                        <a:pt x="13677" y="23793"/>
                      </a:lnTo>
                      <a:lnTo>
                        <a:pt x="13677" y="28383"/>
                      </a:lnTo>
                      <a:lnTo>
                        <a:pt x="13630" y="28477"/>
                      </a:lnTo>
                      <a:lnTo>
                        <a:pt x="13583" y="28571"/>
                      </a:lnTo>
                      <a:lnTo>
                        <a:pt x="13583" y="28617"/>
                      </a:lnTo>
                      <a:lnTo>
                        <a:pt x="13630" y="28664"/>
                      </a:lnTo>
                      <a:lnTo>
                        <a:pt x="13677" y="28711"/>
                      </a:lnTo>
                      <a:lnTo>
                        <a:pt x="13771" y="28758"/>
                      </a:lnTo>
                      <a:lnTo>
                        <a:pt x="13818" y="28711"/>
                      </a:lnTo>
                      <a:lnTo>
                        <a:pt x="13864" y="28664"/>
                      </a:lnTo>
                      <a:lnTo>
                        <a:pt x="13911" y="28617"/>
                      </a:lnTo>
                      <a:lnTo>
                        <a:pt x="13958" y="28571"/>
                      </a:lnTo>
                      <a:lnTo>
                        <a:pt x="13911" y="28477"/>
                      </a:lnTo>
                      <a:lnTo>
                        <a:pt x="13818" y="28383"/>
                      </a:lnTo>
                      <a:lnTo>
                        <a:pt x="13864" y="28383"/>
                      </a:lnTo>
                      <a:lnTo>
                        <a:pt x="13864" y="23793"/>
                      </a:lnTo>
                      <a:lnTo>
                        <a:pt x="13864" y="20702"/>
                      </a:lnTo>
                      <a:lnTo>
                        <a:pt x="13864" y="19157"/>
                      </a:lnTo>
                      <a:lnTo>
                        <a:pt x="13864" y="18782"/>
                      </a:lnTo>
                      <a:lnTo>
                        <a:pt x="13864" y="18595"/>
                      </a:lnTo>
                      <a:lnTo>
                        <a:pt x="13864" y="18501"/>
                      </a:lnTo>
                      <a:lnTo>
                        <a:pt x="13864" y="18454"/>
                      </a:lnTo>
                      <a:lnTo>
                        <a:pt x="13818" y="18454"/>
                      </a:lnTo>
                      <a:lnTo>
                        <a:pt x="13724" y="18360"/>
                      </a:lnTo>
                      <a:lnTo>
                        <a:pt x="13209" y="17798"/>
                      </a:lnTo>
                      <a:lnTo>
                        <a:pt x="6652" y="11288"/>
                      </a:lnTo>
                      <a:lnTo>
                        <a:pt x="3420" y="8009"/>
                      </a:lnTo>
                      <a:lnTo>
                        <a:pt x="1781" y="6417"/>
                      </a:lnTo>
                      <a:lnTo>
                        <a:pt x="984" y="5574"/>
                      </a:lnTo>
                      <a:lnTo>
                        <a:pt x="563" y="5152"/>
                      </a:lnTo>
                      <a:lnTo>
                        <a:pt x="329" y="4965"/>
                      </a:lnTo>
                      <a:lnTo>
                        <a:pt x="282" y="4918"/>
                      </a:lnTo>
                      <a:lnTo>
                        <a:pt x="282" y="4778"/>
                      </a:lnTo>
                      <a:lnTo>
                        <a:pt x="282" y="375"/>
                      </a:lnTo>
                      <a:lnTo>
                        <a:pt x="282" y="328"/>
                      </a:lnTo>
                      <a:lnTo>
                        <a:pt x="329" y="281"/>
                      </a:lnTo>
                      <a:lnTo>
                        <a:pt x="375" y="188"/>
                      </a:lnTo>
                      <a:lnTo>
                        <a:pt x="375" y="94"/>
                      </a:lnTo>
                      <a:lnTo>
                        <a:pt x="329"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5"/>
              <p:cNvGrpSpPr/>
              <p:nvPr/>
            </p:nvGrpSpPr>
            <p:grpSpPr>
              <a:xfrm rot="10800000">
                <a:off x="8576395" y="3716359"/>
                <a:ext cx="496972" cy="2501635"/>
                <a:chOff x="8153020" y="-1031841"/>
                <a:chExt cx="496972" cy="2501635"/>
              </a:xfrm>
            </p:grpSpPr>
            <p:sp>
              <p:nvSpPr>
                <p:cNvPr id="54" name="Google Shape;54;p5"/>
                <p:cNvSpPr/>
                <p:nvPr/>
              </p:nvSpPr>
              <p:spPr>
                <a:xfrm>
                  <a:off x="8327171" y="-1031841"/>
                  <a:ext cx="322821" cy="2501635"/>
                </a:xfrm>
                <a:custGeom>
                  <a:avLst/>
                  <a:gdLst/>
                  <a:ahLst/>
                  <a:cxnLst/>
                  <a:rect l="l" t="t" r="r" b="b"/>
                  <a:pathLst>
                    <a:path w="7120" h="55175" extrusionOk="0">
                      <a:moveTo>
                        <a:pt x="6838" y="1"/>
                      </a:moveTo>
                      <a:lnTo>
                        <a:pt x="6792" y="48"/>
                      </a:lnTo>
                      <a:lnTo>
                        <a:pt x="6745" y="94"/>
                      </a:lnTo>
                      <a:lnTo>
                        <a:pt x="6745" y="188"/>
                      </a:lnTo>
                      <a:lnTo>
                        <a:pt x="6792" y="282"/>
                      </a:lnTo>
                      <a:lnTo>
                        <a:pt x="6838" y="329"/>
                      </a:lnTo>
                      <a:lnTo>
                        <a:pt x="6838" y="375"/>
                      </a:lnTo>
                      <a:lnTo>
                        <a:pt x="6838" y="16066"/>
                      </a:lnTo>
                      <a:lnTo>
                        <a:pt x="6838" y="25808"/>
                      </a:lnTo>
                      <a:lnTo>
                        <a:pt x="6838" y="30632"/>
                      </a:lnTo>
                      <a:lnTo>
                        <a:pt x="6838" y="33067"/>
                      </a:lnTo>
                      <a:lnTo>
                        <a:pt x="6838" y="34285"/>
                      </a:lnTo>
                      <a:lnTo>
                        <a:pt x="6838" y="34566"/>
                      </a:lnTo>
                      <a:lnTo>
                        <a:pt x="6838" y="34613"/>
                      </a:lnTo>
                      <a:lnTo>
                        <a:pt x="6792" y="34613"/>
                      </a:lnTo>
                      <a:lnTo>
                        <a:pt x="6698" y="34753"/>
                      </a:lnTo>
                      <a:lnTo>
                        <a:pt x="6230" y="35175"/>
                      </a:lnTo>
                      <a:lnTo>
                        <a:pt x="2998" y="38407"/>
                      </a:lnTo>
                      <a:lnTo>
                        <a:pt x="1359" y="40046"/>
                      </a:lnTo>
                      <a:lnTo>
                        <a:pt x="562" y="40842"/>
                      </a:lnTo>
                      <a:lnTo>
                        <a:pt x="141" y="41264"/>
                      </a:lnTo>
                      <a:lnTo>
                        <a:pt x="94" y="41357"/>
                      </a:lnTo>
                      <a:lnTo>
                        <a:pt x="94" y="41451"/>
                      </a:lnTo>
                      <a:lnTo>
                        <a:pt x="94" y="41591"/>
                      </a:lnTo>
                      <a:lnTo>
                        <a:pt x="94" y="41872"/>
                      </a:lnTo>
                      <a:lnTo>
                        <a:pt x="94" y="54799"/>
                      </a:lnTo>
                      <a:lnTo>
                        <a:pt x="94" y="54846"/>
                      </a:lnTo>
                      <a:lnTo>
                        <a:pt x="0" y="54893"/>
                      </a:lnTo>
                      <a:lnTo>
                        <a:pt x="0" y="54987"/>
                      </a:lnTo>
                      <a:lnTo>
                        <a:pt x="0" y="55080"/>
                      </a:lnTo>
                      <a:lnTo>
                        <a:pt x="47" y="55127"/>
                      </a:lnTo>
                      <a:lnTo>
                        <a:pt x="94" y="55174"/>
                      </a:lnTo>
                      <a:lnTo>
                        <a:pt x="235" y="55174"/>
                      </a:lnTo>
                      <a:lnTo>
                        <a:pt x="281" y="55127"/>
                      </a:lnTo>
                      <a:lnTo>
                        <a:pt x="328" y="55080"/>
                      </a:lnTo>
                      <a:lnTo>
                        <a:pt x="328" y="54987"/>
                      </a:lnTo>
                      <a:lnTo>
                        <a:pt x="328" y="54893"/>
                      </a:lnTo>
                      <a:lnTo>
                        <a:pt x="235" y="54846"/>
                      </a:lnTo>
                      <a:lnTo>
                        <a:pt x="235" y="54799"/>
                      </a:lnTo>
                      <a:lnTo>
                        <a:pt x="235" y="41872"/>
                      </a:lnTo>
                      <a:lnTo>
                        <a:pt x="235" y="41591"/>
                      </a:lnTo>
                      <a:lnTo>
                        <a:pt x="235" y="41451"/>
                      </a:lnTo>
                      <a:lnTo>
                        <a:pt x="235" y="41404"/>
                      </a:lnTo>
                      <a:lnTo>
                        <a:pt x="281" y="41404"/>
                      </a:lnTo>
                      <a:lnTo>
                        <a:pt x="656" y="40983"/>
                      </a:lnTo>
                      <a:lnTo>
                        <a:pt x="1499" y="40186"/>
                      </a:lnTo>
                      <a:lnTo>
                        <a:pt x="3138" y="38547"/>
                      </a:lnTo>
                      <a:lnTo>
                        <a:pt x="6370" y="35269"/>
                      </a:lnTo>
                      <a:lnTo>
                        <a:pt x="6792" y="34847"/>
                      </a:lnTo>
                      <a:lnTo>
                        <a:pt x="6885" y="34753"/>
                      </a:lnTo>
                      <a:lnTo>
                        <a:pt x="6979" y="34707"/>
                      </a:lnTo>
                      <a:lnTo>
                        <a:pt x="7026" y="34660"/>
                      </a:lnTo>
                      <a:lnTo>
                        <a:pt x="7026" y="34613"/>
                      </a:lnTo>
                      <a:lnTo>
                        <a:pt x="7026" y="34285"/>
                      </a:lnTo>
                      <a:lnTo>
                        <a:pt x="7026" y="33067"/>
                      </a:lnTo>
                      <a:lnTo>
                        <a:pt x="7026" y="30632"/>
                      </a:lnTo>
                      <a:lnTo>
                        <a:pt x="7026" y="25808"/>
                      </a:lnTo>
                      <a:lnTo>
                        <a:pt x="7026" y="16066"/>
                      </a:lnTo>
                      <a:lnTo>
                        <a:pt x="7026" y="375"/>
                      </a:lnTo>
                      <a:lnTo>
                        <a:pt x="7026" y="329"/>
                      </a:lnTo>
                      <a:lnTo>
                        <a:pt x="7073" y="282"/>
                      </a:lnTo>
                      <a:lnTo>
                        <a:pt x="7119" y="188"/>
                      </a:lnTo>
                      <a:lnTo>
                        <a:pt x="7073" y="94"/>
                      </a:lnTo>
                      <a:lnTo>
                        <a:pt x="7073" y="48"/>
                      </a:lnTo>
                      <a:lnTo>
                        <a:pt x="6979"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8233725" y="-1031841"/>
                  <a:ext cx="322821" cy="2501635"/>
                </a:xfrm>
                <a:custGeom>
                  <a:avLst/>
                  <a:gdLst/>
                  <a:ahLst/>
                  <a:cxnLst/>
                  <a:rect l="l" t="t" r="r" b="b"/>
                  <a:pathLst>
                    <a:path w="7120" h="55175" extrusionOk="0">
                      <a:moveTo>
                        <a:pt x="6839" y="1"/>
                      </a:moveTo>
                      <a:lnTo>
                        <a:pt x="6792" y="48"/>
                      </a:lnTo>
                      <a:lnTo>
                        <a:pt x="6745" y="94"/>
                      </a:lnTo>
                      <a:lnTo>
                        <a:pt x="6745" y="188"/>
                      </a:lnTo>
                      <a:lnTo>
                        <a:pt x="6792" y="282"/>
                      </a:lnTo>
                      <a:lnTo>
                        <a:pt x="6839" y="329"/>
                      </a:lnTo>
                      <a:lnTo>
                        <a:pt x="6839" y="375"/>
                      </a:lnTo>
                      <a:lnTo>
                        <a:pt x="6839" y="15738"/>
                      </a:lnTo>
                      <a:lnTo>
                        <a:pt x="6839" y="25246"/>
                      </a:lnTo>
                      <a:lnTo>
                        <a:pt x="6839" y="29976"/>
                      </a:lnTo>
                      <a:lnTo>
                        <a:pt x="6839" y="32365"/>
                      </a:lnTo>
                      <a:lnTo>
                        <a:pt x="6839" y="33582"/>
                      </a:lnTo>
                      <a:lnTo>
                        <a:pt x="6839" y="33723"/>
                      </a:lnTo>
                      <a:lnTo>
                        <a:pt x="6839" y="33770"/>
                      </a:lnTo>
                      <a:lnTo>
                        <a:pt x="6839" y="33817"/>
                      </a:lnTo>
                      <a:lnTo>
                        <a:pt x="6651" y="34004"/>
                      </a:lnTo>
                      <a:lnTo>
                        <a:pt x="6230" y="34426"/>
                      </a:lnTo>
                      <a:lnTo>
                        <a:pt x="2998" y="37704"/>
                      </a:lnTo>
                      <a:lnTo>
                        <a:pt x="1359" y="39296"/>
                      </a:lnTo>
                      <a:lnTo>
                        <a:pt x="563" y="40140"/>
                      </a:lnTo>
                      <a:lnTo>
                        <a:pt x="141" y="40561"/>
                      </a:lnTo>
                      <a:lnTo>
                        <a:pt x="94" y="40561"/>
                      </a:lnTo>
                      <a:lnTo>
                        <a:pt x="94" y="40608"/>
                      </a:lnTo>
                      <a:lnTo>
                        <a:pt x="94" y="40702"/>
                      </a:lnTo>
                      <a:lnTo>
                        <a:pt x="94" y="40842"/>
                      </a:lnTo>
                      <a:lnTo>
                        <a:pt x="94" y="41170"/>
                      </a:lnTo>
                      <a:lnTo>
                        <a:pt x="94" y="54799"/>
                      </a:lnTo>
                      <a:lnTo>
                        <a:pt x="94" y="54846"/>
                      </a:lnTo>
                      <a:lnTo>
                        <a:pt x="1" y="54893"/>
                      </a:lnTo>
                      <a:lnTo>
                        <a:pt x="1" y="54987"/>
                      </a:lnTo>
                      <a:lnTo>
                        <a:pt x="1" y="55080"/>
                      </a:lnTo>
                      <a:lnTo>
                        <a:pt x="47" y="55127"/>
                      </a:lnTo>
                      <a:lnTo>
                        <a:pt x="94" y="55174"/>
                      </a:lnTo>
                      <a:lnTo>
                        <a:pt x="235" y="55174"/>
                      </a:lnTo>
                      <a:lnTo>
                        <a:pt x="282" y="55127"/>
                      </a:lnTo>
                      <a:lnTo>
                        <a:pt x="328" y="55080"/>
                      </a:lnTo>
                      <a:lnTo>
                        <a:pt x="328" y="54987"/>
                      </a:lnTo>
                      <a:lnTo>
                        <a:pt x="328" y="54893"/>
                      </a:lnTo>
                      <a:lnTo>
                        <a:pt x="235" y="54846"/>
                      </a:lnTo>
                      <a:lnTo>
                        <a:pt x="235" y="54799"/>
                      </a:lnTo>
                      <a:lnTo>
                        <a:pt x="235" y="41170"/>
                      </a:lnTo>
                      <a:lnTo>
                        <a:pt x="235" y="40842"/>
                      </a:lnTo>
                      <a:lnTo>
                        <a:pt x="235" y="40702"/>
                      </a:lnTo>
                      <a:lnTo>
                        <a:pt x="235" y="40655"/>
                      </a:lnTo>
                      <a:lnTo>
                        <a:pt x="282" y="40655"/>
                      </a:lnTo>
                      <a:lnTo>
                        <a:pt x="656" y="40233"/>
                      </a:lnTo>
                      <a:lnTo>
                        <a:pt x="1452" y="39437"/>
                      </a:lnTo>
                      <a:lnTo>
                        <a:pt x="3092" y="37798"/>
                      </a:lnTo>
                      <a:lnTo>
                        <a:pt x="6370" y="34566"/>
                      </a:lnTo>
                      <a:lnTo>
                        <a:pt x="6792" y="34144"/>
                      </a:lnTo>
                      <a:lnTo>
                        <a:pt x="7026" y="33910"/>
                      </a:lnTo>
                      <a:lnTo>
                        <a:pt x="7026" y="33863"/>
                      </a:lnTo>
                      <a:lnTo>
                        <a:pt x="7026" y="33817"/>
                      </a:lnTo>
                      <a:lnTo>
                        <a:pt x="7026" y="33723"/>
                      </a:lnTo>
                      <a:lnTo>
                        <a:pt x="7026" y="33582"/>
                      </a:lnTo>
                      <a:lnTo>
                        <a:pt x="7026" y="32365"/>
                      </a:lnTo>
                      <a:lnTo>
                        <a:pt x="7026" y="29976"/>
                      </a:lnTo>
                      <a:lnTo>
                        <a:pt x="7026" y="25246"/>
                      </a:lnTo>
                      <a:lnTo>
                        <a:pt x="7026" y="15738"/>
                      </a:lnTo>
                      <a:lnTo>
                        <a:pt x="7026" y="375"/>
                      </a:lnTo>
                      <a:lnTo>
                        <a:pt x="7026" y="329"/>
                      </a:lnTo>
                      <a:lnTo>
                        <a:pt x="7073" y="282"/>
                      </a:lnTo>
                      <a:lnTo>
                        <a:pt x="7120" y="188"/>
                      </a:lnTo>
                      <a:lnTo>
                        <a:pt x="7120"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8153020" y="-1031841"/>
                  <a:ext cx="322821" cy="2501635"/>
                </a:xfrm>
                <a:custGeom>
                  <a:avLst/>
                  <a:gdLst/>
                  <a:ahLst/>
                  <a:cxnLst/>
                  <a:rect l="l" t="t" r="r" b="b"/>
                  <a:pathLst>
                    <a:path w="7120" h="55175" extrusionOk="0">
                      <a:moveTo>
                        <a:pt x="6886" y="1"/>
                      </a:moveTo>
                      <a:lnTo>
                        <a:pt x="6792" y="48"/>
                      </a:lnTo>
                      <a:lnTo>
                        <a:pt x="6792" y="94"/>
                      </a:lnTo>
                      <a:lnTo>
                        <a:pt x="6745" y="188"/>
                      </a:lnTo>
                      <a:lnTo>
                        <a:pt x="6792" y="282"/>
                      </a:lnTo>
                      <a:lnTo>
                        <a:pt x="6839" y="329"/>
                      </a:lnTo>
                      <a:lnTo>
                        <a:pt x="6839" y="375"/>
                      </a:lnTo>
                      <a:lnTo>
                        <a:pt x="6839" y="15363"/>
                      </a:lnTo>
                      <a:lnTo>
                        <a:pt x="6839" y="24684"/>
                      </a:lnTo>
                      <a:lnTo>
                        <a:pt x="6839" y="29367"/>
                      </a:lnTo>
                      <a:lnTo>
                        <a:pt x="6839" y="31709"/>
                      </a:lnTo>
                      <a:lnTo>
                        <a:pt x="6839" y="32880"/>
                      </a:lnTo>
                      <a:lnTo>
                        <a:pt x="6839" y="33020"/>
                      </a:lnTo>
                      <a:lnTo>
                        <a:pt x="6839" y="33067"/>
                      </a:lnTo>
                      <a:lnTo>
                        <a:pt x="6839" y="33114"/>
                      </a:lnTo>
                      <a:lnTo>
                        <a:pt x="6652" y="33301"/>
                      </a:lnTo>
                      <a:lnTo>
                        <a:pt x="6230" y="33723"/>
                      </a:lnTo>
                      <a:lnTo>
                        <a:pt x="2951" y="36955"/>
                      </a:lnTo>
                      <a:lnTo>
                        <a:pt x="1359" y="38594"/>
                      </a:lnTo>
                      <a:lnTo>
                        <a:pt x="516" y="39390"/>
                      </a:lnTo>
                      <a:lnTo>
                        <a:pt x="94" y="39812"/>
                      </a:lnTo>
                      <a:lnTo>
                        <a:pt x="94" y="39859"/>
                      </a:lnTo>
                      <a:lnTo>
                        <a:pt x="94" y="39905"/>
                      </a:lnTo>
                      <a:lnTo>
                        <a:pt x="94" y="39999"/>
                      </a:lnTo>
                      <a:lnTo>
                        <a:pt x="94" y="40140"/>
                      </a:lnTo>
                      <a:lnTo>
                        <a:pt x="94" y="40421"/>
                      </a:lnTo>
                      <a:lnTo>
                        <a:pt x="94" y="54799"/>
                      </a:lnTo>
                      <a:lnTo>
                        <a:pt x="94" y="54846"/>
                      </a:lnTo>
                      <a:lnTo>
                        <a:pt x="1" y="54893"/>
                      </a:lnTo>
                      <a:lnTo>
                        <a:pt x="1" y="54987"/>
                      </a:lnTo>
                      <a:lnTo>
                        <a:pt x="1" y="55080"/>
                      </a:lnTo>
                      <a:lnTo>
                        <a:pt x="48" y="55127"/>
                      </a:lnTo>
                      <a:lnTo>
                        <a:pt x="94" y="55174"/>
                      </a:lnTo>
                      <a:lnTo>
                        <a:pt x="235" y="55174"/>
                      </a:lnTo>
                      <a:lnTo>
                        <a:pt x="282" y="55127"/>
                      </a:lnTo>
                      <a:lnTo>
                        <a:pt x="329" y="55080"/>
                      </a:lnTo>
                      <a:lnTo>
                        <a:pt x="329" y="54987"/>
                      </a:lnTo>
                      <a:lnTo>
                        <a:pt x="329" y="54893"/>
                      </a:lnTo>
                      <a:lnTo>
                        <a:pt x="235" y="54846"/>
                      </a:lnTo>
                      <a:lnTo>
                        <a:pt x="235" y="54799"/>
                      </a:lnTo>
                      <a:lnTo>
                        <a:pt x="235" y="40421"/>
                      </a:lnTo>
                      <a:lnTo>
                        <a:pt x="235" y="40140"/>
                      </a:lnTo>
                      <a:lnTo>
                        <a:pt x="235" y="39999"/>
                      </a:lnTo>
                      <a:lnTo>
                        <a:pt x="235" y="39952"/>
                      </a:lnTo>
                      <a:lnTo>
                        <a:pt x="235" y="39905"/>
                      </a:lnTo>
                      <a:lnTo>
                        <a:pt x="282" y="39905"/>
                      </a:lnTo>
                      <a:lnTo>
                        <a:pt x="656" y="39531"/>
                      </a:lnTo>
                      <a:lnTo>
                        <a:pt x="1453" y="38688"/>
                      </a:lnTo>
                      <a:lnTo>
                        <a:pt x="3092" y="37095"/>
                      </a:lnTo>
                      <a:lnTo>
                        <a:pt x="6324" y="33817"/>
                      </a:lnTo>
                      <a:lnTo>
                        <a:pt x="6745" y="33395"/>
                      </a:lnTo>
                      <a:lnTo>
                        <a:pt x="6979" y="33208"/>
                      </a:lnTo>
                      <a:lnTo>
                        <a:pt x="6979" y="33161"/>
                      </a:lnTo>
                      <a:lnTo>
                        <a:pt x="7026" y="33161"/>
                      </a:lnTo>
                      <a:lnTo>
                        <a:pt x="7026" y="33114"/>
                      </a:lnTo>
                      <a:lnTo>
                        <a:pt x="7026" y="33020"/>
                      </a:lnTo>
                      <a:lnTo>
                        <a:pt x="7026" y="32880"/>
                      </a:lnTo>
                      <a:lnTo>
                        <a:pt x="7026" y="31709"/>
                      </a:lnTo>
                      <a:lnTo>
                        <a:pt x="7026" y="29367"/>
                      </a:lnTo>
                      <a:lnTo>
                        <a:pt x="7026" y="24684"/>
                      </a:lnTo>
                      <a:lnTo>
                        <a:pt x="7026" y="15363"/>
                      </a:lnTo>
                      <a:lnTo>
                        <a:pt x="7026" y="375"/>
                      </a:lnTo>
                      <a:lnTo>
                        <a:pt x="7026" y="329"/>
                      </a:lnTo>
                      <a:lnTo>
                        <a:pt x="7073" y="282"/>
                      </a:lnTo>
                      <a:lnTo>
                        <a:pt x="7120" y="188"/>
                      </a:lnTo>
                      <a:lnTo>
                        <a:pt x="7120" y="94"/>
                      </a:lnTo>
                      <a:lnTo>
                        <a:pt x="7073" y="48"/>
                      </a:lnTo>
                      <a:lnTo>
                        <a:pt x="7026"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 name="Google Shape;57;p5"/>
            <p:cNvGrpSpPr/>
            <p:nvPr/>
          </p:nvGrpSpPr>
          <p:grpSpPr>
            <a:xfrm>
              <a:off x="-2425371" y="-793249"/>
              <a:ext cx="3064536" cy="3933192"/>
              <a:chOff x="-2425371" y="-793249"/>
              <a:chExt cx="3064536" cy="3933192"/>
            </a:xfrm>
          </p:grpSpPr>
          <p:grpSp>
            <p:nvGrpSpPr>
              <p:cNvPr id="58" name="Google Shape;58;p5"/>
              <p:cNvGrpSpPr/>
              <p:nvPr/>
            </p:nvGrpSpPr>
            <p:grpSpPr>
              <a:xfrm flipH="1">
                <a:off x="-2425371" y="1895496"/>
                <a:ext cx="2871110" cy="1244447"/>
                <a:chOff x="2451729" y="-1074279"/>
                <a:chExt cx="2871110" cy="1244447"/>
              </a:xfrm>
            </p:grpSpPr>
            <p:sp>
              <p:nvSpPr>
                <p:cNvPr id="59" name="Google Shape;59;p5"/>
                <p:cNvSpPr/>
                <p:nvPr/>
              </p:nvSpPr>
              <p:spPr>
                <a:xfrm>
                  <a:off x="2451729" y="-1074279"/>
                  <a:ext cx="2871110" cy="1244447"/>
                </a:xfrm>
                <a:custGeom>
                  <a:avLst/>
                  <a:gdLst/>
                  <a:ahLst/>
                  <a:cxnLst/>
                  <a:rect l="l" t="t" r="r" b="b"/>
                  <a:pathLst>
                    <a:path w="63324" h="27447" extrusionOk="0">
                      <a:moveTo>
                        <a:pt x="94" y="0"/>
                      </a:moveTo>
                      <a:lnTo>
                        <a:pt x="48" y="47"/>
                      </a:lnTo>
                      <a:lnTo>
                        <a:pt x="1" y="94"/>
                      </a:lnTo>
                      <a:lnTo>
                        <a:pt x="1" y="141"/>
                      </a:lnTo>
                      <a:lnTo>
                        <a:pt x="1" y="281"/>
                      </a:lnTo>
                      <a:lnTo>
                        <a:pt x="94" y="328"/>
                      </a:lnTo>
                      <a:lnTo>
                        <a:pt x="94" y="15550"/>
                      </a:lnTo>
                      <a:lnTo>
                        <a:pt x="94" y="17283"/>
                      </a:lnTo>
                      <a:lnTo>
                        <a:pt x="94" y="17704"/>
                      </a:lnTo>
                      <a:lnTo>
                        <a:pt x="94" y="17845"/>
                      </a:lnTo>
                      <a:lnTo>
                        <a:pt x="94" y="17892"/>
                      </a:lnTo>
                      <a:lnTo>
                        <a:pt x="188" y="17985"/>
                      </a:lnTo>
                      <a:lnTo>
                        <a:pt x="329" y="18126"/>
                      </a:lnTo>
                      <a:lnTo>
                        <a:pt x="937" y="18735"/>
                      </a:lnTo>
                      <a:lnTo>
                        <a:pt x="3373" y="21170"/>
                      </a:lnTo>
                      <a:lnTo>
                        <a:pt x="8244" y="26041"/>
                      </a:lnTo>
                      <a:lnTo>
                        <a:pt x="8947" y="26744"/>
                      </a:lnTo>
                      <a:lnTo>
                        <a:pt x="9274" y="27071"/>
                      </a:lnTo>
                      <a:lnTo>
                        <a:pt x="9462" y="27259"/>
                      </a:lnTo>
                      <a:lnTo>
                        <a:pt x="9509" y="27306"/>
                      </a:lnTo>
                      <a:lnTo>
                        <a:pt x="9555" y="27352"/>
                      </a:lnTo>
                      <a:lnTo>
                        <a:pt x="62949" y="27352"/>
                      </a:lnTo>
                      <a:lnTo>
                        <a:pt x="63043" y="27446"/>
                      </a:lnTo>
                      <a:lnTo>
                        <a:pt x="63183" y="27446"/>
                      </a:lnTo>
                      <a:lnTo>
                        <a:pt x="63230" y="27399"/>
                      </a:lnTo>
                      <a:lnTo>
                        <a:pt x="63277" y="27352"/>
                      </a:lnTo>
                      <a:lnTo>
                        <a:pt x="63324" y="27306"/>
                      </a:lnTo>
                      <a:lnTo>
                        <a:pt x="63277" y="27212"/>
                      </a:lnTo>
                      <a:lnTo>
                        <a:pt x="63230" y="27165"/>
                      </a:lnTo>
                      <a:lnTo>
                        <a:pt x="63183" y="27118"/>
                      </a:lnTo>
                      <a:lnTo>
                        <a:pt x="63043" y="27118"/>
                      </a:lnTo>
                      <a:lnTo>
                        <a:pt x="62949" y="27212"/>
                      </a:lnTo>
                      <a:lnTo>
                        <a:pt x="9649" y="27212"/>
                      </a:lnTo>
                      <a:lnTo>
                        <a:pt x="9602" y="27165"/>
                      </a:lnTo>
                      <a:lnTo>
                        <a:pt x="9415" y="26978"/>
                      </a:lnTo>
                      <a:lnTo>
                        <a:pt x="9087" y="26603"/>
                      </a:lnTo>
                      <a:lnTo>
                        <a:pt x="8384" y="25947"/>
                      </a:lnTo>
                      <a:lnTo>
                        <a:pt x="3513" y="21030"/>
                      </a:lnTo>
                      <a:lnTo>
                        <a:pt x="1031" y="18594"/>
                      </a:lnTo>
                      <a:lnTo>
                        <a:pt x="422" y="17985"/>
                      </a:lnTo>
                      <a:lnTo>
                        <a:pt x="282" y="17845"/>
                      </a:lnTo>
                      <a:lnTo>
                        <a:pt x="282" y="17798"/>
                      </a:lnTo>
                      <a:lnTo>
                        <a:pt x="282" y="17704"/>
                      </a:lnTo>
                      <a:lnTo>
                        <a:pt x="282" y="17283"/>
                      </a:lnTo>
                      <a:lnTo>
                        <a:pt x="282" y="15550"/>
                      </a:lnTo>
                      <a:lnTo>
                        <a:pt x="282" y="328"/>
                      </a:lnTo>
                      <a:lnTo>
                        <a:pt x="235" y="328"/>
                      </a:lnTo>
                      <a:lnTo>
                        <a:pt x="329" y="281"/>
                      </a:lnTo>
                      <a:lnTo>
                        <a:pt x="375" y="141"/>
                      </a:lnTo>
                      <a:lnTo>
                        <a:pt x="329" y="94"/>
                      </a:lnTo>
                      <a:lnTo>
                        <a:pt x="282" y="47"/>
                      </a:lnTo>
                      <a:lnTo>
                        <a:pt x="23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a:off x="2519694" y="-1074279"/>
                  <a:ext cx="2803146" cy="1180744"/>
                </a:xfrm>
                <a:custGeom>
                  <a:avLst/>
                  <a:gdLst/>
                  <a:ahLst/>
                  <a:cxnLst/>
                  <a:rect l="l" t="t" r="r" b="b"/>
                  <a:pathLst>
                    <a:path w="61825" h="26042" extrusionOk="0">
                      <a:moveTo>
                        <a:pt x="141" y="0"/>
                      </a:moveTo>
                      <a:lnTo>
                        <a:pt x="47" y="47"/>
                      </a:lnTo>
                      <a:lnTo>
                        <a:pt x="47" y="94"/>
                      </a:lnTo>
                      <a:lnTo>
                        <a:pt x="0" y="141"/>
                      </a:lnTo>
                      <a:lnTo>
                        <a:pt x="47" y="281"/>
                      </a:lnTo>
                      <a:lnTo>
                        <a:pt x="94" y="328"/>
                      </a:lnTo>
                      <a:lnTo>
                        <a:pt x="94" y="15081"/>
                      </a:lnTo>
                      <a:lnTo>
                        <a:pt x="94" y="16627"/>
                      </a:lnTo>
                      <a:lnTo>
                        <a:pt x="94" y="17048"/>
                      </a:lnTo>
                      <a:lnTo>
                        <a:pt x="94" y="17236"/>
                      </a:lnTo>
                      <a:lnTo>
                        <a:pt x="94" y="17283"/>
                      </a:lnTo>
                      <a:lnTo>
                        <a:pt x="94" y="17330"/>
                      </a:lnTo>
                      <a:lnTo>
                        <a:pt x="141" y="17376"/>
                      </a:lnTo>
                      <a:lnTo>
                        <a:pt x="188" y="17470"/>
                      </a:lnTo>
                      <a:lnTo>
                        <a:pt x="750" y="17985"/>
                      </a:lnTo>
                      <a:lnTo>
                        <a:pt x="2951" y="20187"/>
                      </a:lnTo>
                      <a:lnTo>
                        <a:pt x="7401" y="24636"/>
                      </a:lnTo>
                      <a:lnTo>
                        <a:pt x="8056" y="25292"/>
                      </a:lnTo>
                      <a:lnTo>
                        <a:pt x="8431" y="25666"/>
                      </a:lnTo>
                      <a:lnTo>
                        <a:pt x="8572" y="25807"/>
                      </a:lnTo>
                      <a:lnTo>
                        <a:pt x="8712" y="25947"/>
                      </a:lnTo>
                      <a:lnTo>
                        <a:pt x="61450" y="25947"/>
                      </a:lnTo>
                      <a:lnTo>
                        <a:pt x="61450" y="25901"/>
                      </a:lnTo>
                      <a:lnTo>
                        <a:pt x="61544" y="25994"/>
                      </a:lnTo>
                      <a:lnTo>
                        <a:pt x="61637" y="26041"/>
                      </a:lnTo>
                      <a:lnTo>
                        <a:pt x="61684" y="25994"/>
                      </a:lnTo>
                      <a:lnTo>
                        <a:pt x="61731" y="25947"/>
                      </a:lnTo>
                      <a:lnTo>
                        <a:pt x="61778" y="25901"/>
                      </a:lnTo>
                      <a:lnTo>
                        <a:pt x="61825" y="25854"/>
                      </a:lnTo>
                      <a:lnTo>
                        <a:pt x="61778" y="25760"/>
                      </a:lnTo>
                      <a:lnTo>
                        <a:pt x="61731" y="25713"/>
                      </a:lnTo>
                      <a:lnTo>
                        <a:pt x="61684" y="25666"/>
                      </a:lnTo>
                      <a:lnTo>
                        <a:pt x="61544" y="25666"/>
                      </a:lnTo>
                      <a:lnTo>
                        <a:pt x="61450" y="25760"/>
                      </a:lnTo>
                      <a:lnTo>
                        <a:pt x="8759" y="25760"/>
                      </a:lnTo>
                      <a:lnTo>
                        <a:pt x="8712" y="25713"/>
                      </a:lnTo>
                      <a:lnTo>
                        <a:pt x="8525" y="25526"/>
                      </a:lnTo>
                      <a:lnTo>
                        <a:pt x="8197" y="25198"/>
                      </a:lnTo>
                      <a:lnTo>
                        <a:pt x="7494" y="24495"/>
                      </a:lnTo>
                      <a:lnTo>
                        <a:pt x="3092" y="20093"/>
                      </a:lnTo>
                      <a:lnTo>
                        <a:pt x="890" y="17892"/>
                      </a:lnTo>
                      <a:lnTo>
                        <a:pt x="328" y="17330"/>
                      </a:lnTo>
                      <a:lnTo>
                        <a:pt x="282" y="17283"/>
                      </a:lnTo>
                      <a:lnTo>
                        <a:pt x="282" y="17236"/>
                      </a:lnTo>
                      <a:lnTo>
                        <a:pt x="282" y="17048"/>
                      </a:lnTo>
                      <a:lnTo>
                        <a:pt x="282" y="16627"/>
                      </a:lnTo>
                      <a:lnTo>
                        <a:pt x="282" y="15081"/>
                      </a:lnTo>
                      <a:lnTo>
                        <a:pt x="282" y="328"/>
                      </a:lnTo>
                      <a:lnTo>
                        <a:pt x="328" y="281"/>
                      </a:lnTo>
                      <a:lnTo>
                        <a:pt x="375" y="141"/>
                      </a:lnTo>
                      <a:lnTo>
                        <a:pt x="375" y="94"/>
                      </a:lnTo>
                      <a:lnTo>
                        <a:pt x="328"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2589789" y="-1074279"/>
                  <a:ext cx="2733050" cy="1114911"/>
                </a:xfrm>
                <a:custGeom>
                  <a:avLst/>
                  <a:gdLst/>
                  <a:ahLst/>
                  <a:cxnLst/>
                  <a:rect l="l" t="t" r="r" b="b"/>
                  <a:pathLst>
                    <a:path w="60279" h="24590" extrusionOk="0">
                      <a:moveTo>
                        <a:pt x="94" y="0"/>
                      </a:moveTo>
                      <a:lnTo>
                        <a:pt x="47" y="47"/>
                      </a:lnTo>
                      <a:lnTo>
                        <a:pt x="0" y="94"/>
                      </a:lnTo>
                      <a:lnTo>
                        <a:pt x="0" y="141"/>
                      </a:lnTo>
                      <a:lnTo>
                        <a:pt x="0" y="281"/>
                      </a:lnTo>
                      <a:lnTo>
                        <a:pt x="94" y="328"/>
                      </a:lnTo>
                      <a:lnTo>
                        <a:pt x="94" y="14613"/>
                      </a:lnTo>
                      <a:lnTo>
                        <a:pt x="94" y="16018"/>
                      </a:lnTo>
                      <a:lnTo>
                        <a:pt x="94" y="16674"/>
                      </a:lnTo>
                      <a:lnTo>
                        <a:pt x="94" y="16767"/>
                      </a:lnTo>
                      <a:lnTo>
                        <a:pt x="94" y="16814"/>
                      </a:lnTo>
                      <a:lnTo>
                        <a:pt x="187" y="16908"/>
                      </a:lnTo>
                      <a:lnTo>
                        <a:pt x="281" y="17002"/>
                      </a:lnTo>
                      <a:lnTo>
                        <a:pt x="562" y="17283"/>
                      </a:lnTo>
                      <a:lnTo>
                        <a:pt x="2529" y="19250"/>
                      </a:lnTo>
                      <a:lnTo>
                        <a:pt x="6464" y="23184"/>
                      </a:lnTo>
                      <a:lnTo>
                        <a:pt x="7119" y="23840"/>
                      </a:lnTo>
                      <a:lnTo>
                        <a:pt x="7494" y="24214"/>
                      </a:lnTo>
                      <a:lnTo>
                        <a:pt x="7634" y="24355"/>
                      </a:lnTo>
                      <a:lnTo>
                        <a:pt x="7775" y="24495"/>
                      </a:lnTo>
                      <a:lnTo>
                        <a:pt x="59904" y="24495"/>
                      </a:lnTo>
                      <a:lnTo>
                        <a:pt x="59998" y="24542"/>
                      </a:lnTo>
                      <a:lnTo>
                        <a:pt x="60091" y="24589"/>
                      </a:lnTo>
                      <a:lnTo>
                        <a:pt x="60138" y="24542"/>
                      </a:lnTo>
                      <a:lnTo>
                        <a:pt x="60185" y="24542"/>
                      </a:lnTo>
                      <a:lnTo>
                        <a:pt x="60232" y="24449"/>
                      </a:lnTo>
                      <a:lnTo>
                        <a:pt x="60279" y="24402"/>
                      </a:lnTo>
                      <a:lnTo>
                        <a:pt x="60232" y="24308"/>
                      </a:lnTo>
                      <a:lnTo>
                        <a:pt x="60185" y="24261"/>
                      </a:lnTo>
                      <a:lnTo>
                        <a:pt x="60138" y="24214"/>
                      </a:lnTo>
                      <a:lnTo>
                        <a:pt x="60091" y="24214"/>
                      </a:lnTo>
                      <a:lnTo>
                        <a:pt x="59998" y="24261"/>
                      </a:lnTo>
                      <a:lnTo>
                        <a:pt x="59904" y="24308"/>
                      </a:lnTo>
                      <a:lnTo>
                        <a:pt x="7822" y="24308"/>
                      </a:lnTo>
                      <a:lnTo>
                        <a:pt x="7775" y="24261"/>
                      </a:lnTo>
                      <a:lnTo>
                        <a:pt x="7588" y="24074"/>
                      </a:lnTo>
                      <a:lnTo>
                        <a:pt x="7260" y="23746"/>
                      </a:lnTo>
                      <a:lnTo>
                        <a:pt x="6604" y="23090"/>
                      </a:lnTo>
                      <a:lnTo>
                        <a:pt x="2623" y="19109"/>
                      </a:lnTo>
                      <a:lnTo>
                        <a:pt x="656" y="17142"/>
                      </a:lnTo>
                      <a:lnTo>
                        <a:pt x="422" y="16908"/>
                      </a:lnTo>
                      <a:lnTo>
                        <a:pt x="281" y="16767"/>
                      </a:lnTo>
                      <a:lnTo>
                        <a:pt x="234" y="16721"/>
                      </a:lnTo>
                      <a:lnTo>
                        <a:pt x="234" y="16674"/>
                      </a:lnTo>
                      <a:lnTo>
                        <a:pt x="234" y="16018"/>
                      </a:lnTo>
                      <a:lnTo>
                        <a:pt x="234" y="14613"/>
                      </a:lnTo>
                      <a:lnTo>
                        <a:pt x="234" y="328"/>
                      </a:lnTo>
                      <a:lnTo>
                        <a:pt x="328" y="281"/>
                      </a:lnTo>
                      <a:lnTo>
                        <a:pt x="328" y="141"/>
                      </a:lnTo>
                      <a:lnTo>
                        <a:pt x="328" y="94"/>
                      </a:lnTo>
                      <a:lnTo>
                        <a:pt x="281" y="47"/>
                      </a:lnTo>
                      <a:lnTo>
                        <a:pt x="23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2657709" y="-1074279"/>
                  <a:ext cx="2665131" cy="1049077"/>
                </a:xfrm>
                <a:custGeom>
                  <a:avLst/>
                  <a:gdLst/>
                  <a:ahLst/>
                  <a:cxnLst/>
                  <a:rect l="l" t="t" r="r" b="b"/>
                  <a:pathLst>
                    <a:path w="58781" h="23138" extrusionOk="0">
                      <a:moveTo>
                        <a:pt x="95" y="0"/>
                      </a:moveTo>
                      <a:lnTo>
                        <a:pt x="48" y="47"/>
                      </a:lnTo>
                      <a:lnTo>
                        <a:pt x="1" y="94"/>
                      </a:lnTo>
                      <a:lnTo>
                        <a:pt x="1" y="141"/>
                      </a:lnTo>
                      <a:lnTo>
                        <a:pt x="48" y="281"/>
                      </a:lnTo>
                      <a:lnTo>
                        <a:pt x="95" y="328"/>
                      </a:lnTo>
                      <a:lnTo>
                        <a:pt x="95" y="14145"/>
                      </a:lnTo>
                      <a:lnTo>
                        <a:pt x="95" y="15362"/>
                      </a:lnTo>
                      <a:lnTo>
                        <a:pt x="95" y="15971"/>
                      </a:lnTo>
                      <a:lnTo>
                        <a:pt x="95" y="16112"/>
                      </a:lnTo>
                      <a:lnTo>
                        <a:pt x="95" y="16205"/>
                      </a:lnTo>
                      <a:lnTo>
                        <a:pt x="95" y="16252"/>
                      </a:lnTo>
                      <a:lnTo>
                        <a:pt x="141" y="16299"/>
                      </a:lnTo>
                      <a:lnTo>
                        <a:pt x="376" y="16533"/>
                      </a:lnTo>
                      <a:lnTo>
                        <a:pt x="2109" y="18266"/>
                      </a:lnTo>
                      <a:lnTo>
                        <a:pt x="5574" y="21779"/>
                      </a:lnTo>
                      <a:lnTo>
                        <a:pt x="6277" y="22435"/>
                      </a:lnTo>
                      <a:lnTo>
                        <a:pt x="6605" y="22763"/>
                      </a:lnTo>
                      <a:lnTo>
                        <a:pt x="6745" y="22903"/>
                      </a:lnTo>
                      <a:lnTo>
                        <a:pt x="6839" y="23044"/>
                      </a:lnTo>
                      <a:lnTo>
                        <a:pt x="58406" y="23044"/>
                      </a:lnTo>
                      <a:lnTo>
                        <a:pt x="58500" y="23090"/>
                      </a:lnTo>
                      <a:lnTo>
                        <a:pt x="58593" y="23137"/>
                      </a:lnTo>
                      <a:lnTo>
                        <a:pt x="58640" y="23090"/>
                      </a:lnTo>
                      <a:lnTo>
                        <a:pt x="58687" y="23090"/>
                      </a:lnTo>
                      <a:lnTo>
                        <a:pt x="58734" y="22997"/>
                      </a:lnTo>
                      <a:lnTo>
                        <a:pt x="58781" y="22950"/>
                      </a:lnTo>
                      <a:lnTo>
                        <a:pt x="58734" y="22856"/>
                      </a:lnTo>
                      <a:lnTo>
                        <a:pt x="58687" y="22809"/>
                      </a:lnTo>
                      <a:lnTo>
                        <a:pt x="58640" y="22763"/>
                      </a:lnTo>
                      <a:lnTo>
                        <a:pt x="58593" y="22763"/>
                      </a:lnTo>
                      <a:lnTo>
                        <a:pt x="58500" y="22809"/>
                      </a:lnTo>
                      <a:lnTo>
                        <a:pt x="58406" y="22856"/>
                      </a:lnTo>
                      <a:lnTo>
                        <a:pt x="6933" y="22856"/>
                      </a:lnTo>
                      <a:lnTo>
                        <a:pt x="6886" y="22809"/>
                      </a:lnTo>
                      <a:lnTo>
                        <a:pt x="6699" y="22622"/>
                      </a:lnTo>
                      <a:lnTo>
                        <a:pt x="6371" y="22294"/>
                      </a:lnTo>
                      <a:lnTo>
                        <a:pt x="5715" y="21638"/>
                      </a:lnTo>
                      <a:lnTo>
                        <a:pt x="2249" y="18173"/>
                      </a:lnTo>
                      <a:lnTo>
                        <a:pt x="516" y="16440"/>
                      </a:lnTo>
                      <a:lnTo>
                        <a:pt x="282" y="16205"/>
                      </a:lnTo>
                      <a:lnTo>
                        <a:pt x="282" y="16159"/>
                      </a:lnTo>
                      <a:lnTo>
                        <a:pt x="282" y="16112"/>
                      </a:lnTo>
                      <a:lnTo>
                        <a:pt x="282" y="15971"/>
                      </a:lnTo>
                      <a:lnTo>
                        <a:pt x="282" y="15362"/>
                      </a:lnTo>
                      <a:lnTo>
                        <a:pt x="282" y="14145"/>
                      </a:lnTo>
                      <a:lnTo>
                        <a:pt x="282" y="328"/>
                      </a:lnTo>
                      <a:lnTo>
                        <a:pt x="329" y="281"/>
                      </a:lnTo>
                      <a:lnTo>
                        <a:pt x="376" y="141"/>
                      </a:lnTo>
                      <a:lnTo>
                        <a:pt x="329" y="94"/>
                      </a:lnTo>
                      <a:lnTo>
                        <a:pt x="329" y="47"/>
                      </a:lnTo>
                      <a:lnTo>
                        <a:pt x="23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63;p5"/>
              <p:cNvGrpSpPr/>
              <p:nvPr/>
            </p:nvGrpSpPr>
            <p:grpSpPr>
              <a:xfrm>
                <a:off x="352435" y="-184116"/>
                <a:ext cx="286730" cy="1656452"/>
                <a:chOff x="7866335" y="-1031841"/>
                <a:chExt cx="286730" cy="1656452"/>
              </a:xfrm>
            </p:grpSpPr>
            <p:sp>
              <p:nvSpPr>
                <p:cNvPr id="64" name="Google Shape;64;p5"/>
                <p:cNvSpPr/>
                <p:nvPr/>
              </p:nvSpPr>
              <p:spPr>
                <a:xfrm>
                  <a:off x="7953433" y="-1031841"/>
                  <a:ext cx="199632" cy="1656452"/>
                </a:xfrm>
                <a:custGeom>
                  <a:avLst/>
                  <a:gdLst/>
                  <a:ahLst/>
                  <a:cxnLst/>
                  <a:rect l="l" t="t" r="r" b="b"/>
                  <a:pathLst>
                    <a:path w="4403" h="36534" extrusionOk="0">
                      <a:moveTo>
                        <a:pt x="4122" y="1"/>
                      </a:moveTo>
                      <a:lnTo>
                        <a:pt x="4075" y="48"/>
                      </a:lnTo>
                      <a:lnTo>
                        <a:pt x="4028" y="94"/>
                      </a:lnTo>
                      <a:lnTo>
                        <a:pt x="4028" y="188"/>
                      </a:lnTo>
                      <a:lnTo>
                        <a:pt x="4028" y="282"/>
                      </a:lnTo>
                      <a:lnTo>
                        <a:pt x="4122" y="329"/>
                      </a:lnTo>
                      <a:lnTo>
                        <a:pt x="4122" y="375"/>
                      </a:lnTo>
                      <a:lnTo>
                        <a:pt x="4122" y="12459"/>
                      </a:lnTo>
                      <a:lnTo>
                        <a:pt x="4122" y="19391"/>
                      </a:lnTo>
                      <a:lnTo>
                        <a:pt x="4122" y="22904"/>
                      </a:lnTo>
                      <a:lnTo>
                        <a:pt x="4122" y="24637"/>
                      </a:lnTo>
                      <a:lnTo>
                        <a:pt x="4122" y="25480"/>
                      </a:lnTo>
                      <a:lnTo>
                        <a:pt x="4122" y="25901"/>
                      </a:lnTo>
                      <a:lnTo>
                        <a:pt x="4075" y="25901"/>
                      </a:lnTo>
                      <a:lnTo>
                        <a:pt x="4075" y="25948"/>
                      </a:lnTo>
                      <a:lnTo>
                        <a:pt x="3981" y="26042"/>
                      </a:lnTo>
                      <a:lnTo>
                        <a:pt x="3841" y="26182"/>
                      </a:lnTo>
                      <a:lnTo>
                        <a:pt x="1874" y="28149"/>
                      </a:lnTo>
                      <a:lnTo>
                        <a:pt x="937" y="29086"/>
                      </a:lnTo>
                      <a:lnTo>
                        <a:pt x="422" y="29601"/>
                      </a:lnTo>
                      <a:lnTo>
                        <a:pt x="187" y="29836"/>
                      </a:lnTo>
                      <a:lnTo>
                        <a:pt x="141" y="29882"/>
                      </a:lnTo>
                      <a:lnTo>
                        <a:pt x="94" y="29929"/>
                      </a:lnTo>
                      <a:lnTo>
                        <a:pt x="94" y="30023"/>
                      </a:lnTo>
                      <a:lnTo>
                        <a:pt x="94" y="30210"/>
                      </a:lnTo>
                      <a:lnTo>
                        <a:pt x="94" y="36158"/>
                      </a:lnTo>
                      <a:lnTo>
                        <a:pt x="0" y="36252"/>
                      </a:lnTo>
                      <a:lnTo>
                        <a:pt x="0" y="36346"/>
                      </a:lnTo>
                      <a:lnTo>
                        <a:pt x="0" y="36393"/>
                      </a:lnTo>
                      <a:lnTo>
                        <a:pt x="47" y="36439"/>
                      </a:lnTo>
                      <a:lnTo>
                        <a:pt x="94" y="36486"/>
                      </a:lnTo>
                      <a:lnTo>
                        <a:pt x="141" y="36533"/>
                      </a:lnTo>
                      <a:lnTo>
                        <a:pt x="234" y="36486"/>
                      </a:lnTo>
                      <a:lnTo>
                        <a:pt x="281" y="36439"/>
                      </a:lnTo>
                      <a:lnTo>
                        <a:pt x="328" y="36393"/>
                      </a:lnTo>
                      <a:lnTo>
                        <a:pt x="328" y="36346"/>
                      </a:lnTo>
                      <a:lnTo>
                        <a:pt x="328" y="36252"/>
                      </a:lnTo>
                      <a:lnTo>
                        <a:pt x="234" y="36158"/>
                      </a:lnTo>
                      <a:lnTo>
                        <a:pt x="234" y="30210"/>
                      </a:lnTo>
                      <a:lnTo>
                        <a:pt x="234" y="30023"/>
                      </a:lnTo>
                      <a:lnTo>
                        <a:pt x="281" y="29976"/>
                      </a:lnTo>
                      <a:lnTo>
                        <a:pt x="328" y="29929"/>
                      </a:lnTo>
                      <a:lnTo>
                        <a:pt x="562" y="29695"/>
                      </a:lnTo>
                      <a:lnTo>
                        <a:pt x="1030" y="29227"/>
                      </a:lnTo>
                      <a:lnTo>
                        <a:pt x="2014" y="28243"/>
                      </a:lnTo>
                      <a:lnTo>
                        <a:pt x="3934" y="26323"/>
                      </a:lnTo>
                      <a:lnTo>
                        <a:pt x="4122" y="26135"/>
                      </a:lnTo>
                      <a:lnTo>
                        <a:pt x="4169" y="26089"/>
                      </a:lnTo>
                      <a:lnTo>
                        <a:pt x="4215" y="26042"/>
                      </a:lnTo>
                      <a:lnTo>
                        <a:pt x="4309" y="25948"/>
                      </a:lnTo>
                      <a:lnTo>
                        <a:pt x="4309" y="25480"/>
                      </a:lnTo>
                      <a:lnTo>
                        <a:pt x="4309" y="24637"/>
                      </a:lnTo>
                      <a:lnTo>
                        <a:pt x="4309" y="22904"/>
                      </a:lnTo>
                      <a:lnTo>
                        <a:pt x="4309" y="19391"/>
                      </a:lnTo>
                      <a:lnTo>
                        <a:pt x="4309" y="12459"/>
                      </a:lnTo>
                      <a:lnTo>
                        <a:pt x="4309" y="375"/>
                      </a:lnTo>
                      <a:lnTo>
                        <a:pt x="4262" y="329"/>
                      </a:lnTo>
                      <a:lnTo>
                        <a:pt x="4356" y="282"/>
                      </a:lnTo>
                      <a:lnTo>
                        <a:pt x="4403" y="188"/>
                      </a:lnTo>
                      <a:lnTo>
                        <a:pt x="4356" y="94"/>
                      </a:lnTo>
                      <a:lnTo>
                        <a:pt x="4309" y="48"/>
                      </a:lnTo>
                      <a:lnTo>
                        <a:pt x="426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a:off x="7866335" y="-1031841"/>
                  <a:ext cx="199677" cy="1607575"/>
                </a:xfrm>
                <a:custGeom>
                  <a:avLst/>
                  <a:gdLst/>
                  <a:ahLst/>
                  <a:cxnLst/>
                  <a:rect l="l" t="t" r="r" b="b"/>
                  <a:pathLst>
                    <a:path w="4404" h="35456" extrusionOk="0">
                      <a:moveTo>
                        <a:pt x="4169" y="1"/>
                      </a:moveTo>
                      <a:lnTo>
                        <a:pt x="4122" y="48"/>
                      </a:lnTo>
                      <a:lnTo>
                        <a:pt x="4076" y="94"/>
                      </a:lnTo>
                      <a:lnTo>
                        <a:pt x="4076" y="188"/>
                      </a:lnTo>
                      <a:lnTo>
                        <a:pt x="4076" y="282"/>
                      </a:lnTo>
                      <a:lnTo>
                        <a:pt x="4169" y="329"/>
                      </a:lnTo>
                      <a:lnTo>
                        <a:pt x="4169" y="375"/>
                      </a:lnTo>
                      <a:lnTo>
                        <a:pt x="4169" y="11944"/>
                      </a:lnTo>
                      <a:lnTo>
                        <a:pt x="4169" y="18595"/>
                      </a:lnTo>
                      <a:lnTo>
                        <a:pt x="4169" y="21967"/>
                      </a:lnTo>
                      <a:lnTo>
                        <a:pt x="4169" y="23606"/>
                      </a:lnTo>
                      <a:lnTo>
                        <a:pt x="4169" y="24449"/>
                      </a:lnTo>
                      <a:lnTo>
                        <a:pt x="4169" y="24684"/>
                      </a:lnTo>
                      <a:lnTo>
                        <a:pt x="4169" y="24777"/>
                      </a:lnTo>
                      <a:lnTo>
                        <a:pt x="4169" y="24824"/>
                      </a:lnTo>
                      <a:lnTo>
                        <a:pt x="4122" y="24824"/>
                      </a:lnTo>
                      <a:lnTo>
                        <a:pt x="3888" y="25105"/>
                      </a:lnTo>
                      <a:lnTo>
                        <a:pt x="1921" y="27072"/>
                      </a:lnTo>
                      <a:lnTo>
                        <a:pt x="938" y="28009"/>
                      </a:lnTo>
                      <a:lnTo>
                        <a:pt x="469" y="28524"/>
                      </a:lnTo>
                      <a:lnTo>
                        <a:pt x="235" y="28758"/>
                      </a:lnTo>
                      <a:lnTo>
                        <a:pt x="141" y="28805"/>
                      </a:lnTo>
                      <a:lnTo>
                        <a:pt x="94" y="28852"/>
                      </a:lnTo>
                      <a:lnTo>
                        <a:pt x="94" y="28946"/>
                      </a:lnTo>
                      <a:lnTo>
                        <a:pt x="94" y="29133"/>
                      </a:lnTo>
                      <a:lnTo>
                        <a:pt x="94" y="35081"/>
                      </a:lnTo>
                      <a:lnTo>
                        <a:pt x="48" y="35175"/>
                      </a:lnTo>
                      <a:lnTo>
                        <a:pt x="1" y="35269"/>
                      </a:lnTo>
                      <a:lnTo>
                        <a:pt x="48" y="35315"/>
                      </a:lnTo>
                      <a:lnTo>
                        <a:pt x="48" y="35362"/>
                      </a:lnTo>
                      <a:lnTo>
                        <a:pt x="141" y="35409"/>
                      </a:lnTo>
                      <a:lnTo>
                        <a:pt x="188" y="35456"/>
                      </a:lnTo>
                      <a:lnTo>
                        <a:pt x="282" y="35409"/>
                      </a:lnTo>
                      <a:lnTo>
                        <a:pt x="329" y="35362"/>
                      </a:lnTo>
                      <a:lnTo>
                        <a:pt x="375" y="35315"/>
                      </a:lnTo>
                      <a:lnTo>
                        <a:pt x="375" y="35269"/>
                      </a:lnTo>
                      <a:lnTo>
                        <a:pt x="329" y="35175"/>
                      </a:lnTo>
                      <a:lnTo>
                        <a:pt x="282" y="35081"/>
                      </a:lnTo>
                      <a:lnTo>
                        <a:pt x="282" y="29133"/>
                      </a:lnTo>
                      <a:lnTo>
                        <a:pt x="282" y="28946"/>
                      </a:lnTo>
                      <a:lnTo>
                        <a:pt x="282" y="28899"/>
                      </a:lnTo>
                      <a:lnTo>
                        <a:pt x="329" y="28852"/>
                      </a:lnTo>
                      <a:lnTo>
                        <a:pt x="610" y="28618"/>
                      </a:lnTo>
                      <a:lnTo>
                        <a:pt x="1078" y="28149"/>
                      </a:lnTo>
                      <a:lnTo>
                        <a:pt x="2062" y="27166"/>
                      </a:lnTo>
                      <a:lnTo>
                        <a:pt x="3982" y="25246"/>
                      </a:lnTo>
                      <a:lnTo>
                        <a:pt x="4310" y="24918"/>
                      </a:lnTo>
                      <a:lnTo>
                        <a:pt x="4310" y="24871"/>
                      </a:lnTo>
                      <a:lnTo>
                        <a:pt x="4310" y="24824"/>
                      </a:lnTo>
                      <a:lnTo>
                        <a:pt x="4310" y="24777"/>
                      </a:lnTo>
                      <a:lnTo>
                        <a:pt x="4310" y="24684"/>
                      </a:lnTo>
                      <a:lnTo>
                        <a:pt x="4310" y="24449"/>
                      </a:lnTo>
                      <a:lnTo>
                        <a:pt x="4310" y="23606"/>
                      </a:lnTo>
                      <a:lnTo>
                        <a:pt x="4310" y="21967"/>
                      </a:lnTo>
                      <a:lnTo>
                        <a:pt x="4310" y="18595"/>
                      </a:lnTo>
                      <a:lnTo>
                        <a:pt x="4310" y="11944"/>
                      </a:lnTo>
                      <a:lnTo>
                        <a:pt x="4310" y="375"/>
                      </a:lnTo>
                      <a:lnTo>
                        <a:pt x="4310" y="329"/>
                      </a:lnTo>
                      <a:lnTo>
                        <a:pt x="4403" y="282"/>
                      </a:lnTo>
                      <a:lnTo>
                        <a:pt x="4403" y="188"/>
                      </a:lnTo>
                      <a:lnTo>
                        <a:pt x="4403" y="94"/>
                      </a:lnTo>
                      <a:lnTo>
                        <a:pt x="4357" y="48"/>
                      </a:lnTo>
                      <a:lnTo>
                        <a:pt x="4310"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66;p5"/>
              <p:cNvGrpSpPr/>
              <p:nvPr/>
            </p:nvGrpSpPr>
            <p:grpSpPr>
              <a:xfrm rot="-5400000">
                <a:off x="-788125" y="-276146"/>
                <a:ext cx="1705283" cy="671077"/>
                <a:chOff x="5500675" y="4848304"/>
                <a:chExt cx="1705283" cy="671077"/>
              </a:xfrm>
            </p:grpSpPr>
            <p:sp>
              <p:nvSpPr>
                <p:cNvPr id="67" name="Google Shape;67;p5"/>
                <p:cNvSpPr/>
                <p:nvPr/>
              </p:nvSpPr>
              <p:spPr>
                <a:xfrm>
                  <a:off x="5500675" y="4848304"/>
                  <a:ext cx="1703152" cy="577677"/>
                </a:xfrm>
                <a:custGeom>
                  <a:avLst/>
                  <a:gdLst/>
                  <a:ahLst/>
                  <a:cxnLst/>
                  <a:rect l="l" t="t" r="r" b="b"/>
                  <a:pathLst>
                    <a:path w="37564" h="12741" extrusionOk="0">
                      <a:moveTo>
                        <a:pt x="37330" y="1"/>
                      </a:moveTo>
                      <a:lnTo>
                        <a:pt x="37236" y="48"/>
                      </a:lnTo>
                      <a:lnTo>
                        <a:pt x="37189" y="141"/>
                      </a:lnTo>
                      <a:lnTo>
                        <a:pt x="37189" y="235"/>
                      </a:lnTo>
                      <a:lnTo>
                        <a:pt x="28196" y="9227"/>
                      </a:lnTo>
                      <a:lnTo>
                        <a:pt x="27634" y="9790"/>
                      </a:lnTo>
                      <a:lnTo>
                        <a:pt x="27588" y="9883"/>
                      </a:lnTo>
                      <a:lnTo>
                        <a:pt x="2717" y="9883"/>
                      </a:lnTo>
                      <a:lnTo>
                        <a:pt x="2624" y="10024"/>
                      </a:lnTo>
                      <a:lnTo>
                        <a:pt x="2483" y="10164"/>
                      </a:lnTo>
                      <a:lnTo>
                        <a:pt x="2155" y="10492"/>
                      </a:lnTo>
                      <a:lnTo>
                        <a:pt x="1546" y="11101"/>
                      </a:lnTo>
                      <a:lnTo>
                        <a:pt x="563" y="12084"/>
                      </a:lnTo>
                      <a:lnTo>
                        <a:pt x="235" y="12412"/>
                      </a:lnTo>
                      <a:lnTo>
                        <a:pt x="141" y="12412"/>
                      </a:lnTo>
                      <a:lnTo>
                        <a:pt x="48" y="12459"/>
                      </a:lnTo>
                      <a:lnTo>
                        <a:pt x="1" y="12506"/>
                      </a:lnTo>
                      <a:lnTo>
                        <a:pt x="1" y="12600"/>
                      </a:lnTo>
                      <a:lnTo>
                        <a:pt x="1" y="12647"/>
                      </a:lnTo>
                      <a:lnTo>
                        <a:pt x="48" y="12693"/>
                      </a:lnTo>
                      <a:lnTo>
                        <a:pt x="95" y="12740"/>
                      </a:lnTo>
                      <a:lnTo>
                        <a:pt x="235" y="12740"/>
                      </a:lnTo>
                      <a:lnTo>
                        <a:pt x="282" y="12693"/>
                      </a:lnTo>
                      <a:lnTo>
                        <a:pt x="329" y="12600"/>
                      </a:lnTo>
                      <a:lnTo>
                        <a:pt x="329" y="12506"/>
                      </a:lnTo>
                      <a:lnTo>
                        <a:pt x="376" y="12506"/>
                      </a:lnTo>
                      <a:lnTo>
                        <a:pt x="703" y="12178"/>
                      </a:lnTo>
                      <a:lnTo>
                        <a:pt x="1640" y="11241"/>
                      </a:lnTo>
                      <a:lnTo>
                        <a:pt x="2296" y="10586"/>
                      </a:lnTo>
                      <a:lnTo>
                        <a:pt x="2577" y="10305"/>
                      </a:lnTo>
                      <a:lnTo>
                        <a:pt x="2764" y="10117"/>
                      </a:lnTo>
                      <a:lnTo>
                        <a:pt x="2811" y="10071"/>
                      </a:lnTo>
                      <a:lnTo>
                        <a:pt x="27634" y="10071"/>
                      </a:lnTo>
                      <a:lnTo>
                        <a:pt x="27681" y="10024"/>
                      </a:lnTo>
                      <a:lnTo>
                        <a:pt x="27775" y="9930"/>
                      </a:lnTo>
                      <a:lnTo>
                        <a:pt x="28337" y="9368"/>
                      </a:lnTo>
                      <a:lnTo>
                        <a:pt x="37330" y="375"/>
                      </a:lnTo>
                      <a:lnTo>
                        <a:pt x="37423" y="375"/>
                      </a:lnTo>
                      <a:lnTo>
                        <a:pt x="37517" y="329"/>
                      </a:lnTo>
                      <a:lnTo>
                        <a:pt x="37564" y="235"/>
                      </a:lnTo>
                      <a:lnTo>
                        <a:pt x="37564" y="188"/>
                      </a:lnTo>
                      <a:lnTo>
                        <a:pt x="37564" y="141"/>
                      </a:lnTo>
                      <a:lnTo>
                        <a:pt x="37517" y="48"/>
                      </a:lnTo>
                      <a:lnTo>
                        <a:pt x="3742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5591990" y="5005452"/>
                  <a:ext cx="1613968" cy="513929"/>
                </a:xfrm>
                <a:custGeom>
                  <a:avLst/>
                  <a:gdLst/>
                  <a:ahLst/>
                  <a:cxnLst/>
                  <a:rect l="l" t="t" r="r" b="b"/>
                  <a:pathLst>
                    <a:path w="35597" h="11335" extrusionOk="0">
                      <a:moveTo>
                        <a:pt x="35362" y="1"/>
                      </a:moveTo>
                      <a:lnTo>
                        <a:pt x="35316" y="47"/>
                      </a:lnTo>
                      <a:lnTo>
                        <a:pt x="35269" y="141"/>
                      </a:lnTo>
                      <a:lnTo>
                        <a:pt x="35269" y="235"/>
                      </a:lnTo>
                      <a:lnTo>
                        <a:pt x="35222" y="235"/>
                      </a:lnTo>
                      <a:lnTo>
                        <a:pt x="27353" y="8103"/>
                      </a:lnTo>
                      <a:lnTo>
                        <a:pt x="26838" y="8665"/>
                      </a:lnTo>
                      <a:lnTo>
                        <a:pt x="26744" y="8712"/>
                      </a:lnTo>
                      <a:lnTo>
                        <a:pt x="26744" y="8759"/>
                      </a:lnTo>
                      <a:lnTo>
                        <a:pt x="2436" y="8759"/>
                      </a:lnTo>
                      <a:lnTo>
                        <a:pt x="2343" y="8853"/>
                      </a:lnTo>
                      <a:lnTo>
                        <a:pt x="2202" y="8993"/>
                      </a:lnTo>
                      <a:lnTo>
                        <a:pt x="1921" y="9274"/>
                      </a:lnTo>
                      <a:lnTo>
                        <a:pt x="1359" y="9836"/>
                      </a:lnTo>
                      <a:lnTo>
                        <a:pt x="563" y="10632"/>
                      </a:lnTo>
                      <a:lnTo>
                        <a:pt x="235" y="10960"/>
                      </a:lnTo>
                      <a:lnTo>
                        <a:pt x="141" y="10960"/>
                      </a:lnTo>
                      <a:lnTo>
                        <a:pt x="48" y="11007"/>
                      </a:lnTo>
                      <a:lnTo>
                        <a:pt x="1" y="11101"/>
                      </a:lnTo>
                      <a:lnTo>
                        <a:pt x="1" y="11148"/>
                      </a:lnTo>
                      <a:lnTo>
                        <a:pt x="1" y="11241"/>
                      </a:lnTo>
                      <a:lnTo>
                        <a:pt x="48" y="11288"/>
                      </a:lnTo>
                      <a:lnTo>
                        <a:pt x="94" y="11335"/>
                      </a:lnTo>
                      <a:lnTo>
                        <a:pt x="235" y="11335"/>
                      </a:lnTo>
                      <a:lnTo>
                        <a:pt x="282" y="11288"/>
                      </a:lnTo>
                      <a:lnTo>
                        <a:pt x="329" y="11194"/>
                      </a:lnTo>
                      <a:lnTo>
                        <a:pt x="329" y="11101"/>
                      </a:lnTo>
                      <a:lnTo>
                        <a:pt x="375" y="11101"/>
                      </a:lnTo>
                      <a:lnTo>
                        <a:pt x="657" y="10773"/>
                      </a:lnTo>
                      <a:lnTo>
                        <a:pt x="1500" y="9977"/>
                      </a:lnTo>
                      <a:lnTo>
                        <a:pt x="2062" y="9415"/>
                      </a:lnTo>
                      <a:lnTo>
                        <a:pt x="2343" y="9134"/>
                      </a:lnTo>
                      <a:lnTo>
                        <a:pt x="2483" y="8946"/>
                      </a:lnTo>
                      <a:lnTo>
                        <a:pt x="2530" y="8900"/>
                      </a:lnTo>
                      <a:lnTo>
                        <a:pt x="26791" y="8900"/>
                      </a:lnTo>
                      <a:lnTo>
                        <a:pt x="26838" y="8853"/>
                      </a:lnTo>
                      <a:lnTo>
                        <a:pt x="26932" y="8806"/>
                      </a:lnTo>
                      <a:lnTo>
                        <a:pt x="27494" y="8244"/>
                      </a:lnTo>
                      <a:lnTo>
                        <a:pt x="35362" y="375"/>
                      </a:lnTo>
                      <a:lnTo>
                        <a:pt x="35362" y="328"/>
                      </a:lnTo>
                      <a:lnTo>
                        <a:pt x="35456" y="375"/>
                      </a:lnTo>
                      <a:lnTo>
                        <a:pt x="35550" y="328"/>
                      </a:lnTo>
                      <a:lnTo>
                        <a:pt x="35597" y="235"/>
                      </a:lnTo>
                      <a:lnTo>
                        <a:pt x="35597" y="188"/>
                      </a:lnTo>
                      <a:lnTo>
                        <a:pt x="35597" y="94"/>
                      </a:lnTo>
                      <a:lnTo>
                        <a:pt x="35550" y="47"/>
                      </a:lnTo>
                      <a:lnTo>
                        <a:pt x="3550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9" name="Google Shape;69;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72" name="Google Shape;72;p6"/>
          <p:cNvGrpSpPr/>
          <p:nvPr/>
        </p:nvGrpSpPr>
        <p:grpSpPr>
          <a:xfrm>
            <a:off x="67411" y="2047969"/>
            <a:ext cx="8718597" cy="1372122"/>
            <a:chOff x="67411" y="2047969"/>
            <a:chExt cx="8718597" cy="1372122"/>
          </a:xfrm>
        </p:grpSpPr>
        <p:pic>
          <p:nvPicPr>
            <p:cNvPr id="73" name="Google Shape;73;p6"/>
            <p:cNvPicPr preferRelativeResize="0"/>
            <p:nvPr/>
          </p:nvPicPr>
          <p:blipFill>
            <a:blip r:embed="rId2">
              <a:alphaModFix/>
            </a:blip>
            <a:stretch>
              <a:fillRect/>
            </a:stretch>
          </p:blipFill>
          <p:spPr>
            <a:xfrm>
              <a:off x="67411" y="2047969"/>
              <a:ext cx="509725" cy="202569"/>
            </a:xfrm>
            <a:prstGeom prst="rect">
              <a:avLst/>
            </a:prstGeom>
            <a:noFill/>
            <a:ln>
              <a:noFill/>
            </a:ln>
          </p:spPr>
        </p:pic>
        <p:pic>
          <p:nvPicPr>
            <p:cNvPr id="74" name="Google Shape;74;p6"/>
            <p:cNvPicPr preferRelativeResize="0"/>
            <p:nvPr/>
          </p:nvPicPr>
          <p:blipFill>
            <a:blip r:embed="rId2">
              <a:alphaModFix/>
            </a:blip>
            <a:stretch>
              <a:fillRect/>
            </a:stretch>
          </p:blipFill>
          <p:spPr>
            <a:xfrm rot="-5400000" flipH="1">
              <a:off x="8429861" y="3063944"/>
              <a:ext cx="509725" cy="202569"/>
            </a:xfrm>
            <a:prstGeom prst="rect">
              <a:avLst/>
            </a:prstGeom>
            <a:noFill/>
            <a:ln>
              <a:noFill/>
            </a:ln>
          </p:spPr>
        </p:pic>
      </p:grpSp>
      <p:grpSp>
        <p:nvGrpSpPr>
          <p:cNvPr id="75" name="Google Shape;75;p6"/>
          <p:cNvGrpSpPr/>
          <p:nvPr/>
        </p:nvGrpSpPr>
        <p:grpSpPr>
          <a:xfrm>
            <a:off x="-335772" y="-695212"/>
            <a:ext cx="11790337" cy="5527229"/>
            <a:chOff x="-335772" y="-695212"/>
            <a:chExt cx="11790337" cy="5527229"/>
          </a:xfrm>
        </p:grpSpPr>
        <p:grpSp>
          <p:nvGrpSpPr>
            <p:cNvPr id="76" name="Google Shape;76;p6"/>
            <p:cNvGrpSpPr/>
            <p:nvPr/>
          </p:nvGrpSpPr>
          <p:grpSpPr>
            <a:xfrm>
              <a:off x="-335772" y="-695212"/>
              <a:ext cx="1048989" cy="2652805"/>
              <a:chOff x="-335772" y="-695212"/>
              <a:chExt cx="1048989" cy="2652805"/>
            </a:xfrm>
          </p:grpSpPr>
          <p:grpSp>
            <p:nvGrpSpPr>
              <p:cNvPr id="77" name="Google Shape;77;p6"/>
              <p:cNvGrpSpPr/>
              <p:nvPr/>
            </p:nvGrpSpPr>
            <p:grpSpPr>
              <a:xfrm>
                <a:off x="216245" y="-544041"/>
                <a:ext cx="496972" cy="2501635"/>
                <a:chOff x="8153020" y="-1031841"/>
                <a:chExt cx="496972" cy="2501635"/>
              </a:xfrm>
            </p:grpSpPr>
            <p:sp>
              <p:nvSpPr>
                <p:cNvPr id="78" name="Google Shape;78;p6"/>
                <p:cNvSpPr/>
                <p:nvPr/>
              </p:nvSpPr>
              <p:spPr>
                <a:xfrm>
                  <a:off x="8327171" y="-1031841"/>
                  <a:ext cx="322821" cy="2501635"/>
                </a:xfrm>
                <a:custGeom>
                  <a:avLst/>
                  <a:gdLst/>
                  <a:ahLst/>
                  <a:cxnLst/>
                  <a:rect l="l" t="t" r="r" b="b"/>
                  <a:pathLst>
                    <a:path w="7120" h="55175" extrusionOk="0">
                      <a:moveTo>
                        <a:pt x="6838" y="1"/>
                      </a:moveTo>
                      <a:lnTo>
                        <a:pt x="6792" y="48"/>
                      </a:lnTo>
                      <a:lnTo>
                        <a:pt x="6745" y="94"/>
                      </a:lnTo>
                      <a:lnTo>
                        <a:pt x="6745" y="188"/>
                      </a:lnTo>
                      <a:lnTo>
                        <a:pt x="6792" y="282"/>
                      </a:lnTo>
                      <a:lnTo>
                        <a:pt x="6838" y="329"/>
                      </a:lnTo>
                      <a:lnTo>
                        <a:pt x="6838" y="375"/>
                      </a:lnTo>
                      <a:lnTo>
                        <a:pt x="6838" y="16066"/>
                      </a:lnTo>
                      <a:lnTo>
                        <a:pt x="6838" y="25808"/>
                      </a:lnTo>
                      <a:lnTo>
                        <a:pt x="6838" y="30632"/>
                      </a:lnTo>
                      <a:lnTo>
                        <a:pt x="6838" y="33067"/>
                      </a:lnTo>
                      <a:lnTo>
                        <a:pt x="6838" y="34285"/>
                      </a:lnTo>
                      <a:lnTo>
                        <a:pt x="6838" y="34566"/>
                      </a:lnTo>
                      <a:lnTo>
                        <a:pt x="6838" y="34613"/>
                      </a:lnTo>
                      <a:lnTo>
                        <a:pt x="6792" y="34613"/>
                      </a:lnTo>
                      <a:lnTo>
                        <a:pt x="6698" y="34753"/>
                      </a:lnTo>
                      <a:lnTo>
                        <a:pt x="6230" y="35175"/>
                      </a:lnTo>
                      <a:lnTo>
                        <a:pt x="2998" y="38407"/>
                      </a:lnTo>
                      <a:lnTo>
                        <a:pt x="1359" y="40046"/>
                      </a:lnTo>
                      <a:lnTo>
                        <a:pt x="562" y="40842"/>
                      </a:lnTo>
                      <a:lnTo>
                        <a:pt x="141" y="41264"/>
                      </a:lnTo>
                      <a:lnTo>
                        <a:pt x="94" y="41357"/>
                      </a:lnTo>
                      <a:lnTo>
                        <a:pt x="94" y="41451"/>
                      </a:lnTo>
                      <a:lnTo>
                        <a:pt x="94" y="41591"/>
                      </a:lnTo>
                      <a:lnTo>
                        <a:pt x="94" y="41872"/>
                      </a:lnTo>
                      <a:lnTo>
                        <a:pt x="94" y="54799"/>
                      </a:lnTo>
                      <a:lnTo>
                        <a:pt x="94" y="54846"/>
                      </a:lnTo>
                      <a:lnTo>
                        <a:pt x="0" y="54893"/>
                      </a:lnTo>
                      <a:lnTo>
                        <a:pt x="0" y="54987"/>
                      </a:lnTo>
                      <a:lnTo>
                        <a:pt x="0" y="55080"/>
                      </a:lnTo>
                      <a:lnTo>
                        <a:pt x="47" y="55127"/>
                      </a:lnTo>
                      <a:lnTo>
                        <a:pt x="94" y="55174"/>
                      </a:lnTo>
                      <a:lnTo>
                        <a:pt x="235" y="55174"/>
                      </a:lnTo>
                      <a:lnTo>
                        <a:pt x="281" y="55127"/>
                      </a:lnTo>
                      <a:lnTo>
                        <a:pt x="328" y="55080"/>
                      </a:lnTo>
                      <a:lnTo>
                        <a:pt x="328" y="54987"/>
                      </a:lnTo>
                      <a:lnTo>
                        <a:pt x="328" y="54893"/>
                      </a:lnTo>
                      <a:lnTo>
                        <a:pt x="235" y="54846"/>
                      </a:lnTo>
                      <a:lnTo>
                        <a:pt x="235" y="54799"/>
                      </a:lnTo>
                      <a:lnTo>
                        <a:pt x="235" y="41872"/>
                      </a:lnTo>
                      <a:lnTo>
                        <a:pt x="235" y="41591"/>
                      </a:lnTo>
                      <a:lnTo>
                        <a:pt x="235" y="41451"/>
                      </a:lnTo>
                      <a:lnTo>
                        <a:pt x="235" y="41404"/>
                      </a:lnTo>
                      <a:lnTo>
                        <a:pt x="281" y="41404"/>
                      </a:lnTo>
                      <a:lnTo>
                        <a:pt x="656" y="40983"/>
                      </a:lnTo>
                      <a:lnTo>
                        <a:pt x="1499" y="40186"/>
                      </a:lnTo>
                      <a:lnTo>
                        <a:pt x="3138" y="38547"/>
                      </a:lnTo>
                      <a:lnTo>
                        <a:pt x="6370" y="35269"/>
                      </a:lnTo>
                      <a:lnTo>
                        <a:pt x="6792" y="34847"/>
                      </a:lnTo>
                      <a:lnTo>
                        <a:pt x="6885" y="34753"/>
                      </a:lnTo>
                      <a:lnTo>
                        <a:pt x="6979" y="34707"/>
                      </a:lnTo>
                      <a:lnTo>
                        <a:pt x="7026" y="34660"/>
                      </a:lnTo>
                      <a:lnTo>
                        <a:pt x="7026" y="34613"/>
                      </a:lnTo>
                      <a:lnTo>
                        <a:pt x="7026" y="34285"/>
                      </a:lnTo>
                      <a:lnTo>
                        <a:pt x="7026" y="33067"/>
                      </a:lnTo>
                      <a:lnTo>
                        <a:pt x="7026" y="30632"/>
                      </a:lnTo>
                      <a:lnTo>
                        <a:pt x="7026" y="25808"/>
                      </a:lnTo>
                      <a:lnTo>
                        <a:pt x="7026" y="16066"/>
                      </a:lnTo>
                      <a:lnTo>
                        <a:pt x="7026" y="375"/>
                      </a:lnTo>
                      <a:lnTo>
                        <a:pt x="7026" y="329"/>
                      </a:lnTo>
                      <a:lnTo>
                        <a:pt x="7073" y="282"/>
                      </a:lnTo>
                      <a:lnTo>
                        <a:pt x="7119" y="188"/>
                      </a:lnTo>
                      <a:lnTo>
                        <a:pt x="7073"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p:nvPr/>
              </p:nvSpPr>
              <p:spPr>
                <a:xfrm>
                  <a:off x="8233725" y="-1031841"/>
                  <a:ext cx="322821" cy="2501635"/>
                </a:xfrm>
                <a:custGeom>
                  <a:avLst/>
                  <a:gdLst/>
                  <a:ahLst/>
                  <a:cxnLst/>
                  <a:rect l="l" t="t" r="r" b="b"/>
                  <a:pathLst>
                    <a:path w="7120" h="55175" extrusionOk="0">
                      <a:moveTo>
                        <a:pt x="6839" y="1"/>
                      </a:moveTo>
                      <a:lnTo>
                        <a:pt x="6792" y="48"/>
                      </a:lnTo>
                      <a:lnTo>
                        <a:pt x="6745" y="94"/>
                      </a:lnTo>
                      <a:lnTo>
                        <a:pt x="6745" y="188"/>
                      </a:lnTo>
                      <a:lnTo>
                        <a:pt x="6792" y="282"/>
                      </a:lnTo>
                      <a:lnTo>
                        <a:pt x="6839" y="329"/>
                      </a:lnTo>
                      <a:lnTo>
                        <a:pt x="6839" y="375"/>
                      </a:lnTo>
                      <a:lnTo>
                        <a:pt x="6839" y="15738"/>
                      </a:lnTo>
                      <a:lnTo>
                        <a:pt x="6839" y="25246"/>
                      </a:lnTo>
                      <a:lnTo>
                        <a:pt x="6839" y="29976"/>
                      </a:lnTo>
                      <a:lnTo>
                        <a:pt x="6839" y="32365"/>
                      </a:lnTo>
                      <a:lnTo>
                        <a:pt x="6839" y="33582"/>
                      </a:lnTo>
                      <a:lnTo>
                        <a:pt x="6839" y="33723"/>
                      </a:lnTo>
                      <a:lnTo>
                        <a:pt x="6839" y="33770"/>
                      </a:lnTo>
                      <a:lnTo>
                        <a:pt x="6839" y="33817"/>
                      </a:lnTo>
                      <a:lnTo>
                        <a:pt x="6651" y="34004"/>
                      </a:lnTo>
                      <a:lnTo>
                        <a:pt x="6230" y="34426"/>
                      </a:lnTo>
                      <a:lnTo>
                        <a:pt x="2998" y="37704"/>
                      </a:lnTo>
                      <a:lnTo>
                        <a:pt x="1359" y="39296"/>
                      </a:lnTo>
                      <a:lnTo>
                        <a:pt x="563" y="40140"/>
                      </a:lnTo>
                      <a:lnTo>
                        <a:pt x="141" y="40561"/>
                      </a:lnTo>
                      <a:lnTo>
                        <a:pt x="94" y="40561"/>
                      </a:lnTo>
                      <a:lnTo>
                        <a:pt x="94" y="40608"/>
                      </a:lnTo>
                      <a:lnTo>
                        <a:pt x="94" y="40702"/>
                      </a:lnTo>
                      <a:lnTo>
                        <a:pt x="94" y="40842"/>
                      </a:lnTo>
                      <a:lnTo>
                        <a:pt x="94" y="41170"/>
                      </a:lnTo>
                      <a:lnTo>
                        <a:pt x="94" y="54799"/>
                      </a:lnTo>
                      <a:lnTo>
                        <a:pt x="94" y="54846"/>
                      </a:lnTo>
                      <a:lnTo>
                        <a:pt x="1" y="54893"/>
                      </a:lnTo>
                      <a:lnTo>
                        <a:pt x="1" y="54987"/>
                      </a:lnTo>
                      <a:lnTo>
                        <a:pt x="1" y="55080"/>
                      </a:lnTo>
                      <a:lnTo>
                        <a:pt x="47" y="55127"/>
                      </a:lnTo>
                      <a:lnTo>
                        <a:pt x="94" y="55174"/>
                      </a:lnTo>
                      <a:lnTo>
                        <a:pt x="235" y="55174"/>
                      </a:lnTo>
                      <a:lnTo>
                        <a:pt x="282" y="55127"/>
                      </a:lnTo>
                      <a:lnTo>
                        <a:pt x="328" y="55080"/>
                      </a:lnTo>
                      <a:lnTo>
                        <a:pt x="328" y="54987"/>
                      </a:lnTo>
                      <a:lnTo>
                        <a:pt x="328" y="54893"/>
                      </a:lnTo>
                      <a:lnTo>
                        <a:pt x="235" y="54846"/>
                      </a:lnTo>
                      <a:lnTo>
                        <a:pt x="235" y="54799"/>
                      </a:lnTo>
                      <a:lnTo>
                        <a:pt x="235" y="41170"/>
                      </a:lnTo>
                      <a:lnTo>
                        <a:pt x="235" y="40842"/>
                      </a:lnTo>
                      <a:lnTo>
                        <a:pt x="235" y="40702"/>
                      </a:lnTo>
                      <a:lnTo>
                        <a:pt x="235" y="40655"/>
                      </a:lnTo>
                      <a:lnTo>
                        <a:pt x="282" y="40655"/>
                      </a:lnTo>
                      <a:lnTo>
                        <a:pt x="656" y="40233"/>
                      </a:lnTo>
                      <a:lnTo>
                        <a:pt x="1452" y="39437"/>
                      </a:lnTo>
                      <a:lnTo>
                        <a:pt x="3092" y="37798"/>
                      </a:lnTo>
                      <a:lnTo>
                        <a:pt x="6370" y="34566"/>
                      </a:lnTo>
                      <a:lnTo>
                        <a:pt x="6792" y="34144"/>
                      </a:lnTo>
                      <a:lnTo>
                        <a:pt x="7026" y="33910"/>
                      </a:lnTo>
                      <a:lnTo>
                        <a:pt x="7026" y="33863"/>
                      </a:lnTo>
                      <a:lnTo>
                        <a:pt x="7026" y="33817"/>
                      </a:lnTo>
                      <a:lnTo>
                        <a:pt x="7026" y="33723"/>
                      </a:lnTo>
                      <a:lnTo>
                        <a:pt x="7026" y="33582"/>
                      </a:lnTo>
                      <a:lnTo>
                        <a:pt x="7026" y="32365"/>
                      </a:lnTo>
                      <a:lnTo>
                        <a:pt x="7026" y="29976"/>
                      </a:lnTo>
                      <a:lnTo>
                        <a:pt x="7026" y="25246"/>
                      </a:lnTo>
                      <a:lnTo>
                        <a:pt x="7026" y="15738"/>
                      </a:lnTo>
                      <a:lnTo>
                        <a:pt x="7026" y="375"/>
                      </a:lnTo>
                      <a:lnTo>
                        <a:pt x="7026" y="329"/>
                      </a:lnTo>
                      <a:lnTo>
                        <a:pt x="7073" y="282"/>
                      </a:lnTo>
                      <a:lnTo>
                        <a:pt x="7120" y="188"/>
                      </a:lnTo>
                      <a:lnTo>
                        <a:pt x="7120"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6"/>
                <p:cNvSpPr/>
                <p:nvPr/>
              </p:nvSpPr>
              <p:spPr>
                <a:xfrm>
                  <a:off x="8153020" y="-1031841"/>
                  <a:ext cx="322821" cy="2501635"/>
                </a:xfrm>
                <a:custGeom>
                  <a:avLst/>
                  <a:gdLst/>
                  <a:ahLst/>
                  <a:cxnLst/>
                  <a:rect l="l" t="t" r="r" b="b"/>
                  <a:pathLst>
                    <a:path w="7120" h="55175" extrusionOk="0">
                      <a:moveTo>
                        <a:pt x="6886" y="1"/>
                      </a:moveTo>
                      <a:lnTo>
                        <a:pt x="6792" y="48"/>
                      </a:lnTo>
                      <a:lnTo>
                        <a:pt x="6792" y="94"/>
                      </a:lnTo>
                      <a:lnTo>
                        <a:pt x="6745" y="188"/>
                      </a:lnTo>
                      <a:lnTo>
                        <a:pt x="6792" y="282"/>
                      </a:lnTo>
                      <a:lnTo>
                        <a:pt x="6839" y="329"/>
                      </a:lnTo>
                      <a:lnTo>
                        <a:pt x="6839" y="375"/>
                      </a:lnTo>
                      <a:lnTo>
                        <a:pt x="6839" y="15363"/>
                      </a:lnTo>
                      <a:lnTo>
                        <a:pt x="6839" y="24684"/>
                      </a:lnTo>
                      <a:lnTo>
                        <a:pt x="6839" y="29367"/>
                      </a:lnTo>
                      <a:lnTo>
                        <a:pt x="6839" y="31709"/>
                      </a:lnTo>
                      <a:lnTo>
                        <a:pt x="6839" y="32880"/>
                      </a:lnTo>
                      <a:lnTo>
                        <a:pt x="6839" y="33020"/>
                      </a:lnTo>
                      <a:lnTo>
                        <a:pt x="6839" y="33067"/>
                      </a:lnTo>
                      <a:lnTo>
                        <a:pt x="6839" y="33114"/>
                      </a:lnTo>
                      <a:lnTo>
                        <a:pt x="6652" y="33301"/>
                      </a:lnTo>
                      <a:lnTo>
                        <a:pt x="6230" y="33723"/>
                      </a:lnTo>
                      <a:lnTo>
                        <a:pt x="2951" y="36955"/>
                      </a:lnTo>
                      <a:lnTo>
                        <a:pt x="1359" y="38594"/>
                      </a:lnTo>
                      <a:lnTo>
                        <a:pt x="516" y="39390"/>
                      </a:lnTo>
                      <a:lnTo>
                        <a:pt x="94" y="39812"/>
                      </a:lnTo>
                      <a:lnTo>
                        <a:pt x="94" y="39859"/>
                      </a:lnTo>
                      <a:lnTo>
                        <a:pt x="94" y="39905"/>
                      </a:lnTo>
                      <a:lnTo>
                        <a:pt x="94" y="39999"/>
                      </a:lnTo>
                      <a:lnTo>
                        <a:pt x="94" y="40140"/>
                      </a:lnTo>
                      <a:lnTo>
                        <a:pt x="94" y="40421"/>
                      </a:lnTo>
                      <a:lnTo>
                        <a:pt x="94" y="54799"/>
                      </a:lnTo>
                      <a:lnTo>
                        <a:pt x="94" y="54846"/>
                      </a:lnTo>
                      <a:lnTo>
                        <a:pt x="1" y="54893"/>
                      </a:lnTo>
                      <a:lnTo>
                        <a:pt x="1" y="54987"/>
                      </a:lnTo>
                      <a:lnTo>
                        <a:pt x="1" y="55080"/>
                      </a:lnTo>
                      <a:lnTo>
                        <a:pt x="48" y="55127"/>
                      </a:lnTo>
                      <a:lnTo>
                        <a:pt x="94" y="55174"/>
                      </a:lnTo>
                      <a:lnTo>
                        <a:pt x="235" y="55174"/>
                      </a:lnTo>
                      <a:lnTo>
                        <a:pt x="282" y="55127"/>
                      </a:lnTo>
                      <a:lnTo>
                        <a:pt x="329" y="55080"/>
                      </a:lnTo>
                      <a:lnTo>
                        <a:pt x="329" y="54987"/>
                      </a:lnTo>
                      <a:lnTo>
                        <a:pt x="329" y="54893"/>
                      </a:lnTo>
                      <a:lnTo>
                        <a:pt x="235" y="54846"/>
                      </a:lnTo>
                      <a:lnTo>
                        <a:pt x="235" y="54799"/>
                      </a:lnTo>
                      <a:lnTo>
                        <a:pt x="235" y="40421"/>
                      </a:lnTo>
                      <a:lnTo>
                        <a:pt x="235" y="40140"/>
                      </a:lnTo>
                      <a:lnTo>
                        <a:pt x="235" y="39999"/>
                      </a:lnTo>
                      <a:lnTo>
                        <a:pt x="235" y="39952"/>
                      </a:lnTo>
                      <a:lnTo>
                        <a:pt x="235" y="39905"/>
                      </a:lnTo>
                      <a:lnTo>
                        <a:pt x="282" y="39905"/>
                      </a:lnTo>
                      <a:lnTo>
                        <a:pt x="656" y="39531"/>
                      </a:lnTo>
                      <a:lnTo>
                        <a:pt x="1453" y="38688"/>
                      </a:lnTo>
                      <a:lnTo>
                        <a:pt x="3092" y="37095"/>
                      </a:lnTo>
                      <a:lnTo>
                        <a:pt x="6324" y="33817"/>
                      </a:lnTo>
                      <a:lnTo>
                        <a:pt x="6745" y="33395"/>
                      </a:lnTo>
                      <a:lnTo>
                        <a:pt x="6979" y="33208"/>
                      </a:lnTo>
                      <a:lnTo>
                        <a:pt x="6979" y="33161"/>
                      </a:lnTo>
                      <a:lnTo>
                        <a:pt x="7026" y="33161"/>
                      </a:lnTo>
                      <a:lnTo>
                        <a:pt x="7026" y="33114"/>
                      </a:lnTo>
                      <a:lnTo>
                        <a:pt x="7026" y="33020"/>
                      </a:lnTo>
                      <a:lnTo>
                        <a:pt x="7026" y="32880"/>
                      </a:lnTo>
                      <a:lnTo>
                        <a:pt x="7026" y="31709"/>
                      </a:lnTo>
                      <a:lnTo>
                        <a:pt x="7026" y="29367"/>
                      </a:lnTo>
                      <a:lnTo>
                        <a:pt x="7026" y="24684"/>
                      </a:lnTo>
                      <a:lnTo>
                        <a:pt x="7026" y="15363"/>
                      </a:lnTo>
                      <a:lnTo>
                        <a:pt x="7026" y="375"/>
                      </a:lnTo>
                      <a:lnTo>
                        <a:pt x="7026" y="329"/>
                      </a:lnTo>
                      <a:lnTo>
                        <a:pt x="7073" y="282"/>
                      </a:lnTo>
                      <a:lnTo>
                        <a:pt x="7120" y="188"/>
                      </a:lnTo>
                      <a:lnTo>
                        <a:pt x="7120" y="94"/>
                      </a:lnTo>
                      <a:lnTo>
                        <a:pt x="7073" y="48"/>
                      </a:lnTo>
                      <a:lnTo>
                        <a:pt x="7026"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6"/>
              <p:cNvGrpSpPr/>
              <p:nvPr/>
            </p:nvGrpSpPr>
            <p:grpSpPr>
              <a:xfrm rot="-5400000">
                <a:off x="-852875" y="-178109"/>
                <a:ext cx="1705283" cy="671077"/>
                <a:chOff x="5500675" y="4848304"/>
                <a:chExt cx="1705283" cy="671077"/>
              </a:xfrm>
            </p:grpSpPr>
            <p:sp>
              <p:nvSpPr>
                <p:cNvPr id="82" name="Google Shape;82;p6"/>
                <p:cNvSpPr/>
                <p:nvPr/>
              </p:nvSpPr>
              <p:spPr>
                <a:xfrm>
                  <a:off x="5500675" y="4848304"/>
                  <a:ext cx="1703152" cy="577677"/>
                </a:xfrm>
                <a:custGeom>
                  <a:avLst/>
                  <a:gdLst/>
                  <a:ahLst/>
                  <a:cxnLst/>
                  <a:rect l="l" t="t" r="r" b="b"/>
                  <a:pathLst>
                    <a:path w="37564" h="12741" extrusionOk="0">
                      <a:moveTo>
                        <a:pt x="37330" y="1"/>
                      </a:moveTo>
                      <a:lnTo>
                        <a:pt x="37236" y="48"/>
                      </a:lnTo>
                      <a:lnTo>
                        <a:pt x="37189" y="141"/>
                      </a:lnTo>
                      <a:lnTo>
                        <a:pt x="37189" y="235"/>
                      </a:lnTo>
                      <a:lnTo>
                        <a:pt x="28196" y="9227"/>
                      </a:lnTo>
                      <a:lnTo>
                        <a:pt x="27634" y="9790"/>
                      </a:lnTo>
                      <a:lnTo>
                        <a:pt x="27588" y="9883"/>
                      </a:lnTo>
                      <a:lnTo>
                        <a:pt x="2717" y="9883"/>
                      </a:lnTo>
                      <a:lnTo>
                        <a:pt x="2624" y="10024"/>
                      </a:lnTo>
                      <a:lnTo>
                        <a:pt x="2483" y="10164"/>
                      </a:lnTo>
                      <a:lnTo>
                        <a:pt x="2155" y="10492"/>
                      </a:lnTo>
                      <a:lnTo>
                        <a:pt x="1546" y="11101"/>
                      </a:lnTo>
                      <a:lnTo>
                        <a:pt x="563" y="12084"/>
                      </a:lnTo>
                      <a:lnTo>
                        <a:pt x="235" y="12412"/>
                      </a:lnTo>
                      <a:lnTo>
                        <a:pt x="141" y="12412"/>
                      </a:lnTo>
                      <a:lnTo>
                        <a:pt x="48" y="12459"/>
                      </a:lnTo>
                      <a:lnTo>
                        <a:pt x="1" y="12506"/>
                      </a:lnTo>
                      <a:lnTo>
                        <a:pt x="1" y="12600"/>
                      </a:lnTo>
                      <a:lnTo>
                        <a:pt x="1" y="12647"/>
                      </a:lnTo>
                      <a:lnTo>
                        <a:pt x="48" y="12693"/>
                      </a:lnTo>
                      <a:lnTo>
                        <a:pt x="95" y="12740"/>
                      </a:lnTo>
                      <a:lnTo>
                        <a:pt x="235" y="12740"/>
                      </a:lnTo>
                      <a:lnTo>
                        <a:pt x="282" y="12693"/>
                      </a:lnTo>
                      <a:lnTo>
                        <a:pt x="329" y="12600"/>
                      </a:lnTo>
                      <a:lnTo>
                        <a:pt x="329" y="12506"/>
                      </a:lnTo>
                      <a:lnTo>
                        <a:pt x="376" y="12506"/>
                      </a:lnTo>
                      <a:lnTo>
                        <a:pt x="703" y="12178"/>
                      </a:lnTo>
                      <a:lnTo>
                        <a:pt x="1640" y="11241"/>
                      </a:lnTo>
                      <a:lnTo>
                        <a:pt x="2296" y="10586"/>
                      </a:lnTo>
                      <a:lnTo>
                        <a:pt x="2577" y="10305"/>
                      </a:lnTo>
                      <a:lnTo>
                        <a:pt x="2764" y="10117"/>
                      </a:lnTo>
                      <a:lnTo>
                        <a:pt x="2811" y="10071"/>
                      </a:lnTo>
                      <a:lnTo>
                        <a:pt x="27634" y="10071"/>
                      </a:lnTo>
                      <a:lnTo>
                        <a:pt x="27681" y="10024"/>
                      </a:lnTo>
                      <a:lnTo>
                        <a:pt x="27775" y="9930"/>
                      </a:lnTo>
                      <a:lnTo>
                        <a:pt x="28337" y="9368"/>
                      </a:lnTo>
                      <a:lnTo>
                        <a:pt x="37330" y="375"/>
                      </a:lnTo>
                      <a:lnTo>
                        <a:pt x="37423" y="375"/>
                      </a:lnTo>
                      <a:lnTo>
                        <a:pt x="37517" y="329"/>
                      </a:lnTo>
                      <a:lnTo>
                        <a:pt x="37564" y="235"/>
                      </a:lnTo>
                      <a:lnTo>
                        <a:pt x="37564" y="188"/>
                      </a:lnTo>
                      <a:lnTo>
                        <a:pt x="37564" y="141"/>
                      </a:lnTo>
                      <a:lnTo>
                        <a:pt x="37517" y="48"/>
                      </a:lnTo>
                      <a:lnTo>
                        <a:pt x="3742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p:cNvSpPr/>
                <p:nvPr/>
              </p:nvSpPr>
              <p:spPr>
                <a:xfrm>
                  <a:off x="5591990" y="5005452"/>
                  <a:ext cx="1613968" cy="513929"/>
                </a:xfrm>
                <a:custGeom>
                  <a:avLst/>
                  <a:gdLst/>
                  <a:ahLst/>
                  <a:cxnLst/>
                  <a:rect l="l" t="t" r="r" b="b"/>
                  <a:pathLst>
                    <a:path w="35597" h="11335" extrusionOk="0">
                      <a:moveTo>
                        <a:pt x="35362" y="1"/>
                      </a:moveTo>
                      <a:lnTo>
                        <a:pt x="35316" y="47"/>
                      </a:lnTo>
                      <a:lnTo>
                        <a:pt x="35269" y="141"/>
                      </a:lnTo>
                      <a:lnTo>
                        <a:pt x="35269" y="235"/>
                      </a:lnTo>
                      <a:lnTo>
                        <a:pt x="35222" y="235"/>
                      </a:lnTo>
                      <a:lnTo>
                        <a:pt x="27353" y="8103"/>
                      </a:lnTo>
                      <a:lnTo>
                        <a:pt x="26838" y="8665"/>
                      </a:lnTo>
                      <a:lnTo>
                        <a:pt x="26744" y="8712"/>
                      </a:lnTo>
                      <a:lnTo>
                        <a:pt x="26744" y="8759"/>
                      </a:lnTo>
                      <a:lnTo>
                        <a:pt x="2436" y="8759"/>
                      </a:lnTo>
                      <a:lnTo>
                        <a:pt x="2343" y="8853"/>
                      </a:lnTo>
                      <a:lnTo>
                        <a:pt x="2202" y="8993"/>
                      </a:lnTo>
                      <a:lnTo>
                        <a:pt x="1921" y="9274"/>
                      </a:lnTo>
                      <a:lnTo>
                        <a:pt x="1359" y="9836"/>
                      </a:lnTo>
                      <a:lnTo>
                        <a:pt x="563" y="10632"/>
                      </a:lnTo>
                      <a:lnTo>
                        <a:pt x="235" y="10960"/>
                      </a:lnTo>
                      <a:lnTo>
                        <a:pt x="141" y="10960"/>
                      </a:lnTo>
                      <a:lnTo>
                        <a:pt x="48" y="11007"/>
                      </a:lnTo>
                      <a:lnTo>
                        <a:pt x="1" y="11101"/>
                      </a:lnTo>
                      <a:lnTo>
                        <a:pt x="1" y="11148"/>
                      </a:lnTo>
                      <a:lnTo>
                        <a:pt x="1" y="11241"/>
                      </a:lnTo>
                      <a:lnTo>
                        <a:pt x="48" y="11288"/>
                      </a:lnTo>
                      <a:lnTo>
                        <a:pt x="94" y="11335"/>
                      </a:lnTo>
                      <a:lnTo>
                        <a:pt x="235" y="11335"/>
                      </a:lnTo>
                      <a:lnTo>
                        <a:pt x="282" y="11288"/>
                      </a:lnTo>
                      <a:lnTo>
                        <a:pt x="329" y="11194"/>
                      </a:lnTo>
                      <a:lnTo>
                        <a:pt x="329" y="11101"/>
                      </a:lnTo>
                      <a:lnTo>
                        <a:pt x="375" y="11101"/>
                      </a:lnTo>
                      <a:lnTo>
                        <a:pt x="657" y="10773"/>
                      </a:lnTo>
                      <a:lnTo>
                        <a:pt x="1500" y="9977"/>
                      </a:lnTo>
                      <a:lnTo>
                        <a:pt x="2062" y="9415"/>
                      </a:lnTo>
                      <a:lnTo>
                        <a:pt x="2343" y="9134"/>
                      </a:lnTo>
                      <a:lnTo>
                        <a:pt x="2483" y="8946"/>
                      </a:lnTo>
                      <a:lnTo>
                        <a:pt x="2530" y="8900"/>
                      </a:lnTo>
                      <a:lnTo>
                        <a:pt x="26791" y="8900"/>
                      </a:lnTo>
                      <a:lnTo>
                        <a:pt x="26838" y="8853"/>
                      </a:lnTo>
                      <a:lnTo>
                        <a:pt x="26932" y="8806"/>
                      </a:lnTo>
                      <a:lnTo>
                        <a:pt x="27494" y="8244"/>
                      </a:lnTo>
                      <a:lnTo>
                        <a:pt x="35362" y="375"/>
                      </a:lnTo>
                      <a:lnTo>
                        <a:pt x="35362" y="328"/>
                      </a:lnTo>
                      <a:lnTo>
                        <a:pt x="35456" y="375"/>
                      </a:lnTo>
                      <a:lnTo>
                        <a:pt x="35550" y="328"/>
                      </a:lnTo>
                      <a:lnTo>
                        <a:pt x="35597" y="235"/>
                      </a:lnTo>
                      <a:lnTo>
                        <a:pt x="35597" y="188"/>
                      </a:lnTo>
                      <a:lnTo>
                        <a:pt x="35597" y="94"/>
                      </a:lnTo>
                      <a:lnTo>
                        <a:pt x="35550" y="47"/>
                      </a:lnTo>
                      <a:lnTo>
                        <a:pt x="3550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 name="Google Shape;84;p6"/>
            <p:cNvGrpSpPr/>
            <p:nvPr/>
          </p:nvGrpSpPr>
          <p:grpSpPr>
            <a:xfrm>
              <a:off x="8583454" y="1738502"/>
              <a:ext cx="2871110" cy="3093516"/>
              <a:chOff x="8583454" y="1738502"/>
              <a:chExt cx="2871110" cy="3093516"/>
            </a:xfrm>
          </p:grpSpPr>
          <p:grpSp>
            <p:nvGrpSpPr>
              <p:cNvPr id="85" name="Google Shape;85;p6"/>
              <p:cNvGrpSpPr/>
              <p:nvPr/>
            </p:nvGrpSpPr>
            <p:grpSpPr>
              <a:xfrm>
                <a:off x="8583454" y="3587571"/>
                <a:ext cx="2871110" cy="1244447"/>
                <a:chOff x="2451729" y="-1074279"/>
                <a:chExt cx="2871110" cy="1244447"/>
              </a:xfrm>
            </p:grpSpPr>
            <p:sp>
              <p:nvSpPr>
                <p:cNvPr id="86" name="Google Shape;86;p6"/>
                <p:cNvSpPr/>
                <p:nvPr/>
              </p:nvSpPr>
              <p:spPr>
                <a:xfrm>
                  <a:off x="2451729" y="-1074279"/>
                  <a:ext cx="2871110" cy="1244447"/>
                </a:xfrm>
                <a:custGeom>
                  <a:avLst/>
                  <a:gdLst/>
                  <a:ahLst/>
                  <a:cxnLst/>
                  <a:rect l="l" t="t" r="r" b="b"/>
                  <a:pathLst>
                    <a:path w="63324" h="27447" extrusionOk="0">
                      <a:moveTo>
                        <a:pt x="94" y="0"/>
                      </a:moveTo>
                      <a:lnTo>
                        <a:pt x="48" y="47"/>
                      </a:lnTo>
                      <a:lnTo>
                        <a:pt x="1" y="94"/>
                      </a:lnTo>
                      <a:lnTo>
                        <a:pt x="1" y="141"/>
                      </a:lnTo>
                      <a:lnTo>
                        <a:pt x="1" y="281"/>
                      </a:lnTo>
                      <a:lnTo>
                        <a:pt x="94" y="328"/>
                      </a:lnTo>
                      <a:lnTo>
                        <a:pt x="94" y="15550"/>
                      </a:lnTo>
                      <a:lnTo>
                        <a:pt x="94" y="17283"/>
                      </a:lnTo>
                      <a:lnTo>
                        <a:pt x="94" y="17704"/>
                      </a:lnTo>
                      <a:lnTo>
                        <a:pt x="94" y="17845"/>
                      </a:lnTo>
                      <a:lnTo>
                        <a:pt x="94" y="17892"/>
                      </a:lnTo>
                      <a:lnTo>
                        <a:pt x="188" y="17985"/>
                      </a:lnTo>
                      <a:lnTo>
                        <a:pt x="329" y="18126"/>
                      </a:lnTo>
                      <a:lnTo>
                        <a:pt x="937" y="18735"/>
                      </a:lnTo>
                      <a:lnTo>
                        <a:pt x="3373" y="21170"/>
                      </a:lnTo>
                      <a:lnTo>
                        <a:pt x="8244" y="26041"/>
                      </a:lnTo>
                      <a:lnTo>
                        <a:pt x="8947" y="26744"/>
                      </a:lnTo>
                      <a:lnTo>
                        <a:pt x="9274" y="27071"/>
                      </a:lnTo>
                      <a:lnTo>
                        <a:pt x="9462" y="27259"/>
                      </a:lnTo>
                      <a:lnTo>
                        <a:pt x="9509" y="27306"/>
                      </a:lnTo>
                      <a:lnTo>
                        <a:pt x="9555" y="27352"/>
                      </a:lnTo>
                      <a:lnTo>
                        <a:pt x="62949" y="27352"/>
                      </a:lnTo>
                      <a:lnTo>
                        <a:pt x="63043" y="27446"/>
                      </a:lnTo>
                      <a:lnTo>
                        <a:pt x="63183" y="27446"/>
                      </a:lnTo>
                      <a:lnTo>
                        <a:pt x="63230" y="27399"/>
                      </a:lnTo>
                      <a:lnTo>
                        <a:pt x="63277" y="27352"/>
                      </a:lnTo>
                      <a:lnTo>
                        <a:pt x="63324" y="27306"/>
                      </a:lnTo>
                      <a:lnTo>
                        <a:pt x="63277" y="27212"/>
                      </a:lnTo>
                      <a:lnTo>
                        <a:pt x="63230" y="27165"/>
                      </a:lnTo>
                      <a:lnTo>
                        <a:pt x="63183" y="27118"/>
                      </a:lnTo>
                      <a:lnTo>
                        <a:pt x="63043" y="27118"/>
                      </a:lnTo>
                      <a:lnTo>
                        <a:pt x="62949" y="27212"/>
                      </a:lnTo>
                      <a:lnTo>
                        <a:pt x="9649" y="27212"/>
                      </a:lnTo>
                      <a:lnTo>
                        <a:pt x="9602" y="27165"/>
                      </a:lnTo>
                      <a:lnTo>
                        <a:pt x="9415" y="26978"/>
                      </a:lnTo>
                      <a:lnTo>
                        <a:pt x="9087" y="26603"/>
                      </a:lnTo>
                      <a:lnTo>
                        <a:pt x="8384" y="25947"/>
                      </a:lnTo>
                      <a:lnTo>
                        <a:pt x="3513" y="21030"/>
                      </a:lnTo>
                      <a:lnTo>
                        <a:pt x="1031" y="18594"/>
                      </a:lnTo>
                      <a:lnTo>
                        <a:pt x="422" y="17985"/>
                      </a:lnTo>
                      <a:lnTo>
                        <a:pt x="282" y="17845"/>
                      </a:lnTo>
                      <a:lnTo>
                        <a:pt x="282" y="17798"/>
                      </a:lnTo>
                      <a:lnTo>
                        <a:pt x="282" y="17704"/>
                      </a:lnTo>
                      <a:lnTo>
                        <a:pt x="282" y="17283"/>
                      </a:lnTo>
                      <a:lnTo>
                        <a:pt x="282" y="15550"/>
                      </a:lnTo>
                      <a:lnTo>
                        <a:pt x="282" y="328"/>
                      </a:lnTo>
                      <a:lnTo>
                        <a:pt x="235" y="328"/>
                      </a:lnTo>
                      <a:lnTo>
                        <a:pt x="329" y="281"/>
                      </a:lnTo>
                      <a:lnTo>
                        <a:pt x="375" y="141"/>
                      </a:lnTo>
                      <a:lnTo>
                        <a:pt x="329" y="94"/>
                      </a:lnTo>
                      <a:lnTo>
                        <a:pt x="282" y="47"/>
                      </a:lnTo>
                      <a:lnTo>
                        <a:pt x="23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6"/>
                <p:cNvSpPr/>
                <p:nvPr/>
              </p:nvSpPr>
              <p:spPr>
                <a:xfrm>
                  <a:off x="2519694" y="-1074279"/>
                  <a:ext cx="2803146" cy="1180744"/>
                </a:xfrm>
                <a:custGeom>
                  <a:avLst/>
                  <a:gdLst/>
                  <a:ahLst/>
                  <a:cxnLst/>
                  <a:rect l="l" t="t" r="r" b="b"/>
                  <a:pathLst>
                    <a:path w="61825" h="26042" extrusionOk="0">
                      <a:moveTo>
                        <a:pt x="141" y="0"/>
                      </a:moveTo>
                      <a:lnTo>
                        <a:pt x="47" y="47"/>
                      </a:lnTo>
                      <a:lnTo>
                        <a:pt x="47" y="94"/>
                      </a:lnTo>
                      <a:lnTo>
                        <a:pt x="0" y="141"/>
                      </a:lnTo>
                      <a:lnTo>
                        <a:pt x="47" y="281"/>
                      </a:lnTo>
                      <a:lnTo>
                        <a:pt x="94" y="328"/>
                      </a:lnTo>
                      <a:lnTo>
                        <a:pt x="94" y="15081"/>
                      </a:lnTo>
                      <a:lnTo>
                        <a:pt x="94" y="16627"/>
                      </a:lnTo>
                      <a:lnTo>
                        <a:pt x="94" y="17048"/>
                      </a:lnTo>
                      <a:lnTo>
                        <a:pt x="94" y="17236"/>
                      </a:lnTo>
                      <a:lnTo>
                        <a:pt x="94" y="17283"/>
                      </a:lnTo>
                      <a:lnTo>
                        <a:pt x="94" y="17330"/>
                      </a:lnTo>
                      <a:lnTo>
                        <a:pt x="141" y="17376"/>
                      </a:lnTo>
                      <a:lnTo>
                        <a:pt x="188" y="17470"/>
                      </a:lnTo>
                      <a:lnTo>
                        <a:pt x="750" y="17985"/>
                      </a:lnTo>
                      <a:lnTo>
                        <a:pt x="2951" y="20187"/>
                      </a:lnTo>
                      <a:lnTo>
                        <a:pt x="7401" y="24636"/>
                      </a:lnTo>
                      <a:lnTo>
                        <a:pt x="8056" y="25292"/>
                      </a:lnTo>
                      <a:lnTo>
                        <a:pt x="8431" y="25666"/>
                      </a:lnTo>
                      <a:lnTo>
                        <a:pt x="8572" y="25807"/>
                      </a:lnTo>
                      <a:lnTo>
                        <a:pt x="8712" y="25947"/>
                      </a:lnTo>
                      <a:lnTo>
                        <a:pt x="61450" y="25947"/>
                      </a:lnTo>
                      <a:lnTo>
                        <a:pt x="61450" y="25901"/>
                      </a:lnTo>
                      <a:lnTo>
                        <a:pt x="61544" y="25994"/>
                      </a:lnTo>
                      <a:lnTo>
                        <a:pt x="61637" y="26041"/>
                      </a:lnTo>
                      <a:lnTo>
                        <a:pt x="61684" y="25994"/>
                      </a:lnTo>
                      <a:lnTo>
                        <a:pt x="61731" y="25947"/>
                      </a:lnTo>
                      <a:lnTo>
                        <a:pt x="61778" y="25901"/>
                      </a:lnTo>
                      <a:lnTo>
                        <a:pt x="61825" y="25854"/>
                      </a:lnTo>
                      <a:lnTo>
                        <a:pt x="61778" y="25760"/>
                      </a:lnTo>
                      <a:lnTo>
                        <a:pt x="61731" y="25713"/>
                      </a:lnTo>
                      <a:lnTo>
                        <a:pt x="61684" y="25666"/>
                      </a:lnTo>
                      <a:lnTo>
                        <a:pt x="61544" y="25666"/>
                      </a:lnTo>
                      <a:lnTo>
                        <a:pt x="61450" y="25760"/>
                      </a:lnTo>
                      <a:lnTo>
                        <a:pt x="8759" y="25760"/>
                      </a:lnTo>
                      <a:lnTo>
                        <a:pt x="8712" y="25713"/>
                      </a:lnTo>
                      <a:lnTo>
                        <a:pt x="8525" y="25526"/>
                      </a:lnTo>
                      <a:lnTo>
                        <a:pt x="8197" y="25198"/>
                      </a:lnTo>
                      <a:lnTo>
                        <a:pt x="7494" y="24495"/>
                      </a:lnTo>
                      <a:lnTo>
                        <a:pt x="3092" y="20093"/>
                      </a:lnTo>
                      <a:lnTo>
                        <a:pt x="890" y="17892"/>
                      </a:lnTo>
                      <a:lnTo>
                        <a:pt x="328" y="17330"/>
                      </a:lnTo>
                      <a:lnTo>
                        <a:pt x="282" y="17283"/>
                      </a:lnTo>
                      <a:lnTo>
                        <a:pt x="282" y="17236"/>
                      </a:lnTo>
                      <a:lnTo>
                        <a:pt x="282" y="17048"/>
                      </a:lnTo>
                      <a:lnTo>
                        <a:pt x="282" y="16627"/>
                      </a:lnTo>
                      <a:lnTo>
                        <a:pt x="282" y="15081"/>
                      </a:lnTo>
                      <a:lnTo>
                        <a:pt x="282" y="328"/>
                      </a:lnTo>
                      <a:lnTo>
                        <a:pt x="328" y="281"/>
                      </a:lnTo>
                      <a:lnTo>
                        <a:pt x="375" y="141"/>
                      </a:lnTo>
                      <a:lnTo>
                        <a:pt x="375" y="94"/>
                      </a:lnTo>
                      <a:lnTo>
                        <a:pt x="328"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6"/>
                <p:cNvSpPr/>
                <p:nvPr/>
              </p:nvSpPr>
              <p:spPr>
                <a:xfrm>
                  <a:off x="2589789" y="-1074279"/>
                  <a:ext cx="2733050" cy="1114911"/>
                </a:xfrm>
                <a:custGeom>
                  <a:avLst/>
                  <a:gdLst/>
                  <a:ahLst/>
                  <a:cxnLst/>
                  <a:rect l="l" t="t" r="r" b="b"/>
                  <a:pathLst>
                    <a:path w="60279" h="24590" extrusionOk="0">
                      <a:moveTo>
                        <a:pt x="94" y="0"/>
                      </a:moveTo>
                      <a:lnTo>
                        <a:pt x="47" y="47"/>
                      </a:lnTo>
                      <a:lnTo>
                        <a:pt x="0" y="94"/>
                      </a:lnTo>
                      <a:lnTo>
                        <a:pt x="0" y="141"/>
                      </a:lnTo>
                      <a:lnTo>
                        <a:pt x="0" y="281"/>
                      </a:lnTo>
                      <a:lnTo>
                        <a:pt x="94" y="328"/>
                      </a:lnTo>
                      <a:lnTo>
                        <a:pt x="94" y="14613"/>
                      </a:lnTo>
                      <a:lnTo>
                        <a:pt x="94" y="16018"/>
                      </a:lnTo>
                      <a:lnTo>
                        <a:pt x="94" y="16674"/>
                      </a:lnTo>
                      <a:lnTo>
                        <a:pt x="94" y="16767"/>
                      </a:lnTo>
                      <a:lnTo>
                        <a:pt x="94" y="16814"/>
                      </a:lnTo>
                      <a:lnTo>
                        <a:pt x="187" y="16908"/>
                      </a:lnTo>
                      <a:lnTo>
                        <a:pt x="281" y="17002"/>
                      </a:lnTo>
                      <a:lnTo>
                        <a:pt x="562" y="17283"/>
                      </a:lnTo>
                      <a:lnTo>
                        <a:pt x="2529" y="19250"/>
                      </a:lnTo>
                      <a:lnTo>
                        <a:pt x="6464" y="23184"/>
                      </a:lnTo>
                      <a:lnTo>
                        <a:pt x="7119" y="23840"/>
                      </a:lnTo>
                      <a:lnTo>
                        <a:pt x="7494" y="24214"/>
                      </a:lnTo>
                      <a:lnTo>
                        <a:pt x="7634" y="24355"/>
                      </a:lnTo>
                      <a:lnTo>
                        <a:pt x="7775" y="24495"/>
                      </a:lnTo>
                      <a:lnTo>
                        <a:pt x="59904" y="24495"/>
                      </a:lnTo>
                      <a:lnTo>
                        <a:pt x="59998" y="24542"/>
                      </a:lnTo>
                      <a:lnTo>
                        <a:pt x="60091" y="24589"/>
                      </a:lnTo>
                      <a:lnTo>
                        <a:pt x="60138" y="24542"/>
                      </a:lnTo>
                      <a:lnTo>
                        <a:pt x="60185" y="24542"/>
                      </a:lnTo>
                      <a:lnTo>
                        <a:pt x="60232" y="24449"/>
                      </a:lnTo>
                      <a:lnTo>
                        <a:pt x="60279" y="24402"/>
                      </a:lnTo>
                      <a:lnTo>
                        <a:pt x="60232" y="24308"/>
                      </a:lnTo>
                      <a:lnTo>
                        <a:pt x="60185" y="24261"/>
                      </a:lnTo>
                      <a:lnTo>
                        <a:pt x="60138" y="24214"/>
                      </a:lnTo>
                      <a:lnTo>
                        <a:pt x="60091" y="24214"/>
                      </a:lnTo>
                      <a:lnTo>
                        <a:pt x="59998" y="24261"/>
                      </a:lnTo>
                      <a:lnTo>
                        <a:pt x="59904" y="24308"/>
                      </a:lnTo>
                      <a:lnTo>
                        <a:pt x="7822" y="24308"/>
                      </a:lnTo>
                      <a:lnTo>
                        <a:pt x="7775" y="24261"/>
                      </a:lnTo>
                      <a:lnTo>
                        <a:pt x="7588" y="24074"/>
                      </a:lnTo>
                      <a:lnTo>
                        <a:pt x="7260" y="23746"/>
                      </a:lnTo>
                      <a:lnTo>
                        <a:pt x="6604" y="23090"/>
                      </a:lnTo>
                      <a:lnTo>
                        <a:pt x="2623" y="19109"/>
                      </a:lnTo>
                      <a:lnTo>
                        <a:pt x="656" y="17142"/>
                      </a:lnTo>
                      <a:lnTo>
                        <a:pt x="422" y="16908"/>
                      </a:lnTo>
                      <a:lnTo>
                        <a:pt x="281" y="16767"/>
                      </a:lnTo>
                      <a:lnTo>
                        <a:pt x="234" y="16721"/>
                      </a:lnTo>
                      <a:lnTo>
                        <a:pt x="234" y="16674"/>
                      </a:lnTo>
                      <a:lnTo>
                        <a:pt x="234" y="16018"/>
                      </a:lnTo>
                      <a:lnTo>
                        <a:pt x="234" y="14613"/>
                      </a:lnTo>
                      <a:lnTo>
                        <a:pt x="234" y="328"/>
                      </a:lnTo>
                      <a:lnTo>
                        <a:pt x="328" y="281"/>
                      </a:lnTo>
                      <a:lnTo>
                        <a:pt x="328" y="141"/>
                      </a:lnTo>
                      <a:lnTo>
                        <a:pt x="328" y="94"/>
                      </a:lnTo>
                      <a:lnTo>
                        <a:pt x="281" y="47"/>
                      </a:lnTo>
                      <a:lnTo>
                        <a:pt x="23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6"/>
                <p:cNvSpPr/>
                <p:nvPr/>
              </p:nvSpPr>
              <p:spPr>
                <a:xfrm>
                  <a:off x="2657709" y="-1074279"/>
                  <a:ext cx="2665131" cy="1049077"/>
                </a:xfrm>
                <a:custGeom>
                  <a:avLst/>
                  <a:gdLst/>
                  <a:ahLst/>
                  <a:cxnLst/>
                  <a:rect l="l" t="t" r="r" b="b"/>
                  <a:pathLst>
                    <a:path w="58781" h="23138" extrusionOk="0">
                      <a:moveTo>
                        <a:pt x="95" y="0"/>
                      </a:moveTo>
                      <a:lnTo>
                        <a:pt x="48" y="47"/>
                      </a:lnTo>
                      <a:lnTo>
                        <a:pt x="1" y="94"/>
                      </a:lnTo>
                      <a:lnTo>
                        <a:pt x="1" y="141"/>
                      </a:lnTo>
                      <a:lnTo>
                        <a:pt x="48" y="281"/>
                      </a:lnTo>
                      <a:lnTo>
                        <a:pt x="95" y="328"/>
                      </a:lnTo>
                      <a:lnTo>
                        <a:pt x="95" y="14145"/>
                      </a:lnTo>
                      <a:lnTo>
                        <a:pt x="95" y="15362"/>
                      </a:lnTo>
                      <a:lnTo>
                        <a:pt x="95" y="15971"/>
                      </a:lnTo>
                      <a:lnTo>
                        <a:pt x="95" y="16112"/>
                      </a:lnTo>
                      <a:lnTo>
                        <a:pt x="95" y="16205"/>
                      </a:lnTo>
                      <a:lnTo>
                        <a:pt x="95" y="16252"/>
                      </a:lnTo>
                      <a:lnTo>
                        <a:pt x="141" y="16299"/>
                      </a:lnTo>
                      <a:lnTo>
                        <a:pt x="376" y="16533"/>
                      </a:lnTo>
                      <a:lnTo>
                        <a:pt x="2109" y="18266"/>
                      </a:lnTo>
                      <a:lnTo>
                        <a:pt x="5574" y="21779"/>
                      </a:lnTo>
                      <a:lnTo>
                        <a:pt x="6277" y="22435"/>
                      </a:lnTo>
                      <a:lnTo>
                        <a:pt x="6605" y="22763"/>
                      </a:lnTo>
                      <a:lnTo>
                        <a:pt x="6745" y="22903"/>
                      </a:lnTo>
                      <a:lnTo>
                        <a:pt x="6839" y="23044"/>
                      </a:lnTo>
                      <a:lnTo>
                        <a:pt x="58406" y="23044"/>
                      </a:lnTo>
                      <a:lnTo>
                        <a:pt x="58500" y="23090"/>
                      </a:lnTo>
                      <a:lnTo>
                        <a:pt x="58593" y="23137"/>
                      </a:lnTo>
                      <a:lnTo>
                        <a:pt x="58640" y="23090"/>
                      </a:lnTo>
                      <a:lnTo>
                        <a:pt x="58687" y="23090"/>
                      </a:lnTo>
                      <a:lnTo>
                        <a:pt x="58734" y="22997"/>
                      </a:lnTo>
                      <a:lnTo>
                        <a:pt x="58781" y="22950"/>
                      </a:lnTo>
                      <a:lnTo>
                        <a:pt x="58734" y="22856"/>
                      </a:lnTo>
                      <a:lnTo>
                        <a:pt x="58687" y="22809"/>
                      </a:lnTo>
                      <a:lnTo>
                        <a:pt x="58640" y="22763"/>
                      </a:lnTo>
                      <a:lnTo>
                        <a:pt x="58593" y="22763"/>
                      </a:lnTo>
                      <a:lnTo>
                        <a:pt x="58500" y="22809"/>
                      </a:lnTo>
                      <a:lnTo>
                        <a:pt x="58406" y="22856"/>
                      </a:lnTo>
                      <a:lnTo>
                        <a:pt x="6933" y="22856"/>
                      </a:lnTo>
                      <a:lnTo>
                        <a:pt x="6886" y="22809"/>
                      </a:lnTo>
                      <a:lnTo>
                        <a:pt x="6699" y="22622"/>
                      </a:lnTo>
                      <a:lnTo>
                        <a:pt x="6371" y="22294"/>
                      </a:lnTo>
                      <a:lnTo>
                        <a:pt x="5715" y="21638"/>
                      </a:lnTo>
                      <a:lnTo>
                        <a:pt x="2249" y="18173"/>
                      </a:lnTo>
                      <a:lnTo>
                        <a:pt x="516" y="16440"/>
                      </a:lnTo>
                      <a:lnTo>
                        <a:pt x="282" y="16205"/>
                      </a:lnTo>
                      <a:lnTo>
                        <a:pt x="282" y="16159"/>
                      </a:lnTo>
                      <a:lnTo>
                        <a:pt x="282" y="16112"/>
                      </a:lnTo>
                      <a:lnTo>
                        <a:pt x="282" y="15971"/>
                      </a:lnTo>
                      <a:lnTo>
                        <a:pt x="282" y="15362"/>
                      </a:lnTo>
                      <a:lnTo>
                        <a:pt x="282" y="14145"/>
                      </a:lnTo>
                      <a:lnTo>
                        <a:pt x="282" y="328"/>
                      </a:lnTo>
                      <a:lnTo>
                        <a:pt x="329" y="281"/>
                      </a:lnTo>
                      <a:lnTo>
                        <a:pt x="376" y="141"/>
                      </a:lnTo>
                      <a:lnTo>
                        <a:pt x="329" y="94"/>
                      </a:lnTo>
                      <a:lnTo>
                        <a:pt x="329" y="47"/>
                      </a:lnTo>
                      <a:lnTo>
                        <a:pt x="23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90;p6"/>
              <p:cNvGrpSpPr/>
              <p:nvPr/>
            </p:nvGrpSpPr>
            <p:grpSpPr>
              <a:xfrm rot="10800000">
                <a:off x="8932817" y="1738502"/>
                <a:ext cx="983243" cy="2548289"/>
                <a:chOff x="8388742" y="-675060"/>
                <a:chExt cx="983243" cy="2548289"/>
              </a:xfrm>
            </p:grpSpPr>
            <p:sp>
              <p:nvSpPr>
                <p:cNvPr id="91" name="Google Shape;91;p6"/>
                <p:cNvSpPr/>
                <p:nvPr/>
              </p:nvSpPr>
              <p:spPr>
                <a:xfrm>
                  <a:off x="8388742" y="-675060"/>
                  <a:ext cx="983243" cy="2548289"/>
                </a:xfrm>
                <a:custGeom>
                  <a:avLst/>
                  <a:gdLst/>
                  <a:ahLst/>
                  <a:cxnLst/>
                  <a:rect l="l" t="t" r="r" b="b"/>
                  <a:pathLst>
                    <a:path w="21686" h="56204" extrusionOk="0">
                      <a:moveTo>
                        <a:pt x="21405" y="0"/>
                      </a:moveTo>
                      <a:lnTo>
                        <a:pt x="21358" y="47"/>
                      </a:lnTo>
                      <a:lnTo>
                        <a:pt x="21311" y="94"/>
                      </a:lnTo>
                      <a:lnTo>
                        <a:pt x="21311" y="188"/>
                      </a:lnTo>
                      <a:lnTo>
                        <a:pt x="21358" y="281"/>
                      </a:lnTo>
                      <a:lnTo>
                        <a:pt x="21405" y="328"/>
                      </a:lnTo>
                      <a:lnTo>
                        <a:pt x="21405" y="375"/>
                      </a:lnTo>
                      <a:lnTo>
                        <a:pt x="21405" y="46228"/>
                      </a:lnTo>
                      <a:lnTo>
                        <a:pt x="21405" y="47024"/>
                      </a:lnTo>
                      <a:lnTo>
                        <a:pt x="21358" y="47071"/>
                      </a:lnTo>
                      <a:lnTo>
                        <a:pt x="21311" y="47118"/>
                      </a:lnTo>
                      <a:lnTo>
                        <a:pt x="21171" y="47258"/>
                      </a:lnTo>
                      <a:lnTo>
                        <a:pt x="20843" y="47539"/>
                      </a:lnTo>
                      <a:lnTo>
                        <a:pt x="19719" y="48710"/>
                      </a:lnTo>
                      <a:lnTo>
                        <a:pt x="17377" y="51052"/>
                      </a:lnTo>
                      <a:lnTo>
                        <a:pt x="12740" y="55689"/>
                      </a:lnTo>
                      <a:lnTo>
                        <a:pt x="12553" y="55876"/>
                      </a:lnTo>
                      <a:lnTo>
                        <a:pt x="12506" y="55923"/>
                      </a:lnTo>
                      <a:lnTo>
                        <a:pt x="328" y="55923"/>
                      </a:lnTo>
                      <a:lnTo>
                        <a:pt x="328" y="55970"/>
                      </a:lnTo>
                      <a:lnTo>
                        <a:pt x="235" y="55876"/>
                      </a:lnTo>
                      <a:lnTo>
                        <a:pt x="141" y="55829"/>
                      </a:lnTo>
                      <a:lnTo>
                        <a:pt x="94" y="55876"/>
                      </a:lnTo>
                      <a:lnTo>
                        <a:pt x="47" y="55923"/>
                      </a:lnTo>
                      <a:lnTo>
                        <a:pt x="1" y="55970"/>
                      </a:lnTo>
                      <a:lnTo>
                        <a:pt x="1" y="56017"/>
                      </a:lnTo>
                      <a:lnTo>
                        <a:pt x="1" y="56110"/>
                      </a:lnTo>
                      <a:lnTo>
                        <a:pt x="47" y="56157"/>
                      </a:lnTo>
                      <a:lnTo>
                        <a:pt x="94" y="56204"/>
                      </a:lnTo>
                      <a:lnTo>
                        <a:pt x="235" y="56204"/>
                      </a:lnTo>
                      <a:lnTo>
                        <a:pt x="328" y="56110"/>
                      </a:lnTo>
                      <a:lnTo>
                        <a:pt x="12553" y="56110"/>
                      </a:lnTo>
                      <a:lnTo>
                        <a:pt x="12600" y="56063"/>
                      </a:lnTo>
                      <a:lnTo>
                        <a:pt x="12646" y="56017"/>
                      </a:lnTo>
                      <a:lnTo>
                        <a:pt x="12881" y="55782"/>
                      </a:lnTo>
                      <a:lnTo>
                        <a:pt x="17517" y="51146"/>
                      </a:lnTo>
                      <a:lnTo>
                        <a:pt x="19812" y="48851"/>
                      </a:lnTo>
                      <a:lnTo>
                        <a:pt x="20983" y="47680"/>
                      </a:lnTo>
                      <a:lnTo>
                        <a:pt x="21264" y="47399"/>
                      </a:lnTo>
                      <a:lnTo>
                        <a:pt x="21405" y="47258"/>
                      </a:lnTo>
                      <a:lnTo>
                        <a:pt x="21499" y="47165"/>
                      </a:lnTo>
                      <a:lnTo>
                        <a:pt x="21545" y="47118"/>
                      </a:lnTo>
                      <a:lnTo>
                        <a:pt x="21592" y="47071"/>
                      </a:lnTo>
                      <a:lnTo>
                        <a:pt x="21592" y="46228"/>
                      </a:lnTo>
                      <a:lnTo>
                        <a:pt x="21592" y="375"/>
                      </a:lnTo>
                      <a:lnTo>
                        <a:pt x="21592" y="328"/>
                      </a:lnTo>
                      <a:lnTo>
                        <a:pt x="21639" y="281"/>
                      </a:lnTo>
                      <a:lnTo>
                        <a:pt x="21686" y="188"/>
                      </a:lnTo>
                      <a:lnTo>
                        <a:pt x="21639" y="94"/>
                      </a:lnTo>
                      <a:lnTo>
                        <a:pt x="21639" y="47"/>
                      </a:lnTo>
                      <a:lnTo>
                        <a:pt x="21545"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
                <p:cNvSpPr/>
                <p:nvPr/>
              </p:nvSpPr>
              <p:spPr>
                <a:xfrm>
                  <a:off x="8388742" y="83024"/>
                  <a:ext cx="915324" cy="1715892"/>
                </a:xfrm>
                <a:custGeom>
                  <a:avLst/>
                  <a:gdLst/>
                  <a:ahLst/>
                  <a:cxnLst/>
                  <a:rect l="l" t="t" r="r" b="b"/>
                  <a:pathLst>
                    <a:path w="20188" h="37845" extrusionOk="0">
                      <a:moveTo>
                        <a:pt x="19906" y="1"/>
                      </a:moveTo>
                      <a:lnTo>
                        <a:pt x="19859" y="48"/>
                      </a:lnTo>
                      <a:lnTo>
                        <a:pt x="19812" y="95"/>
                      </a:lnTo>
                      <a:lnTo>
                        <a:pt x="19812" y="188"/>
                      </a:lnTo>
                      <a:lnTo>
                        <a:pt x="19812" y="282"/>
                      </a:lnTo>
                      <a:lnTo>
                        <a:pt x="19906" y="329"/>
                      </a:lnTo>
                      <a:lnTo>
                        <a:pt x="19906" y="376"/>
                      </a:lnTo>
                      <a:lnTo>
                        <a:pt x="19906" y="28805"/>
                      </a:lnTo>
                      <a:lnTo>
                        <a:pt x="19906" y="29555"/>
                      </a:lnTo>
                      <a:lnTo>
                        <a:pt x="19859" y="29601"/>
                      </a:lnTo>
                      <a:lnTo>
                        <a:pt x="19812" y="29648"/>
                      </a:lnTo>
                      <a:lnTo>
                        <a:pt x="19672" y="29789"/>
                      </a:lnTo>
                      <a:lnTo>
                        <a:pt x="19438" y="30023"/>
                      </a:lnTo>
                      <a:lnTo>
                        <a:pt x="18361" y="31053"/>
                      </a:lnTo>
                      <a:lnTo>
                        <a:pt x="16300" y="33161"/>
                      </a:lnTo>
                      <a:lnTo>
                        <a:pt x="12084" y="37376"/>
                      </a:lnTo>
                      <a:lnTo>
                        <a:pt x="11944" y="37517"/>
                      </a:lnTo>
                      <a:lnTo>
                        <a:pt x="11897" y="37564"/>
                      </a:lnTo>
                      <a:lnTo>
                        <a:pt x="11850" y="37610"/>
                      </a:lnTo>
                      <a:lnTo>
                        <a:pt x="328" y="37610"/>
                      </a:lnTo>
                      <a:lnTo>
                        <a:pt x="235" y="37517"/>
                      </a:lnTo>
                      <a:lnTo>
                        <a:pt x="94" y="37517"/>
                      </a:lnTo>
                      <a:lnTo>
                        <a:pt x="47" y="37564"/>
                      </a:lnTo>
                      <a:lnTo>
                        <a:pt x="1" y="37610"/>
                      </a:lnTo>
                      <a:lnTo>
                        <a:pt x="1" y="37704"/>
                      </a:lnTo>
                      <a:lnTo>
                        <a:pt x="1" y="37751"/>
                      </a:lnTo>
                      <a:lnTo>
                        <a:pt x="47" y="37798"/>
                      </a:lnTo>
                      <a:lnTo>
                        <a:pt x="94" y="37845"/>
                      </a:lnTo>
                      <a:lnTo>
                        <a:pt x="235" y="37845"/>
                      </a:lnTo>
                      <a:lnTo>
                        <a:pt x="328" y="37751"/>
                      </a:lnTo>
                      <a:lnTo>
                        <a:pt x="11944" y="37751"/>
                      </a:lnTo>
                      <a:lnTo>
                        <a:pt x="11991" y="37704"/>
                      </a:lnTo>
                      <a:lnTo>
                        <a:pt x="12038" y="37657"/>
                      </a:lnTo>
                      <a:lnTo>
                        <a:pt x="12225" y="37470"/>
                      </a:lnTo>
                      <a:lnTo>
                        <a:pt x="16393" y="33302"/>
                      </a:lnTo>
                      <a:lnTo>
                        <a:pt x="18501" y="31194"/>
                      </a:lnTo>
                      <a:lnTo>
                        <a:pt x="19531" y="30163"/>
                      </a:lnTo>
                      <a:lnTo>
                        <a:pt x="19812" y="29882"/>
                      </a:lnTo>
                      <a:lnTo>
                        <a:pt x="19953" y="29742"/>
                      </a:lnTo>
                      <a:lnTo>
                        <a:pt x="20000" y="29695"/>
                      </a:lnTo>
                      <a:lnTo>
                        <a:pt x="20047" y="29648"/>
                      </a:lnTo>
                      <a:lnTo>
                        <a:pt x="20093" y="29555"/>
                      </a:lnTo>
                      <a:lnTo>
                        <a:pt x="20093" y="28805"/>
                      </a:lnTo>
                      <a:lnTo>
                        <a:pt x="20093" y="376"/>
                      </a:lnTo>
                      <a:lnTo>
                        <a:pt x="20047" y="329"/>
                      </a:lnTo>
                      <a:lnTo>
                        <a:pt x="20140" y="282"/>
                      </a:lnTo>
                      <a:lnTo>
                        <a:pt x="20187" y="188"/>
                      </a:lnTo>
                      <a:lnTo>
                        <a:pt x="20140" y="95"/>
                      </a:lnTo>
                      <a:lnTo>
                        <a:pt x="20093" y="48"/>
                      </a:lnTo>
                      <a:lnTo>
                        <a:pt x="2004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6"/>
                <p:cNvSpPr/>
                <p:nvPr/>
              </p:nvSpPr>
              <p:spPr>
                <a:xfrm>
                  <a:off x="8388742" y="839023"/>
                  <a:ext cx="843097" cy="883450"/>
                </a:xfrm>
                <a:custGeom>
                  <a:avLst/>
                  <a:gdLst/>
                  <a:ahLst/>
                  <a:cxnLst/>
                  <a:rect l="l" t="t" r="r" b="b"/>
                  <a:pathLst>
                    <a:path w="18595" h="19485" extrusionOk="0">
                      <a:moveTo>
                        <a:pt x="18314" y="1"/>
                      </a:moveTo>
                      <a:lnTo>
                        <a:pt x="18267" y="47"/>
                      </a:lnTo>
                      <a:lnTo>
                        <a:pt x="18220" y="94"/>
                      </a:lnTo>
                      <a:lnTo>
                        <a:pt x="18220" y="188"/>
                      </a:lnTo>
                      <a:lnTo>
                        <a:pt x="18267" y="282"/>
                      </a:lnTo>
                      <a:lnTo>
                        <a:pt x="18314" y="328"/>
                      </a:lnTo>
                      <a:lnTo>
                        <a:pt x="18314" y="375"/>
                      </a:lnTo>
                      <a:lnTo>
                        <a:pt x="18314" y="11616"/>
                      </a:lnTo>
                      <a:lnTo>
                        <a:pt x="18314" y="12225"/>
                      </a:lnTo>
                      <a:lnTo>
                        <a:pt x="18314" y="12272"/>
                      </a:lnTo>
                      <a:lnTo>
                        <a:pt x="18267" y="12319"/>
                      </a:lnTo>
                      <a:lnTo>
                        <a:pt x="18173" y="12412"/>
                      </a:lnTo>
                      <a:lnTo>
                        <a:pt x="17939" y="12646"/>
                      </a:lnTo>
                      <a:lnTo>
                        <a:pt x="17049" y="13536"/>
                      </a:lnTo>
                      <a:lnTo>
                        <a:pt x="15222" y="15363"/>
                      </a:lnTo>
                      <a:lnTo>
                        <a:pt x="11616" y="18969"/>
                      </a:lnTo>
                      <a:lnTo>
                        <a:pt x="11429" y="19157"/>
                      </a:lnTo>
                      <a:lnTo>
                        <a:pt x="11382" y="19204"/>
                      </a:lnTo>
                      <a:lnTo>
                        <a:pt x="328" y="19204"/>
                      </a:lnTo>
                      <a:lnTo>
                        <a:pt x="328" y="19250"/>
                      </a:lnTo>
                      <a:lnTo>
                        <a:pt x="235" y="19157"/>
                      </a:lnTo>
                      <a:lnTo>
                        <a:pt x="141" y="19110"/>
                      </a:lnTo>
                      <a:lnTo>
                        <a:pt x="94" y="19157"/>
                      </a:lnTo>
                      <a:lnTo>
                        <a:pt x="47" y="19204"/>
                      </a:lnTo>
                      <a:lnTo>
                        <a:pt x="1" y="19250"/>
                      </a:lnTo>
                      <a:lnTo>
                        <a:pt x="1" y="19297"/>
                      </a:lnTo>
                      <a:lnTo>
                        <a:pt x="1" y="19391"/>
                      </a:lnTo>
                      <a:lnTo>
                        <a:pt x="47" y="19438"/>
                      </a:lnTo>
                      <a:lnTo>
                        <a:pt x="94" y="19485"/>
                      </a:lnTo>
                      <a:lnTo>
                        <a:pt x="235" y="19485"/>
                      </a:lnTo>
                      <a:lnTo>
                        <a:pt x="328" y="19391"/>
                      </a:lnTo>
                      <a:lnTo>
                        <a:pt x="11429" y="19391"/>
                      </a:lnTo>
                      <a:lnTo>
                        <a:pt x="11476" y="19344"/>
                      </a:lnTo>
                      <a:lnTo>
                        <a:pt x="11569" y="19250"/>
                      </a:lnTo>
                      <a:lnTo>
                        <a:pt x="11710" y="19110"/>
                      </a:lnTo>
                      <a:lnTo>
                        <a:pt x="15316" y="15503"/>
                      </a:lnTo>
                      <a:lnTo>
                        <a:pt x="17143" y="13677"/>
                      </a:lnTo>
                      <a:lnTo>
                        <a:pt x="18080" y="12787"/>
                      </a:lnTo>
                      <a:lnTo>
                        <a:pt x="18267" y="12553"/>
                      </a:lnTo>
                      <a:lnTo>
                        <a:pt x="18407" y="12412"/>
                      </a:lnTo>
                      <a:lnTo>
                        <a:pt x="18454" y="12365"/>
                      </a:lnTo>
                      <a:lnTo>
                        <a:pt x="18501" y="12319"/>
                      </a:lnTo>
                      <a:lnTo>
                        <a:pt x="18501" y="12225"/>
                      </a:lnTo>
                      <a:lnTo>
                        <a:pt x="18501" y="11616"/>
                      </a:lnTo>
                      <a:lnTo>
                        <a:pt x="18501" y="375"/>
                      </a:lnTo>
                      <a:lnTo>
                        <a:pt x="18501" y="328"/>
                      </a:lnTo>
                      <a:lnTo>
                        <a:pt x="18548" y="282"/>
                      </a:lnTo>
                      <a:lnTo>
                        <a:pt x="18595" y="188"/>
                      </a:lnTo>
                      <a:lnTo>
                        <a:pt x="18548" y="94"/>
                      </a:lnTo>
                      <a:lnTo>
                        <a:pt x="18548" y="47"/>
                      </a:lnTo>
                      <a:lnTo>
                        <a:pt x="1845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4"/>
        <p:cNvGrpSpPr/>
        <p:nvPr/>
      </p:nvGrpSpPr>
      <p:grpSpPr>
        <a:xfrm>
          <a:off x="0" y="0"/>
          <a:ext cx="0" cy="0"/>
          <a:chOff x="0" y="0"/>
          <a:chExt cx="0" cy="0"/>
        </a:xfrm>
      </p:grpSpPr>
      <p:sp>
        <p:nvSpPr>
          <p:cNvPr id="95" name="Google Shape;95;p7"/>
          <p:cNvSpPr txBox="1">
            <a:spLocks noGrp="1"/>
          </p:cNvSpPr>
          <p:nvPr>
            <p:ph type="title"/>
          </p:nvPr>
        </p:nvSpPr>
        <p:spPr>
          <a:xfrm>
            <a:off x="1044963" y="1387200"/>
            <a:ext cx="38295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6" name="Google Shape;96;p7"/>
          <p:cNvSpPr txBox="1">
            <a:spLocks noGrp="1"/>
          </p:cNvSpPr>
          <p:nvPr>
            <p:ph type="subTitle" idx="1"/>
          </p:nvPr>
        </p:nvSpPr>
        <p:spPr>
          <a:xfrm>
            <a:off x="1044963" y="2039400"/>
            <a:ext cx="3829500" cy="171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97" name="Google Shape;97;p7"/>
          <p:cNvSpPr>
            <a:spLocks noGrp="1"/>
          </p:cNvSpPr>
          <p:nvPr>
            <p:ph type="pic" idx="2"/>
          </p:nvPr>
        </p:nvSpPr>
        <p:spPr>
          <a:xfrm>
            <a:off x="5369475" y="1041100"/>
            <a:ext cx="3061200" cy="3061200"/>
          </a:xfrm>
          <a:prstGeom prst="rect">
            <a:avLst/>
          </a:prstGeom>
          <a:noFill/>
          <a:ln>
            <a:noFill/>
          </a:ln>
        </p:spPr>
        <p:txBody>
          <a:bodyPr/>
          <a:lstStyle/>
          <a:p>
            <a:endParaRPr lang="it-IT"/>
          </a:p>
        </p:txBody>
      </p:sp>
      <p:grpSp>
        <p:nvGrpSpPr>
          <p:cNvPr id="98" name="Google Shape;98;p7"/>
          <p:cNvGrpSpPr/>
          <p:nvPr/>
        </p:nvGrpSpPr>
        <p:grpSpPr>
          <a:xfrm>
            <a:off x="153589" y="2554269"/>
            <a:ext cx="8850885" cy="712310"/>
            <a:chOff x="153589" y="2554269"/>
            <a:chExt cx="8850885" cy="712310"/>
          </a:xfrm>
        </p:grpSpPr>
        <p:pic>
          <p:nvPicPr>
            <p:cNvPr id="99" name="Google Shape;99;p7"/>
            <p:cNvPicPr preferRelativeResize="0"/>
            <p:nvPr/>
          </p:nvPicPr>
          <p:blipFill>
            <a:blip r:embed="rId2">
              <a:alphaModFix/>
            </a:blip>
            <a:stretch>
              <a:fillRect/>
            </a:stretch>
          </p:blipFill>
          <p:spPr>
            <a:xfrm>
              <a:off x="8494748" y="2554269"/>
              <a:ext cx="509725" cy="202569"/>
            </a:xfrm>
            <a:prstGeom prst="rect">
              <a:avLst/>
            </a:prstGeom>
            <a:noFill/>
            <a:ln>
              <a:noFill/>
            </a:ln>
          </p:spPr>
        </p:pic>
        <p:pic>
          <p:nvPicPr>
            <p:cNvPr id="100" name="Google Shape;100;p7"/>
            <p:cNvPicPr preferRelativeResize="0"/>
            <p:nvPr/>
          </p:nvPicPr>
          <p:blipFill>
            <a:blip r:embed="rId2">
              <a:alphaModFix/>
            </a:blip>
            <a:stretch>
              <a:fillRect/>
            </a:stretch>
          </p:blipFill>
          <p:spPr>
            <a:xfrm rot="-5400000">
              <a:off x="11" y="2910432"/>
              <a:ext cx="509725" cy="202569"/>
            </a:xfrm>
            <a:prstGeom prst="rect">
              <a:avLst/>
            </a:prstGeom>
            <a:noFill/>
            <a:ln>
              <a:noFill/>
            </a:ln>
          </p:spPr>
        </p:pic>
      </p:grpSp>
      <p:grpSp>
        <p:nvGrpSpPr>
          <p:cNvPr id="101" name="Google Shape;101;p7"/>
          <p:cNvGrpSpPr/>
          <p:nvPr/>
        </p:nvGrpSpPr>
        <p:grpSpPr>
          <a:xfrm>
            <a:off x="-433283" y="-170791"/>
            <a:ext cx="11951197" cy="5987045"/>
            <a:chOff x="-433283" y="-170791"/>
            <a:chExt cx="11951197" cy="5987045"/>
          </a:xfrm>
        </p:grpSpPr>
        <p:grpSp>
          <p:nvGrpSpPr>
            <p:cNvPr id="102" name="Google Shape;102;p7"/>
            <p:cNvGrpSpPr/>
            <p:nvPr/>
          </p:nvGrpSpPr>
          <p:grpSpPr>
            <a:xfrm>
              <a:off x="-433283" y="1387209"/>
              <a:ext cx="1089899" cy="4429045"/>
              <a:chOff x="-433283" y="1387209"/>
              <a:chExt cx="1089899" cy="4429045"/>
            </a:xfrm>
          </p:grpSpPr>
          <p:grpSp>
            <p:nvGrpSpPr>
              <p:cNvPr id="103" name="Google Shape;103;p7"/>
              <p:cNvGrpSpPr/>
              <p:nvPr/>
            </p:nvGrpSpPr>
            <p:grpSpPr>
              <a:xfrm rot="10800000" flipH="1">
                <a:off x="-433283" y="1387209"/>
                <a:ext cx="983243" cy="2548289"/>
                <a:chOff x="8388742" y="-675060"/>
                <a:chExt cx="983243" cy="2548289"/>
              </a:xfrm>
            </p:grpSpPr>
            <p:sp>
              <p:nvSpPr>
                <p:cNvPr id="104" name="Google Shape;104;p7"/>
                <p:cNvSpPr/>
                <p:nvPr/>
              </p:nvSpPr>
              <p:spPr>
                <a:xfrm>
                  <a:off x="8388742" y="-675060"/>
                  <a:ext cx="983243" cy="2548289"/>
                </a:xfrm>
                <a:custGeom>
                  <a:avLst/>
                  <a:gdLst/>
                  <a:ahLst/>
                  <a:cxnLst/>
                  <a:rect l="l" t="t" r="r" b="b"/>
                  <a:pathLst>
                    <a:path w="21686" h="56204" extrusionOk="0">
                      <a:moveTo>
                        <a:pt x="21405" y="0"/>
                      </a:moveTo>
                      <a:lnTo>
                        <a:pt x="21358" y="47"/>
                      </a:lnTo>
                      <a:lnTo>
                        <a:pt x="21311" y="94"/>
                      </a:lnTo>
                      <a:lnTo>
                        <a:pt x="21311" y="188"/>
                      </a:lnTo>
                      <a:lnTo>
                        <a:pt x="21358" y="281"/>
                      </a:lnTo>
                      <a:lnTo>
                        <a:pt x="21405" y="328"/>
                      </a:lnTo>
                      <a:lnTo>
                        <a:pt x="21405" y="375"/>
                      </a:lnTo>
                      <a:lnTo>
                        <a:pt x="21405" y="46228"/>
                      </a:lnTo>
                      <a:lnTo>
                        <a:pt x="21405" y="47024"/>
                      </a:lnTo>
                      <a:lnTo>
                        <a:pt x="21358" y="47071"/>
                      </a:lnTo>
                      <a:lnTo>
                        <a:pt x="21311" y="47118"/>
                      </a:lnTo>
                      <a:lnTo>
                        <a:pt x="21171" y="47258"/>
                      </a:lnTo>
                      <a:lnTo>
                        <a:pt x="20843" y="47539"/>
                      </a:lnTo>
                      <a:lnTo>
                        <a:pt x="19719" y="48710"/>
                      </a:lnTo>
                      <a:lnTo>
                        <a:pt x="17377" y="51052"/>
                      </a:lnTo>
                      <a:lnTo>
                        <a:pt x="12740" y="55689"/>
                      </a:lnTo>
                      <a:lnTo>
                        <a:pt x="12553" y="55876"/>
                      </a:lnTo>
                      <a:lnTo>
                        <a:pt x="12506" y="55923"/>
                      </a:lnTo>
                      <a:lnTo>
                        <a:pt x="328" y="55923"/>
                      </a:lnTo>
                      <a:lnTo>
                        <a:pt x="328" y="55970"/>
                      </a:lnTo>
                      <a:lnTo>
                        <a:pt x="235" y="55876"/>
                      </a:lnTo>
                      <a:lnTo>
                        <a:pt x="141" y="55829"/>
                      </a:lnTo>
                      <a:lnTo>
                        <a:pt x="94" y="55876"/>
                      </a:lnTo>
                      <a:lnTo>
                        <a:pt x="47" y="55923"/>
                      </a:lnTo>
                      <a:lnTo>
                        <a:pt x="1" y="55970"/>
                      </a:lnTo>
                      <a:lnTo>
                        <a:pt x="1" y="56017"/>
                      </a:lnTo>
                      <a:lnTo>
                        <a:pt x="1" y="56110"/>
                      </a:lnTo>
                      <a:lnTo>
                        <a:pt x="47" y="56157"/>
                      </a:lnTo>
                      <a:lnTo>
                        <a:pt x="94" y="56204"/>
                      </a:lnTo>
                      <a:lnTo>
                        <a:pt x="235" y="56204"/>
                      </a:lnTo>
                      <a:lnTo>
                        <a:pt x="328" y="56110"/>
                      </a:lnTo>
                      <a:lnTo>
                        <a:pt x="12553" y="56110"/>
                      </a:lnTo>
                      <a:lnTo>
                        <a:pt x="12600" y="56063"/>
                      </a:lnTo>
                      <a:lnTo>
                        <a:pt x="12646" y="56017"/>
                      </a:lnTo>
                      <a:lnTo>
                        <a:pt x="12881" y="55782"/>
                      </a:lnTo>
                      <a:lnTo>
                        <a:pt x="17517" y="51146"/>
                      </a:lnTo>
                      <a:lnTo>
                        <a:pt x="19812" y="48851"/>
                      </a:lnTo>
                      <a:lnTo>
                        <a:pt x="20983" y="47680"/>
                      </a:lnTo>
                      <a:lnTo>
                        <a:pt x="21264" y="47399"/>
                      </a:lnTo>
                      <a:lnTo>
                        <a:pt x="21405" y="47258"/>
                      </a:lnTo>
                      <a:lnTo>
                        <a:pt x="21499" y="47165"/>
                      </a:lnTo>
                      <a:lnTo>
                        <a:pt x="21545" y="47118"/>
                      </a:lnTo>
                      <a:lnTo>
                        <a:pt x="21592" y="47071"/>
                      </a:lnTo>
                      <a:lnTo>
                        <a:pt x="21592" y="46228"/>
                      </a:lnTo>
                      <a:lnTo>
                        <a:pt x="21592" y="375"/>
                      </a:lnTo>
                      <a:lnTo>
                        <a:pt x="21592" y="328"/>
                      </a:lnTo>
                      <a:lnTo>
                        <a:pt x="21639" y="281"/>
                      </a:lnTo>
                      <a:lnTo>
                        <a:pt x="21686" y="188"/>
                      </a:lnTo>
                      <a:lnTo>
                        <a:pt x="21639" y="94"/>
                      </a:lnTo>
                      <a:lnTo>
                        <a:pt x="21639" y="47"/>
                      </a:lnTo>
                      <a:lnTo>
                        <a:pt x="21545"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7"/>
                <p:cNvSpPr/>
                <p:nvPr/>
              </p:nvSpPr>
              <p:spPr>
                <a:xfrm>
                  <a:off x="8388742" y="83024"/>
                  <a:ext cx="915324" cy="1715892"/>
                </a:xfrm>
                <a:custGeom>
                  <a:avLst/>
                  <a:gdLst/>
                  <a:ahLst/>
                  <a:cxnLst/>
                  <a:rect l="l" t="t" r="r" b="b"/>
                  <a:pathLst>
                    <a:path w="20188" h="37845" extrusionOk="0">
                      <a:moveTo>
                        <a:pt x="19906" y="1"/>
                      </a:moveTo>
                      <a:lnTo>
                        <a:pt x="19859" y="48"/>
                      </a:lnTo>
                      <a:lnTo>
                        <a:pt x="19812" y="95"/>
                      </a:lnTo>
                      <a:lnTo>
                        <a:pt x="19812" y="188"/>
                      </a:lnTo>
                      <a:lnTo>
                        <a:pt x="19812" y="282"/>
                      </a:lnTo>
                      <a:lnTo>
                        <a:pt x="19906" y="329"/>
                      </a:lnTo>
                      <a:lnTo>
                        <a:pt x="19906" y="376"/>
                      </a:lnTo>
                      <a:lnTo>
                        <a:pt x="19906" y="28805"/>
                      </a:lnTo>
                      <a:lnTo>
                        <a:pt x="19906" y="29555"/>
                      </a:lnTo>
                      <a:lnTo>
                        <a:pt x="19859" y="29601"/>
                      </a:lnTo>
                      <a:lnTo>
                        <a:pt x="19812" y="29648"/>
                      </a:lnTo>
                      <a:lnTo>
                        <a:pt x="19672" y="29789"/>
                      </a:lnTo>
                      <a:lnTo>
                        <a:pt x="19438" y="30023"/>
                      </a:lnTo>
                      <a:lnTo>
                        <a:pt x="18361" y="31053"/>
                      </a:lnTo>
                      <a:lnTo>
                        <a:pt x="16300" y="33161"/>
                      </a:lnTo>
                      <a:lnTo>
                        <a:pt x="12084" y="37376"/>
                      </a:lnTo>
                      <a:lnTo>
                        <a:pt x="11944" y="37517"/>
                      </a:lnTo>
                      <a:lnTo>
                        <a:pt x="11897" y="37564"/>
                      </a:lnTo>
                      <a:lnTo>
                        <a:pt x="11850" y="37610"/>
                      </a:lnTo>
                      <a:lnTo>
                        <a:pt x="328" y="37610"/>
                      </a:lnTo>
                      <a:lnTo>
                        <a:pt x="235" y="37517"/>
                      </a:lnTo>
                      <a:lnTo>
                        <a:pt x="94" y="37517"/>
                      </a:lnTo>
                      <a:lnTo>
                        <a:pt x="47" y="37564"/>
                      </a:lnTo>
                      <a:lnTo>
                        <a:pt x="1" y="37610"/>
                      </a:lnTo>
                      <a:lnTo>
                        <a:pt x="1" y="37704"/>
                      </a:lnTo>
                      <a:lnTo>
                        <a:pt x="1" y="37751"/>
                      </a:lnTo>
                      <a:lnTo>
                        <a:pt x="47" y="37798"/>
                      </a:lnTo>
                      <a:lnTo>
                        <a:pt x="94" y="37845"/>
                      </a:lnTo>
                      <a:lnTo>
                        <a:pt x="235" y="37845"/>
                      </a:lnTo>
                      <a:lnTo>
                        <a:pt x="328" y="37751"/>
                      </a:lnTo>
                      <a:lnTo>
                        <a:pt x="11944" y="37751"/>
                      </a:lnTo>
                      <a:lnTo>
                        <a:pt x="11991" y="37704"/>
                      </a:lnTo>
                      <a:lnTo>
                        <a:pt x="12038" y="37657"/>
                      </a:lnTo>
                      <a:lnTo>
                        <a:pt x="12225" y="37470"/>
                      </a:lnTo>
                      <a:lnTo>
                        <a:pt x="16393" y="33302"/>
                      </a:lnTo>
                      <a:lnTo>
                        <a:pt x="18501" y="31194"/>
                      </a:lnTo>
                      <a:lnTo>
                        <a:pt x="19531" y="30163"/>
                      </a:lnTo>
                      <a:lnTo>
                        <a:pt x="19812" y="29882"/>
                      </a:lnTo>
                      <a:lnTo>
                        <a:pt x="19953" y="29742"/>
                      </a:lnTo>
                      <a:lnTo>
                        <a:pt x="20000" y="29695"/>
                      </a:lnTo>
                      <a:lnTo>
                        <a:pt x="20047" y="29648"/>
                      </a:lnTo>
                      <a:lnTo>
                        <a:pt x="20093" y="29555"/>
                      </a:lnTo>
                      <a:lnTo>
                        <a:pt x="20093" y="28805"/>
                      </a:lnTo>
                      <a:lnTo>
                        <a:pt x="20093" y="376"/>
                      </a:lnTo>
                      <a:lnTo>
                        <a:pt x="20047" y="329"/>
                      </a:lnTo>
                      <a:lnTo>
                        <a:pt x="20140" y="282"/>
                      </a:lnTo>
                      <a:lnTo>
                        <a:pt x="20187" y="188"/>
                      </a:lnTo>
                      <a:lnTo>
                        <a:pt x="20140" y="95"/>
                      </a:lnTo>
                      <a:lnTo>
                        <a:pt x="20093" y="48"/>
                      </a:lnTo>
                      <a:lnTo>
                        <a:pt x="2004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7"/>
                <p:cNvSpPr/>
                <p:nvPr/>
              </p:nvSpPr>
              <p:spPr>
                <a:xfrm>
                  <a:off x="8388742" y="839023"/>
                  <a:ext cx="843097" cy="883450"/>
                </a:xfrm>
                <a:custGeom>
                  <a:avLst/>
                  <a:gdLst/>
                  <a:ahLst/>
                  <a:cxnLst/>
                  <a:rect l="l" t="t" r="r" b="b"/>
                  <a:pathLst>
                    <a:path w="18595" h="19485" extrusionOk="0">
                      <a:moveTo>
                        <a:pt x="18314" y="1"/>
                      </a:moveTo>
                      <a:lnTo>
                        <a:pt x="18267" y="47"/>
                      </a:lnTo>
                      <a:lnTo>
                        <a:pt x="18220" y="94"/>
                      </a:lnTo>
                      <a:lnTo>
                        <a:pt x="18220" y="188"/>
                      </a:lnTo>
                      <a:lnTo>
                        <a:pt x="18267" y="282"/>
                      </a:lnTo>
                      <a:lnTo>
                        <a:pt x="18314" y="328"/>
                      </a:lnTo>
                      <a:lnTo>
                        <a:pt x="18314" y="375"/>
                      </a:lnTo>
                      <a:lnTo>
                        <a:pt x="18314" y="11616"/>
                      </a:lnTo>
                      <a:lnTo>
                        <a:pt x="18314" y="12225"/>
                      </a:lnTo>
                      <a:lnTo>
                        <a:pt x="18314" y="12272"/>
                      </a:lnTo>
                      <a:lnTo>
                        <a:pt x="18267" y="12319"/>
                      </a:lnTo>
                      <a:lnTo>
                        <a:pt x="18173" y="12412"/>
                      </a:lnTo>
                      <a:lnTo>
                        <a:pt x="17939" y="12646"/>
                      </a:lnTo>
                      <a:lnTo>
                        <a:pt x="17049" y="13536"/>
                      </a:lnTo>
                      <a:lnTo>
                        <a:pt x="15222" y="15363"/>
                      </a:lnTo>
                      <a:lnTo>
                        <a:pt x="11616" y="18969"/>
                      </a:lnTo>
                      <a:lnTo>
                        <a:pt x="11429" y="19157"/>
                      </a:lnTo>
                      <a:lnTo>
                        <a:pt x="11382" y="19204"/>
                      </a:lnTo>
                      <a:lnTo>
                        <a:pt x="328" y="19204"/>
                      </a:lnTo>
                      <a:lnTo>
                        <a:pt x="328" y="19250"/>
                      </a:lnTo>
                      <a:lnTo>
                        <a:pt x="235" y="19157"/>
                      </a:lnTo>
                      <a:lnTo>
                        <a:pt x="141" y="19110"/>
                      </a:lnTo>
                      <a:lnTo>
                        <a:pt x="94" y="19157"/>
                      </a:lnTo>
                      <a:lnTo>
                        <a:pt x="47" y="19204"/>
                      </a:lnTo>
                      <a:lnTo>
                        <a:pt x="1" y="19250"/>
                      </a:lnTo>
                      <a:lnTo>
                        <a:pt x="1" y="19297"/>
                      </a:lnTo>
                      <a:lnTo>
                        <a:pt x="1" y="19391"/>
                      </a:lnTo>
                      <a:lnTo>
                        <a:pt x="47" y="19438"/>
                      </a:lnTo>
                      <a:lnTo>
                        <a:pt x="94" y="19485"/>
                      </a:lnTo>
                      <a:lnTo>
                        <a:pt x="235" y="19485"/>
                      </a:lnTo>
                      <a:lnTo>
                        <a:pt x="328" y="19391"/>
                      </a:lnTo>
                      <a:lnTo>
                        <a:pt x="11429" y="19391"/>
                      </a:lnTo>
                      <a:lnTo>
                        <a:pt x="11476" y="19344"/>
                      </a:lnTo>
                      <a:lnTo>
                        <a:pt x="11569" y="19250"/>
                      </a:lnTo>
                      <a:lnTo>
                        <a:pt x="11710" y="19110"/>
                      </a:lnTo>
                      <a:lnTo>
                        <a:pt x="15316" y="15503"/>
                      </a:lnTo>
                      <a:lnTo>
                        <a:pt x="17143" y="13677"/>
                      </a:lnTo>
                      <a:lnTo>
                        <a:pt x="18080" y="12787"/>
                      </a:lnTo>
                      <a:lnTo>
                        <a:pt x="18267" y="12553"/>
                      </a:lnTo>
                      <a:lnTo>
                        <a:pt x="18407" y="12412"/>
                      </a:lnTo>
                      <a:lnTo>
                        <a:pt x="18454" y="12365"/>
                      </a:lnTo>
                      <a:lnTo>
                        <a:pt x="18501" y="12319"/>
                      </a:lnTo>
                      <a:lnTo>
                        <a:pt x="18501" y="12225"/>
                      </a:lnTo>
                      <a:lnTo>
                        <a:pt x="18501" y="11616"/>
                      </a:lnTo>
                      <a:lnTo>
                        <a:pt x="18501" y="375"/>
                      </a:lnTo>
                      <a:lnTo>
                        <a:pt x="18501" y="328"/>
                      </a:lnTo>
                      <a:lnTo>
                        <a:pt x="18548" y="282"/>
                      </a:lnTo>
                      <a:lnTo>
                        <a:pt x="18595" y="188"/>
                      </a:lnTo>
                      <a:lnTo>
                        <a:pt x="18548" y="94"/>
                      </a:lnTo>
                      <a:lnTo>
                        <a:pt x="18548" y="47"/>
                      </a:lnTo>
                      <a:lnTo>
                        <a:pt x="1845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7;p7"/>
              <p:cNvGrpSpPr/>
              <p:nvPr/>
            </p:nvGrpSpPr>
            <p:grpSpPr>
              <a:xfrm rot="10800000" flipH="1">
                <a:off x="159645" y="3314619"/>
                <a:ext cx="496972" cy="2501635"/>
                <a:chOff x="8153020" y="-1031841"/>
                <a:chExt cx="496972" cy="2501635"/>
              </a:xfrm>
            </p:grpSpPr>
            <p:sp>
              <p:nvSpPr>
                <p:cNvPr id="108" name="Google Shape;108;p7"/>
                <p:cNvSpPr/>
                <p:nvPr/>
              </p:nvSpPr>
              <p:spPr>
                <a:xfrm>
                  <a:off x="8327171" y="-1031841"/>
                  <a:ext cx="322821" cy="2501635"/>
                </a:xfrm>
                <a:custGeom>
                  <a:avLst/>
                  <a:gdLst/>
                  <a:ahLst/>
                  <a:cxnLst/>
                  <a:rect l="l" t="t" r="r" b="b"/>
                  <a:pathLst>
                    <a:path w="7120" h="55175" extrusionOk="0">
                      <a:moveTo>
                        <a:pt x="6838" y="1"/>
                      </a:moveTo>
                      <a:lnTo>
                        <a:pt x="6792" y="48"/>
                      </a:lnTo>
                      <a:lnTo>
                        <a:pt x="6745" y="94"/>
                      </a:lnTo>
                      <a:lnTo>
                        <a:pt x="6745" y="188"/>
                      </a:lnTo>
                      <a:lnTo>
                        <a:pt x="6792" y="282"/>
                      </a:lnTo>
                      <a:lnTo>
                        <a:pt x="6838" y="329"/>
                      </a:lnTo>
                      <a:lnTo>
                        <a:pt x="6838" y="375"/>
                      </a:lnTo>
                      <a:lnTo>
                        <a:pt x="6838" y="16066"/>
                      </a:lnTo>
                      <a:lnTo>
                        <a:pt x="6838" y="25808"/>
                      </a:lnTo>
                      <a:lnTo>
                        <a:pt x="6838" y="30632"/>
                      </a:lnTo>
                      <a:lnTo>
                        <a:pt x="6838" y="33067"/>
                      </a:lnTo>
                      <a:lnTo>
                        <a:pt x="6838" y="34285"/>
                      </a:lnTo>
                      <a:lnTo>
                        <a:pt x="6838" y="34566"/>
                      </a:lnTo>
                      <a:lnTo>
                        <a:pt x="6838" y="34613"/>
                      </a:lnTo>
                      <a:lnTo>
                        <a:pt x="6792" y="34613"/>
                      </a:lnTo>
                      <a:lnTo>
                        <a:pt x="6698" y="34753"/>
                      </a:lnTo>
                      <a:lnTo>
                        <a:pt x="6230" y="35175"/>
                      </a:lnTo>
                      <a:lnTo>
                        <a:pt x="2998" y="38407"/>
                      </a:lnTo>
                      <a:lnTo>
                        <a:pt x="1359" y="40046"/>
                      </a:lnTo>
                      <a:lnTo>
                        <a:pt x="562" y="40842"/>
                      </a:lnTo>
                      <a:lnTo>
                        <a:pt x="141" y="41264"/>
                      </a:lnTo>
                      <a:lnTo>
                        <a:pt x="94" y="41357"/>
                      </a:lnTo>
                      <a:lnTo>
                        <a:pt x="94" y="41451"/>
                      </a:lnTo>
                      <a:lnTo>
                        <a:pt x="94" y="41591"/>
                      </a:lnTo>
                      <a:lnTo>
                        <a:pt x="94" y="41872"/>
                      </a:lnTo>
                      <a:lnTo>
                        <a:pt x="94" y="54799"/>
                      </a:lnTo>
                      <a:lnTo>
                        <a:pt x="94" y="54846"/>
                      </a:lnTo>
                      <a:lnTo>
                        <a:pt x="0" y="54893"/>
                      </a:lnTo>
                      <a:lnTo>
                        <a:pt x="0" y="54987"/>
                      </a:lnTo>
                      <a:lnTo>
                        <a:pt x="0" y="55080"/>
                      </a:lnTo>
                      <a:lnTo>
                        <a:pt x="47" y="55127"/>
                      </a:lnTo>
                      <a:lnTo>
                        <a:pt x="94" y="55174"/>
                      </a:lnTo>
                      <a:lnTo>
                        <a:pt x="235" y="55174"/>
                      </a:lnTo>
                      <a:lnTo>
                        <a:pt x="281" y="55127"/>
                      </a:lnTo>
                      <a:lnTo>
                        <a:pt x="328" y="55080"/>
                      </a:lnTo>
                      <a:lnTo>
                        <a:pt x="328" y="54987"/>
                      </a:lnTo>
                      <a:lnTo>
                        <a:pt x="328" y="54893"/>
                      </a:lnTo>
                      <a:lnTo>
                        <a:pt x="235" y="54846"/>
                      </a:lnTo>
                      <a:lnTo>
                        <a:pt x="235" y="54799"/>
                      </a:lnTo>
                      <a:lnTo>
                        <a:pt x="235" y="41872"/>
                      </a:lnTo>
                      <a:lnTo>
                        <a:pt x="235" y="41591"/>
                      </a:lnTo>
                      <a:lnTo>
                        <a:pt x="235" y="41451"/>
                      </a:lnTo>
                      <a:lnTo>
                        <a:pt x="235" y="41404"/>
                      </a:lnTo>
                      <a:lnTo>
                        <a:pt x="281" y="41404"/>
                      </a:lnTo>
                      <a:lnTo>
                        <a:pt x="656" y="40983"/>
                      </a:lnTo>
                      <a:lnTo>
                        <a:pt x="1499" y="40186"/>
                      </a:lnTo>
                      <a:lnTo>
                        <a:pt x="3138" y="38547"/>
                      </a:lnTo>
                      <a:lnTo>
                        <a:pt x="6370" y="35269"/>
                      </a:lnTo>
                      <a:lnTo>
                        <a:pt x="6792" y="34847"/>
                      </a:lnTo>
                      <a:lnTo>
                        <a:pt x="6885" y="34753"/>
                      </a:lnTo>
                      <a:lnTo>
                        <a:pt x="6979" y="34707"/>
                      </a:lnTo>
                      <a:lnTo>
                        <a:pt x="7026" y="34660"/>
                      </a:lnTo>
                      <a:lnTo>
                        <a:pt x="7026" y="34613"/>
                      </a:lnTo>
                      <a:lnTo>
                        <a:pt x="7026" y="34285"/>
                      </a:lnTo>
                      <a:lnTo>
                        <a:pt x="7026" y="33067"/>
                      </a:lnTo>
                      <a:lnTo>
                        <a:pt x="7026" y="30632"/>
                      </a:lnTo>
                      <a:lnTo>
                        <a:pt x="7026" y="25808"/>
                      </a:lnTo>
                      <a:lnTo>
                        <a:pt x="7026" y="16066"/>
                      </a:lnTo>
                      <a:lnTo>
                        <a:pt x="7026" y="375"/>
                      </a:lnTo>
                      <a:lnTo>
                        <a:pt x="7026" y="329"/>
                      </a:lnTo>
                      <a:lnTo>
                        <a:pt x="7073" y="282"/>
                      </a:lnTo>
                      <a:lnTo>
                        <a:pt x="7119" y="188"/>
                      </a:lnTo>
                      <a:lnTo>
                        <a:pt x="7073"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8233725" y="-1031841"/>
                  <a:ext cx="322821" cy="2501635"/>
                </a:xfrm>
                <a:custGeom>
                  <a:avLst/>
                  <a:gdLst/>
                  <a:ahLst/>
                  <a:cxnLst/>
                  <a:rect l="l" t="t" r="r" b="b"/>
                  <a:pathLst>
                    <a:path w="7120" h="55175" extrusionOk="0">
                      <a:moveTo>
                        <a:pt x="6839" y="1"/>
                      </a:moveTo>
                      <a:lnTo>
                        <a:pt x="6792" y="48"/>
                      </a:lnTo>
                      <a:lnTo>
                        <a:pt x="6745" y="94"/>
                      </a:lnTo>
                      <a:lnTo>
                        <a:pt x="6745" y="188"/>
                      </a:lnTo>
                      <a:lnTo>
                        <a:pt x="6792" y="282"/>
                      </a:lnTo>
                      <a:lnTo>
                        <a:pt x="6839" y="329"/>
                      </a:lnTo>
                      <a:lnTo>
                        <a:pt x="6839" y="375"/>
                      </a:lnTo>
                      <a:lnTo>
                        <a:pt x="6839" y="15738"/>
                      </a:lnTo>
                      <a:lnTo>
                        <a:pt x="6839" y="25246"/>
                      </a:lnTo>
                      <a:lnTo>
                        <a:pt x="6839" y="29976"/>
                      </a:lnTo>
                      <a:lnTo>
                        <a:pt x="6839" y="32365"/>
                      </a:lnTo>
                      <a:lnTo>
                        <a:pt x="6839" y="33582"/>
                      </a:lnTo>
                      <a:lnTo>
                        <a:pt x="6839" y="33723"/>
                      </a:lnTo>
                      <a:lnTo>
                        <a:pt x="6839" y="33770"/>
                      </a:lnTo>
                      <a:lnTo>
                        <a:pt x="6839" y="33817"/>
                      </a:lnTo>
                      <a:lnTo>
                        <a:pt x="6651" y="34004"/>
                      </a:lnTo>
                      <a:lnTo>
                        <a:pt x="6230" y="34426"/>
                      </a:lnTo>
                      <a:lnTo>
                        <a:pt x="2998" y="37704"/>
                      </a:lnTo>
                      <a:lnTo>
                        <a:pt x="1359" y="39296"/>
                      </a:lnTo>
                      <a:lnTo>
                        <a:pt x="563" y="40140"/>
                      </a:lnTo>
                      <a:lnTo>
                        <a:pt x="141" y="40561"/>
                      </a:lnTo>
                      <a:lnTo>
                        <a:pt x="94" y="40561"/>
                      </a:lnTo>
                      <a:lnTo>
                        <a:pt x="94" y="40608"/>
                      </a:lnTo>
                      <a:lnTo>
                        <a:pt x="94" y="40702"/>
                      </a:lnTo>
                      <a:lnTo>
                        <a:pt x="94" y="40842"/>
                      </a:lnTo>
                      <a:lnTo>
                        <a:pt x="94" y="41170"/>
                      </a:lnTo>
                      <a:lnTo>
                        <a:pt x="94" y="54799"/>
                      </a:lnTo>
                      <a:lnTo>
                        <a:pt x="94" y="54846"/>
                      </a:lnTo>
                      <a:lnTo>
                        <a:pt x="1" y="54893"/>
                      </a:lnTo>
                      <a:lnTo>
                        <a:pt x="1" y="54987"/>
                      </a:lnTo>
                      <a:lnTo>
                        <a:pt x="1" y="55080"/>
                      </a:lnTo>
                      <a:lnTo>
                        <a:pt x="47" y="55127"/>
                      </a:lnTo>
                      <a:lnTo>
                        <a:pt x="94" y="55174"/>
                      </a:lnTo>
                      <a:lnTo>
                        <a:pt x="235" y="55174"/>
                      </a:lnTo>
                      <a:lnTo>
                        <a:pt x="282" y="55127"/>
                      </a:lnTo>
                      <a:lnTo>
                        <a:pt x="328" y="55080"/>
                      </a:lnTo>
                      <a:lnTo>
                        <a:pt x="328" y="54987"/>
                      </a:lnTo>
                      <a:lnTo>
                        <a:pt x="328" y="54893"/>
                      </a:lnTo>
                      <a:lnTo>
                        <a:pt x="235" y="54846"/>
                      </a:lnTo>
                      <a:lnTo>
                        <a:pt x="235" y="54799"/>
                      </a:lnTo>
                      <a:lnTo>
                        <a:pt x="235" y="41170"/>
                      </a:lnTo>
                      <a:lnTo>
                        <a:pt x="235" y="40842"/>
                      </a:lnTo>
                      <a:lnTo>
                        <a:pt x="235" y="40702"/>
                      </a:lnTo>
                      <a:lnTo>
                        <a:pt x="235" y="40655"/>
                      </a:lnTo>
                      <a:lnTo>
                        <a:pt x="282" y="40655"/>
                      </a:lnTo>
                      <a:lnTo>
                        <a:pt x="656" y="40233"/>
                      </a:lnTo>
                      <a:lnTo>
                        <a:pt x="1452" y="39437"/>
                      </a:lnTo>
                      <a:lnTo>
                        <a:pt x="3092" y="37798"/>
                      </a:lnTo>
                      <a:lnTo>
                        <a:pt x="6370" y="34566"/>
                      </a:lnTo>
                      <a:lnTo>
                        <a:pt x="6792" y="34144"/>
                      </a:lnTo>
                      <a:lnTo>
                        <a:pt x="7026" y="33910"/>
                      </a:lnTo>
                      <a:lnTo>
                        <a:pt x="7026" y="33863"/>
                      </a:lnTo>
                      <a:lnTo>
                        <a:pt x="7026" y="33817"/>
                      </a:lnTo>
                      <a:lnTo>
                        <a:pt x="7026" y="33723"/>
                      </a:lnTo>
                      <a:lnTo>
                        <a:pt x="7026" y="33582"/>
                      </a:lnTo>
                      <a:lnTo>
                        <a:pt x="7026" y="32365"/>
                      </a:lnTo>
                      <a:lnTo>
                        <a:pt x="7026" y="29976"/>
                      </a:lnTo>
                      <a:lnTo>
                        <a:pt x="7026" y="25246"/>
                      </a:lnTo>
                      <a:lnTo>
                        <a:pt x="7026" y="15738"/>
                      </a:lnTo>
                      <a:lnTo>
                        <a:pt x="7026" y="375"/>
                      </a:lnTo>
                      <a:lnTo>
                        <a:pt x="7026" y="329"/>
                      </a:lnTo>
                      <a:lnTo>
                        <a:pt x="7073" y="282"/>
                      </a:lnTo>
                      <a:lnTo>
                        <a:pt x="7120" y="188"/>
                      </a:lnTo>
                      <a:lnTo>
                        <a:pt x="7120"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a:off x="8153020" y="-1031841"/>
                  <a:ext cx="322821" cy="2501635"/>
                </a:xfrm>
                <a:custGeom>
                  <a:avLst/>
                  <a:gdLst/>
                  <a:ahLst/>
                  <a:cxnLst/>
                  <a:rect l="l" t="t" r="r" b="b"/>
                  <a:pathLst>
                    <a:path w="7120" h="55175" extrusionOk="0">
                      <a:moveTo>
                        <a:pt x="6886" y="1"/>
                      </a:moveTo>
                      <a:lnTo>
                        <a:pt x="6792" y="48"/>
                      </a:lnTo>
                      <a:lnTo>
                        <a:pt x="6792" y="94"/>
                      </a:lnTo>
                      <a:lnTo>
                        <a:pt x="6745" y="188"/>
                      </a:lnTo>
                      <a:lnTo>
                        <a:pt x="6792" y="282"/>
                      </a:lnTo>
                      <a:lnTo>
                        <a:pt x="6839" y="329"/>
                      </a:lnTo>
                      <a:lnTo>
                        <a:pt x="6839" y="375"/>
                      </a:lnTo>
                      <a:lnTo>
                        <a:pt x="6839" y="15363"/>
                      </a:lnTo>
                      <a:lnTo>
                        <a:pt x="6839" y="24684"/>
                      </a:lnTo>
                      <a:lnTo>
                        <a:pt x="6839" y="29367"/>
                      </a:lnTo>
                      <a:lnTo>
                        <a:pt x="6839" y="31709"/>
                      </a:lnTo>
                      <a:lnTo>
                        <a:pt x="6839" y="32880"/>
                      </a:lnTo>
                      <a:lnTo>
                        <a:pt x="6839" y="33020"/>
                      </a:lnTo>
                      <a:lnTo>
                        <a:pt x="6839" y="33067"/>
                      </a:lnTo>
                      <a:lnTo>
                        <a:pt x="6839" y="33114"/>
                      </a:lnTo>
                      <a:lnTo>
                        <a:pt x="6652" y="33301"/>
                      </a:lnTo>
                      <a:lnTo>
                        <a:pt x="6230" y="33723"/>
                      </a:lnTo>
                      <a:lnTo>
                        <a:pt x="2951" y="36955"/>
                      </a:lnTo>
                      <a:lnTo>
                        <a:pt x="1359" y="38594"/>
                      </a:lnTo>
                      <a:lnTo>
                        <a:pt x="516" y="39390"/>
                      </a:lnTo>
                      <a:lnTo>
                        <a:pt x="94" y="39812"/>
                      </a:lnTo>
                      <a:lnTo>
                        <a:pt x="94" y="39859"/>
                      </a:lnTo>
                      <a:lnTo>
                        <a:pt x="94" y="39905"/>
                      </a:lnTo>
                      <a:lnTo>
                        <a:pt x="94" y="39999"/>
                      </a:lnTo>
                      <a:lnTo>
                        <a:pt x="94" y="40140"/>
                      </a:lnTo>
                      <a:lnTo>
                        <a:pt x="94" y="40421"/>
                      </a:lnTo>
                      <a:lnTo>
                        <a:pt x="94" y="54799"/>
                      </a:lnTo>
                      <a:lnTo>
                        <a:pt x="94" y="54846"/>
                      </a:lnTo>
                      <a:lnTo>
                        <a:pt x="1" y="54893"/>
                      </a:lnTo>
                      <a:lnTo>
                        <a:pt x="1" y="54987"/>
                      </a:lnTo>
                      <a:lnTo>
                        <a:pt x="1" y="55080"/>
                      </a:lnTo>
                      <a:lnTo>
                        <a:pt x="48" y="55127"/>
                      </a:lnTo>
                      <a:lnTo>
                        <a:pt x="94" y="55174"/>
                      </a:lnTo>
                      <a:lnTo>
                        <a:pt x="235" y="55174"/>
                      </a:lnTo>
                      <a:lnTo>
                        <a:pt x="282" y="55127"/>
                      </a:lnTo>
                      <a:lnTo>
                        <a:pt x="329" y="55080"/>
                      </a:lnTo>
                      <a:lnTo>
                        <a:pt x="329" y="54987"/>
                      </a:lnTo>
                      <a:lnTo>
                        <a:pt x="329" y="54893"/>
                      </a:lnTo>
                      <a:lnTo>
                        <a:pt x="235" y="54846"/>
                      </a:lnTo>
                      <a:lnTo>
                        <a:pt x="235" y="54799"/>
                      </a:lnTo>
                      <a:lnTo>
                        <a:pt x="235" y="40421"/>
                      </a:lnTo>
                      <a:lnTo>
                        <a:pt x="235" y="40140"/>
                      </a:lnTo>
                      <a:lnTo>
                        <a:pt x="235" y="39999"/>
                      </a:lnTo>
                      <a:lnTo>
                        <a:pt x="235" y="39952"/>
                      </a:lnTo>
                      <a:lnTo>
                        <a:pt x="235" y="39905"/>
                      </a:lnTo>
                      <a:lnTo>
                        <a:pt x="282" y="39905"/>
                      </a:lnTo>
                      <a:lnTo>
                        <a:pt x="656" y="39531"/>
                      </a:lnTo>
                      <a:lnTo>
                        <a:pt x="1453" y="38688"/>
                      </a:lnTo>
                      <a:lnTo>
                        <a:pt x="3092" y="37095"/>
                      </a:lnTo>
                      <a:lnTo>
                        <a:pt x="6324" y="33817"/>
                      </a:lnTo>
                      <a:lnTo>
                        <a:pt x="6745" y="33395"/>
                      </a:lnTo>
                      <a:lnTo>
                        <a:pt x="6979" y="33208"/>
                      </a:lnTo>
                      <a:lnTo>
                        <a:pt x="6979" y="33161"/>
                      </a:lnTo>
                      <a:lnTo>
                        <a:pt x="7026" y="33161"/>
                      </a:lnTo>
                      <a:lnTo>
                        <a:pt x="7026" y="33114"/>
                      </a:lnTo>
                      <a:lnTo>
                        <a:pt x="7026" y="33020"/>
                      </a:lnTo>
                      <a:lnTo>
                        <a:pt x="7026" y="32880"/>
                      </a:lnTo>
                      <a:lnTo>
                        <a:pt x="7026" y="31709"/>
                      </a:lnTo>
                      <a:lnTo>
                        <a:pt x="7026" y="29367"/>
                      </a:lnTo>
                      <a:lnTo>
                        <a:pt x="7026" y="24684"/>
                      </a:lnTo>
                      <a:lnTo>
                        <a:pt x="7026" y="15363"/>
                      </a:lnTo>
                      <a:lnTo>
                        <a:pt x="7026" y="375"/>
                      </a:lnTo>
                      <a:lnTo>
                        <a:pt x="7026" y="329"/>
                      </a:lnTo>
                      <a:lnTo>
                        <a:pt x="7073" y="282"/>
                      </a:lnTo>
                      <a:lnTo>
                        <a:pt x="7120" y="188"/>
                      </a:lnTo>
                      <a:lnTo>
                        <a:pt x="7120" y="94"/>
                      </a:lnTo>
                      <a:lnTo>
                        <a:pt x="7073" y="48"/>
                      </a:lnTo>
                      <a:lnTo>
                        <a:pt x="7026"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 name="Google Shape;111;p7"/>
            <p:cNvGrpSpPr/>
            <p:nvPr/>
          </p:nvGrpSpPr>
          <p:grpSpPr>
            <a:xfrm>
              <a:off x="8494760" y="-170791"/>
              <a:ext cx="3023154" cy="4288809"/>
              <a:chOff x="8494760" y="-170791"/>
              <a:chExt cx="3023154" cy="4288809"/>
            </a:xfrm>
          </p:grpSpPr>
          <p:grpSp>
            <p:nvGrpSpPr>
              <p:cNvPr id="112" name="Google Shape;112;p7"/>
              <p:cNvGrpSpPr/>
              <p:nvPr/>
            </p:nvGrpSpPr>
            <p:grpSpPr>
              <a:xfrm>
                <a:off x="8613220" y="-64116"/>
                <a:ext cx="496972" cy="2501635"/>
                <a:chOff x="8153020" y="-1031841"/>
                <a:chExt cx="496972" cy="2501635"/>
              </a:xfrm>
            </p:grpSpPr>
            <p:sp>
              <p:nvSpPr>
                <p:cNvPr id="113" name="Google Shape;113;p7"/>
                <p:cNvSpPr/>
                <p:nvPr/>
              </p:nvSpPr>
              <p:spPr>
                <a:xfrm>
                  <a:off x="8327171" y="-1031841"/>
                  <a:ext cx="322821" cy="2501635"/>
                </a:xfrm>
                <a:custGeom>
                  <a:avLst/>
                  <a:gdLst/>
                  <a:ahLst/>
                  <a:cxnLst/>
                  <a:rect l="l" t="t" r="r" b="b"/>
                  <a:pathLst>
                    <a:path w="7120" h="55175" extrusionOk="0">
                      <a:moveTo>
                        <a:pt x="6838" y="1"/>
                      </a:moveTo>
                      <a:lnTo>
                        <a:pt x="6792" y="48"/>
                      </a:lnTo>
                      <a:lnTo>
                        <a:pt x="6745" y="94"/>
                      </a:lnTo>
                      <a:lnTo>
                        <a:pt x="6745" y="188"/>
                      </a:lnTo>
                      <a:lnTo>
                        <a:pt x="6792" y="282"/>
                      </a:lnTo>
                      <a:lnTo>
                        <a:pt x="6838" y="329"/>
                      </a:lnTo>
                      <a:lnTo>
                        <a:pt x="6838" y="375"/>
                      </a:lnTo>
                      <a:lnTo>
                        <a:pt x="6838" y="16066"/>
                      </a:lnTo>
                      <a:lnTo>
                        <a:pt x="6838" y="25808"/>
                      </a:lnTo>
                      <a:lnTo>
                        <a:pt x="6838" y="30632"/>
                      </a:lnTo>
                      <a:lnTo>
                        <a:pt x="6838" y="33067"/>
                      </a:lnTo>
                      <a:lnTo>
                        <a:pt x="6838" y="34285"/>
                      </a:lnTo>
                      <a:lnTo>
                        <a:pt x="6838" y="34566"/>
                      </a:lnTo>
                      <a:lnTo>
                        <a:pt x="6838" y="34613"/>
                      </a:lnTo>
                      <a:lnTo>
                        <a:pt x="6792" y="34613"/>
                      </a:lnTo>
                      <a:lnTo>
                        <a:pt x="6698" y="34753"/>
                      </a:lnTo>
                      <a:lnTo>
                        <a:pt x="6230" y="35175"/>
                      </a:lnTo>
                      <a:lnTo>
                        <a:pt x="2998" y="38407"/>
                      </a:lnTo>
                      <a:lnTo>
                        <a:pt x="1359" y="40046"/>
                      </a:lnTo>
                      <a:lnTo>
                        <a:pt x="562" y="40842"/>
                      </a:lnTo>
                      <a:lnTo>
                        <a:pt x="141" y="41264"/>
                      </a:lnTo>
                      <a:lnTo>
                        <a:pt x="94" y="41357"/>
                      </a:lnTo>
                      <a:lnTo>
                        <a:pt x="94" y="41451"/>
                      </a:lnTo>
                      <a:lnTo>
                        <a:pt x="94" y="41591"/>
                      </a:lnTo>
                      <a:lnTo>
                        <a:pt x="94" y="41872"/>
                      </a:lnTo>
                      <a:lnTo>
                        <a:pt x="94" y="54799"/>
                      </a:lnTo>
                      <a:lnTo>
                        <a:pt x="94" y="54846"/>
                      </a:lnTo>
                      <a:lnTo>
                        <a:pt x="0" y="54893"/>
                      </a:lnTo>
                      <a:lnTo>
                        <a:pt x="0" y="54987"/>
                      </a:lnTo>
                      <a:lnTo>
                        <a:pt x="0" y="55080"/>
                      </a:lnTo>
                      <a:lnTo>
                        <a:pt x="47" y="55127"/>
                      </a:lnTo>
                      <a:lnTo>
                        <a:pt x="94" y="55174"/>
                      </a:lnTo>
                      <a:lnTo>
                        <a:pt x="235" y="55174"/>
                      </a:lnTo>
                      <a:lnTo>
                        <a:pt x="281" y="55127"/>
                      </a:lnTo>
                      <a:lnTo>
                        <a:pt x="328" y="55080"/>
                      </a:lnTo>
                      <a:lnTo>
                        <a:pt x="328" y="54987"/>
                      </a:lnTo>
                      <a:lnTo>
                        <a:pt x="328" y="54893"/>
                      </a:lnTo>
                      <a:lnTo>
                        <a:pt x="235" y="54846"/>
                      </a:lnTo>
                      <a:lnTo>
                        <a:pt x="235" y="54799"/>
                      </a:lnTo>
                      <a:lnTo>
                        <a:pt x="235" y="41872"/>
                      </a:lnTo>
                      <a:lnTo>
                        <a:pt x="235" y="41591"/>
                      </a:lnTo>
                      <a:lnTo>
                        <a:pt x="235" y="41451"/>
                      </a:lnTo>
                      <a:lnTo>
                        <a:pt x="235" y="41404"/>
                      </a:lnTo>
                      <a:lnTo>
                        <a:pt x="281" y="41404"/>
                      </a:lnTo>
                      <a:lnTo>
                        <a:pt x="656" y="40983"/>
                      </a:lnTo>
                      <a:lnTo>
                        <a:pt x="1499" y="40186"/>
                      </a:lnTo>
                      <a:lnTo>
                        <a:pt x="3138" y="38547"/>
                      </a:lnTo>
                      <a:lnTo>
                        <a:pt x="6370" y="35269"/>
                      </a:lnTo>
                      <a:lnTo>
                        <a:pt x="6792" y="34847"/>
                      </a:lnTo>
                      <a:lnTo>
                        <a:pt x="6885" y="34753"/>
                      </a:lnTo>
                      <a:lnTo>
                        <a:pt x="6979" y="34707"/>
                      </a:lnTo>
                      <a:lnTo>
                        <a:pt x="7026" y="34660"/>
                      </a:lnTo>
                      <a:lnTo>
                        <a:pt x="7026" y="34613"/>
                      </a:lnTo>
                      <a:lnTo>
                        <a:pt x="7026" y="34285"/>
                      </a:lnTo>
                      <a:lnTo>
                        <a:pt x="7026" y="33067"/>
                      </a:lnTo>
                      <a:lnTo>
                        <a:pt x="7026" y="30632"/>
                      </a:lnTo>
                      <a:lnTo>
                        <a:pt x="7026" y="25808"/>
                      </a:lnTo>
                      <a:lnTo>
                        <a:pt x="7026" y="16066"/>
                      </a:lnTo>
                      <a:lnTo>
                        <a:pt x="7026" y="375"/>
                      </a:lnTo>
                      <a:lnTo>
                        <a:pt x="7026" y="329"/>
                      </a:lnTo>
                      <a:lnTo>
                        <a:pt x="7073" y="282"/>
                      </a:lnTo>
                      <a:lnTo>
                        <a:pt x="7119" y="188"/>
                      </a:lnTo>
                      <a:lnTo>
                        <a:pt x="7073"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p:nvPr/>
              </p:nvSpPr>
              <p:spPr>
                <a:xfrm>
                  <a:off x="8233725" y="-1031841"/>
                  <a:ext cx="322821" cy="2501635"/>
                </a:xfrm>
                <a:custGeom>
                  <a:avLst/>
                  <a:gdLst/>
                  <a:ahLst/>
                  <a:cxnLst/>
                  <a:rect l="l" t="t" r="r" b="b"/>
                  <a:pathLst>
                    <a:path w="7120" h="55175" extrusionOk="0">
                      <a:moveTo>
                        <a:pt x="6839" y="1"/>
                      </a:moveTo>
                      <a:lnTo>
                        <a:pt x="6792" y="48"/>
                      </a:lnTo>
                      <a:lnTo>
                        <a:pt x="6745" y="94"/>
                      </a:lnTo>
                      <a:lnTo>
                        <a:pt x="6745" y="188"/>
                      </a:lnTo>
                      <a:lnTo>
                        <a:pt x="6792" y="282"/>
                      </a:lnTo>
                      <a:lnTo>
                        <a:pt x="6839" y="329"/>
                      </a:lnTo>
                      <a:lnTo>
                        <a:pt x="6839" y="375"/>
                      </a:lnTo>
                      <a:lnTo>
                        <a:pt x="6839" y="15738"/>
                      </a:lnTo>
                      <a:lnTo>
                        <a:pt x="6839" y="25246"/>
                      </a:lnTo>
                      <a:lnTo>
                        <a:pt x="6839" y="29976"/>
                      </a:lnTo>
                      <a:lnTo>
                        <a:pt x="6839" y="32365"/>
                      </a:lnTo>
                      <a:lnTo>
                        <a:pt x="6839" y="33582"/>
                      </a:lnTo>
                      <a:lnTo>
                        <a:pt x="6839" y="33723"/>
                      </a:lnTo>
                      <a:lnTo>
                        <a:pt x="6839" y="33770"/>
                      </a:lnTo>
                      <a:lnTo>
                        <a:pt x="6839" y="33817"/>
                      </a:lnTo>
                      <a:lnTo>
                        <a:pt x="6651" y="34004"/>
                      </a:lnTo>
                      <a:lnTo>
                        <a:pt x="6230" y="34426"/>
                      </a:lnTo>
                      <a:lnTo>
                        <a:pt x="2998" y="37704"/>
                      </a:lnTo>
                      <a:lnTo>
                        <a:pt x="1359" y="39296"/>
                      </a:lnTo>
                      <a:lnTo>
                        <a:pt x="563" y="40140"/>
                      </a:lnTo>
                      <a:lnTo>
                        <a:pt x="141" y="40561"/>
                      </a:lnTo>
                      <a:lnTo>
                        <a:pt x="94" y="40561"/>
                      </a:lnTo>
                      <a:lnTo>
                        <a:pt x="94" y="40608"/>
                      </a:lnTo>
                      <a:lnTo>
                        <a:pt x="94" y="40702"/>
                      </a:lnTo>
                      <a:lnTo>
                        <a:pt x="94" y="40842"/>
                      </a:lnTo>
                      <a:lnTo>
                        <a:pt x="94" y="41170"/>
                      </a:lnTo>
                      <a:lnTo>
                        <a:pt x="94" y="54799"/>
                      </a:lnTo>
                      <a:lnTo>
                        <a:pt x="94" y="54846"/>
                      </a:lnTo>
                      <a:lnTo>
                        <a:pt x="1" y="54893"/>
                      </a:lnTo>
                      <a:lnTo>
                        <a:pt x="1" y="54987"/>
                      </a:lnTo>
                      <a:lnTo>
                        <a:pt x="1" y="55080"/>
                      </a:lnTo>
                      <a:lnTo>
                        <a:pt x="47" y="55127"/>
                      </a:lnTo>
                      <a:lnTo>
                        <a:pt x="94" y="55174"/>
                      </a:lnTo>
                      <a:lnTo>
                        <a:pt x="235" y="55174"/>
                      </a:lnTo>
                      <a:lnTo>
                        <a:pt x="282" y="55127"/>
                      </a:lnTo>
                      <a:lnTo>
                        <a:pt x="328" y="55080"/>
                      </a:lnTo>
                      <a:lnTo>
                        <a:pt x="328" y="54987"/>
                      </a:lnTo>
                      <a:lnTo>
                        <a:pt x="328" y="54893"/>
                      </a:lnTo>
                      <a:lnTo>
                        <a:pt x="235" y="54846"/>
                      </a:lnTo>
                      <a:lnTo>
                        <a:pt x="235" y="54799"/>
                      </a:lnTo>
                      <a:lnTo>
                        <a:pt x="235" y="41170"/>
                      </a:lnTo>
                      <a:lnTo>
                        <a:pt x="235" y="40842"/>
                      </a:lnTo>
                      <a:lnTo>
                        <a:pt x="235" y="40702"/>
                      </a:lnTo>
                      <a:lnTo>
                        <a:pt x="235" y="40655"/>
                      </a:lnTo>
                      <a:lnTo>
                        <a:pt x="282" y="40655"/>
                      </a:lnTo>
                      <a:lnTo>
                        <a:pt x="656" y="40233"/>
                      </a:lnTo>
                      <a:lnTo>
                        <a:pt x="1452" y="39437"/>
                      </a:lnTo>
                      <a:lnTo>
                        <a:pt x="3092" y="37798"/>
                      </a:lnTo>
                      <a:lnTo>
                        <a:pt x="6370" y="34566"/>
                      </a:lnTo>
                      <a:lnTo>
                        <a:pt x="6792" y="34144"/>
                      </a:lnTo>
                      <a:lnTo>
                        <a:pt x="7026" y="33910"/>
                      </a:lnTo>
                      <a:lnTo>
                        <a:pt x="7026" y="33863"/>
                      </a:lnTo>
                      <a:lnTo>
                        <a:pt x="7026" y="33817"/>
                      </a:lnTo>
                      <a:lnTo>
                        <a:pt x="7026" y="33723"/>
                      </a:lnTo>
                      <a:lnTo>
                        <a:pt x="7026" y="33582"/>
                      </a:lnTo>
                      <a:lnTo>
                        <a:pt x="7026" y="32365"/>
                      </a:lnTo>
                      <a:lnTo>
                        <a:pt x="7026" y="29976"/>
                      </a:lnTo>
                      <a:lnTo>
                        <a:pt x="7026" y="25246"/>
                      </a:lnTo>
                      <a:lnTo>
                        <a:pt x="7026" y="15738"/>
                      </a:lnTo>
                      <a:lnTo>
                        <a:pt x="7026" y="375"/>
                      </a:lnTo>
                      <a:lnTo>
                        <a:pt x="7026" y="329"/>
                      </a:lnTo>
                      <a:lnTo>
                        <a:pt x="7073" y="282"/>
                      </a:lnTo>
                      <a:lnTo>
                        <a:pt x="7120" y="188"/>
                      </a:lnTo>
                      <a:lnTo>
                        <a:pt x="7120"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7"/>
                <p:cNvSpPr/>
                <p:nvPr/>
              </p:nvSpPr>
              <p:spPr>
                <a:xfrm>
                  <a:off x="8153020" y="-1031841"/>
                  <a:ext cx="322821" cy="2501635"/>
                </a:xfrm>
                <a:custGeom>
                  <a:avLst/>
                  <a:gdLst/>
                  <a:ahLst/>
                  <a:cxnLst/>
                  <a:rect l="l" t="t" r="r" b="b"/>
                  <a:pathLst>
                    <a:path w="7120" h="55175" extrusionOk="0">
                      <a:moveTo>
                        <a:pt x="6886" y="1"/>
                      </a:moveTo>
                      <a:lnTo>
                        <a:pt x="6792" y="48"/>
                      </a:lnTo>
                      <a:lnTo>
                        <a:pt x="6792" y="94"/>
                      </a:lnTo>
                      <a:lnTo>
                        <a:pt x="6745" y="188"/>
                      </a:lnTo>
                      <a:lnTo>
                        <a:pt x="6792" y="282"/>
                      </a:lnTo>
                      <a:lnTo>
                        <a:pt x="6839" y="329"/>
                      </a:lnTo>
                      <a:lnTo>
                        <a:pt x="6839" y="375"/>
                      </a:lnTo>
                      <a:lnTo>
                        <a:pt x="6839" y="15363"/>
                      </a:lnTo>
                      <a:lnTo>
                        <a:pt x="6839" y="24684"/>
                      </a:lnTo>
                      <a:lnTo>
                        <a:pt x="6839" y="29367"/>
                      </a:lnTo>
                      <a:lnTo>
                        <a:pt x="6839" y="31709"/>
                      </a:lnTo>
                      <a:lnTo>
                        <a:pt x="6839" y="32880"/>
                      </a:lnTo>
                      <a:lnTo>
                        <a:pt x="6839" y="33020"/>
                      </a:lnTo>
                      <a:lnTo>
                        <a:pt x="6839" y="33067"/>
                      </a:lnTo>
                      <a:lnTo>
                        <a:pt x="6839" y="33114"/>
                      </a:lnTo>
                      <a:lnTo>
                        <a:pt x="6652" y="33301"/>
                      </a:lnTo>
                      <a:lnTo>
                        <a:pt x="6230" y="33723"/>
                      </a:lnTo>
                      <a:lnTo>
                        <a:pt x="2951" y="36955"/>
                      </a:lnTo>
                      <a:lnTo>
                        <a:pt x="1359" y="38594"/>
                      </a:lnTo>
                      <a:lnTo>
                        <a:pt x="516" y="39390"/>
                      </a:lnTo>
                      <a:lnTo>
                        <a:pt x="94" y="39812"/>
                      </a:lnTo>
                      <a:lnTo>
                        <a:pt x="94" y="39859"/>
                      </a:lnTo>
                      <a:lnTo>
                        <a:pt x="94" y="39905"/>
                      </a:lnTo>
                      <a:lnTo>
                        <a:pt x="94" y="39999"/>
                      </a:lnTo>
                      <a:lnTo>
                        <a:pt x="94" y="40140"/>
                      </a:lnTo>
                      <a:lnTo>
                        <a:pt x="94" y="40421"/>
                      </a:lnTo>
                      <a:lnTo>
                        <a:pt x="94" y="54799"/>
                      </a:lnTo>
                      <a:lnTo>
                        <a:pt x="94" y="54846"/>
                      </a:lnTo>
                      <a:lnTo>
                        <a:pt x="1" y="54893"/>
                      </a:lnTo>
                      <a:lnTo>
                        <a:pt x="1" y="54987"/>
                      </a:lnTo>
                      <a:lnTo>
                        <a:pt x="1" y="55080"/>
                      </a:lnTo>
                      <a:lnTo>
                        <a:pt x="48" y="55127"/>
                      </a:lnTo>
                      <a:lnTo>
                        <a:pt x="94" y="55174"/>
                      </a:lnTo>
                      <a:lnTo>
                        <a:pt x="235" y="55174"/>
                      </a:lnTo>
                      <a:lnTo>
                        <a:pt x="282" y="55127"/>
                      </a:lnTo>
                      <a:lnTo>
                        <a:pt x="329" y="55080"/>
                      </a:lnTo>
                      <a:lnTo>
                        <a:pt x="329" y="54987"/>
                      </a:lnTo>
                      <a:lnTo>
                        <a:pt x="329" y="54893"/>
                      </a:lnTo>
                      <a:lnTo>
                        <a:pt x="235" y="54846"/>
                      </a:lnTo>
                      <a:lnTo>
                        <a:pt x="235" y="54799"/>
                      </a:lnTo>
                      <a:lnTo>
                        <a:pt x="235" y="40421"/>
                      </a:lnTo>
                      <a:lnTo>
                        <a:pt x="235" y="40140"/>
                      </a:lnTo>
                      <a:lnTo>
                        <a:pt x="235" y="39999"/>
                      </a:lnTo>
                      <a:lnTo>
                        <a:pt x="235" y="39952"/>
                      </a:lnTo>
                      <a:lnTo>
                        <a:pt x="235" y="39905"/>
                      </a:lnTo>
                      <a:lnTo>
                        <a:pt x="282" y="39905"/>
                      </a:lnTo>
                      <a:lnTo>
                        <a:pt x="656" y="39531"/>
                      </a:lnTo>
                      <a:lnTo>
                        <a:pt x="1453" y="38688"/>
                      </a:lnTo>
                      <a:lnTo>
                        <a:pt x="3092" y="37095"/>
                      </a:lnTo>
                      <a:lnTo>
                        <a:pt x="6324" y="33817"/>
                      </a:lnTo>
                      <a:lnTo>
                        <a:pt x="6745" y="33395"/>
                      </a:lnTo>
                      <a:lnTo>
                        <a:pt x="6979" y="33208"/>
                      </a:lnTo>
                      <a:lnTo>
                        <a:pt x="6979" y="33161"/>
                      </a:lnTo>
                      <a:lnTo>
                        <a:pt x="7026" y="33161"/>
                      </a:lnTo>
                      <a:lnTo>
                        <a:pt x="7026" y="33114"/>
                      </a:lnTo>
                      <a:lnTo>
                        <a:pt x="7026" y="33020"/>
                      </a:lnTo>
                      <a:lnTo>
                        <a:pt x="7026" y="32880"/>
                      </a:lnTo>
                      <a:lnTo>
                        <a:pt x="7026" y="31709"/>
                      </a:lnTo>
                      <a:lnTo>
                        <a:pt x="7026" y="29367"/>
                      </a:lnTo>
                      <a:lnTo>
                        <a:pt x="7026" y="24684"/>
                      </a:lnTo>
                      <a:lnTo>
                        <a:pt x="7026" y="15363"/>
                      </a:lnTo>
                      <a:lnTo>
                        <a:pt x="7026" y="375"/>
                      </a:lnTo>
                      <a:lnTo>
                        <a:pt x="7026" y="329"/>
                      </a:lnTo>
                      <a:lnTo>
                        <a:pt x="7073" y="282"/>
                      </a:lnTo>
                      <a:lnTo>
                        <a:pt x="7120" y="188"/>
                      </a:lnTo>
                      <a:lnTo>
                        <a:pt x="7120" y="94"/>
                      </a:lnTo>
                      <a:lnTo>
                        <a:pt x="7073" y="48"/>
                      </a:lnTo>
                      <a:lnTo>
                        <a:pt x="7026"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7"/>
              <p:cNvGrpSpPr/>
              <p:nvPr/>
            </p:nvGrpSpPr>
            <p:grpSpPr>
              <a:xfrm rot="10800000" flipH="1">
                <a:off x="8494760" y="-170791"/>
                <a:ext cx="286730" cy="1656452"/>
                <a:chOff x="7866335" y="-1031841"/>
                <a:chExt cx="286730" cy="1656452"/>
              </a:xfrm>
            </p:grpSpPr>
            <p:sp>
              <p:nvSpPr>
                <p:cNvPr id="117" name="Google Shape;117;p7"/>
                <p:cNvSpPr/>
                <p:nvPr/>
              </p:nvSpPr>
              <p:spPr>
                <a:xfrm>
                  <a:off x="7953433" y="-1031841"/>
                  <a:ext cx="199632" cy="1656452"/>
                </a:xfrm>
                <a:custGeom>
                  <a:avLst/>
                  <a:gdLst/>
                  <a:ahLst/>
                  <a:cxnLst/>
                  <a:rect l="l" t="t" r="r" b="b"/>
                  <a:pathLst>
                    <a:path w="4403" h="36534" extrusionOk="0">
                      <a:moveTo>
                        <a:pt x="4122" y="1"/>
                      </a:moveTo>
                      <a:lnTo>
                        <a:pt x="4075" y="48"/>
                      </a:lnTo>
                      <a:lnTo>
                        <a:pt x="4028" y="94"/>
                      </a:lnTo>
                      <a:lnTo>
                        <a:pt x="4028" y="188"/>
                      </a:lnTo>
                      <a:lnTo>
                        <a:pt x="4028" y="282"/>
                      </a:lnTo>
                      <a:lnTo>
                        <a:pt x="4122" y="329"/>
                      </a:lnTo>
                      <a:lnTo>
                        <a:pt x="4122" y="375"/>
                      </a:lnTo>
                      <a:lnTo>
                        <a:pt x="4122" y="12459"/>
                      </a:lnTo>
                      <a:lnTo>
                        <a:pt x="4122" y="19391"/>
                      </a:lnTo>
                      <a:lnTo>
                        <a:pt x="4122" y="22904"/>
                      </a:lnTo>
                      <a:lnTo>
                        <a:pt x="4122" y="24637"/>
                      </a:lnTo>
                      <a:lnTo>
                        <a:pt x="4122" y="25480"/>
                      </a:lnTo>
                      <a:lnTo>
                        <a:pt x="4122" y="25901"/>
                      </a:lnTo>
                      <a:lnTo>
                        <a:pt x="4075" y="25901"/>
                      </a:lnTo>
                      <a:lnTo>
                        <a:pt x="4075" y="25948"/>
                      </a:lnTo>
                      <a:lnTo>
                        <a:pt x="3981" y="26042"/>
                      </a:lnTo>
                      <a:lnTo>
                        <a:pt x="3841" y="26182"/>
                      </a:lnTo>
                      <a:lnTo>
                        <a:pt x="1874" y="28149"/>
                      </a:lnTo>
                      <a:lnTo>
                        <a:pt x="937" y="29086"/>
                      </a:lnTo>
                      <a:lnTo>
                        <a:pt x="422" y="29601"/>
                      </a:lnTo>
                      <a:lnTo>
                        <a:pt x="187" y="29836"/>
                      </a:lnTo>
                      <a:lnTo>
                        <a:pt x="141" y="29882"/>
                      </a:lnTo>
                      <a:lnTo>
                        <a:pt x="94" y="29929"/>
                      </a:lnTo>
                      <a:lnTo>
                        <a:pt x="94" y="30023"/>
                      </a:lnTo>
                      <a:lnTo>
                        <a:pt x="94" y="30210"/>
                      </a:lnTo>
                      <a:lnTo>
                        <a:pt x="94" y="36158"/>
                      </a:lnTo>
                      <a:lnTo>
                        <a:pt x="0" y="36252"/>
                      </a:lnTo>
                      <a:lnTo>
                        <a:pt x="0" y="36346"/>
                      </a:lnTo>
                      <a:lnTo>
                        <a:pt x="0" y="36393"/>
                      </a:lnTo>
                      <a:lnTo>
                        <a:pt x="47" y="36439"/>
                      </a:lnTo>
                      <a:lnTo>
                        <a:pt x="94" y="36486"/>
                      </a:lnTo>
                      <a:lnTo>
                        <a:pt x="141" y="36533"/>
                      </a:lnTo>
                      <a:lnTo>
                        <a:pt x="234" y="36486"/>
                      </a:lnTo>
                      <a:lnTo>
                        <a:pt x="281" y="36439"/>
                      </a:lnTo>
                      <a:lnTo>
                        <a:pt x="328" y="36393"/>
                      </a:lnTo>
                      <a:lnTo>
                        <a:pt x="328" y="36346"/>
                      </a:lnTo>
                      <a:lnTo>
                        <a:pt x="328" y="36252"/>
                      </a:lnTo>
                      <a:lnTo>
                        <a:pt x="234" y="36158"/>
                      </a:lnTo>
                      <a:lnTo>
                        <a:pt x="234" y="30210"/>
                      </a:lnTo>
                      <a:lnTo>
                        <a:pt x="234" y="30023"/>
                      </a:lnTo>
                      <a:lnTo>
                        <a:pt x="281" y="29976"/>
                      </a:lnTo>
                      <a:lnTo>
                        <a:pt x="328" y="29929"/>
                      </a:lnTo>
                      <a:lnTo>
                        <a:pt x="562" y="29695"/>
                      </a:lnTo>
                      <a:lnTo>
                        <a:pt x="1030" y="29227"/>
                      </a:lnTo>
                      <a:lnTo>
                        <a:pt x="2014" y="28243"/>
                      </a:lnTo>
                      <a:lnTo>
                        <a:pt x="3934" y="26323"/>
                      </a:lnTo>
                      <a:lnTo>
                        <a:pt x="4122" y="26135"/>
                      </a:lnTo>
                      <a:lnTo>
                        <a:pt x="4169" y="26089"/>
                      </a:lnTo>
                      <a:lnTo>
                        <a:pt x="4215" y="26042"/>
                      </a:lnTo>
                      <a:lnTo>
                        <a:pt x="4309" y="25948"/>
                      </a:lnTo>
                      <a:lnTo>
                        <a:pt x="4309" y="25480"/>
                      </a:lnTo>
                      <a:lnTo>
                        <a:pt x="4309" y="24637"/>
                      </a:lnTo>
                      <a:lnTo>
                        <a:pt x="4309" y="22904"/>
                      </a:lnTo>
                      <a:lnTo>
                        <a:pt x="4309" y="19391"/>
                      </a:lnTo>
                      <a:lnTo>
                        <a:pt x="4309" y="12459"/>
                      </a:lnTo>
                      <a:lnTo>
                        <a:pt x="4309" y="375"/>
                      </a:lnTo>
                      <a:lnTo>
                        <a:pt x="4262" y="329"/>
                      </a:lnTo>
                      <a:lnTo>
                        <a:pt x="4356" y="282"/>
                      </a:lnTo>
                      <a:lnTo>
                        <a:pt x="4403" y="188"/>
                      </a:lnTo>
                      <a:lnTo>
                        <a:pt x="4356" y="94"/>
                      </a:lnTo>
                      <a:lnTo>
                        <a:pt x="4309" y="48"/>
                      </a:lnTo>
                      <a:lnTo>
                        <a:pt x="426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7866335" y="-1031841"/>
                  <a:ext cx="199677" cy="1607575"/>
                </a:xfrm>
                <a:custGeom>
                  <a:avLst/>
                  <a:gdLst/>
                  <a:ahLst/>
                  <a:cxnLst/>
                  <a:rect l="l" t="t" r="r" b="b"/>
                  <a:pathLst>
                    <a:path w="4404" h="35456" extrusionOk="0">
                      <a:moveTo>
                        <a:pt x="4169" y="1"/>
                      </a:moveTo>
                      <a:lnTo>
                        <a:pt x="4122" y="48"/>
                      </a:lnTo>
                      <a:lnTo>
                        <a:pt x="4076" y="94"/>
                      </a:lnTo>
                      <a:lnTo>
                        <a:pt x="4076" y="188"/>
                      </a:lnTo>
                      <a:lnTo>
                        <a:pt x="4076" y="282"/>
                      </a:lnTo>
                      <a:lnTo>
                        <a:pt x="4169" y="329"/>
                      </a:lnTo>
                      <a:lnTo>
                        <a:pt x="4169" y="375"/>
                      </a:lnTo>
                      <a:lnTo>
                        <a:pt x="4169" y="11944"/>
                      </a:lnTo>
                      <a:lnTo>
                        <a:pt x="4169" y="18595"/>
                      </a:lnTo>
                      <a:lnTo>
                        <a:pt x="4169" y="21967"/>
                      </a:lnTo>
                      <a:lnTo>
                        <a:pt x="4169" y="23606"/>
                      </a:lnTo>
                      <a:lnTo>
                        <a:pt x="4169" y="24449"/>
                      </a:lnTo>
                      <a:lnTo>
                        <a:pt x="4169" y="24684"/>
                      </a:lnTo>
                      <a:lnTo>
                        <a:pt x="4169" y="24777"/>
                      </a:lnTo>
                      <a:lnTo>
                        <a:pt x="4169" y="24824"/>
                      </a:lnTo>
                      <a:lnTo>
                        <a:pt x="4122" y="24824"/>
                      </a:lnTo>
                      <a:lnTo>
                        <a:pt x="3888" y="25105"/>
                      </a:lnTo>
                      <a:lnTo>
                        <a:pt x="1921" y="27072"/>
                      </a:lnTo>
                      <a:lnTo>
                        <a:pt x="938" y="28009"/>
                      </a:lnTo>
                      <a:lnTo>
                        <a:pt x="469" y="28524"/>
                      </a:lnTo>
                      <a:lnTo>
                        <a:pt x="235" y="28758"/>
                      </a:lnTo>
                      <a:lnTo>
                        <a:pt x="141" y="28805"/>
                      </a:lnTo>
                      <a:lnTo>
                        <a:pt x="94" y="28852"/>
                      </a:lnTo>
                      <a:lnTo>
                        <a:pt x="94" y="28946"/>
                      </a:lnTo>
                      <a:lnTo>
                        <a:pt x="94" y="29133"/>
                      </a:lnTo>
                      <a:lnTo>
                        <a:pt x="94" y="35081"/>
                      </a:lnTo>
                      <a:lnTo>
                        <a:pt x="48" y="35175"/>
                      </a:lnTo>
                      <a:lnTo>
                        <a:pt x="1" y="35269"/>
                      </a:lnTo>
                      <a:lnTo>
                        <a:pt x="48" y="35315"/>
                      </a:lnTo>
                      <a:lnTo>
                        <a:pt x="48" y="35362"/>
                      </a:lnTo>
                      <a:lnTo>
                        <a:pt x="141" y="35409"/>
                      </a:lnTo>
                      <a:lnTo>
                        <a:pt x="188" y="35456"/>
                      </a:lnTo>
                      <a:lnTo>
                        <a:pt x="282" y="35409"/>
                      </a:lnTo>
                      <a:lnTo>
                        <a:pt x="329" y="35362"/>
                      </a:lnTo>
                      <a:lnTo>
                        <a:pt x="375" y="35315"/>
                      </a:lnTo>
                      <a:lnTo>
                        <a:pt x="375" y="35269"/>
                      </a:lnTo>
                      <a:lnTo>
                        <a:pt x="329" y="35175"/>
                      </a:lnTo>
                      <a:lnTo>
                        <a:pt x="282" y="35081"/>
                      </a:lnTo>
                      <a:lnTo>
                        <a:pt x="282" y="29133"/>
                      </a:lnTo>
                      <a:lnTo>
                        <a:pt x="282" y="28946"/>
                      </a:lnTo>
                      <a:lnTo>
                        <a:pt x="282" y="28899"/>
                      </a:lnTo>
                      <a:lnTo>
                        <a:pt x="329" y="28852"/>
                      </a:lnTo>
                      <a:lnTo>
                        <a:pt x="610" y="28618"/>
                      </a:lnTo>
                      <a:lnTo>
                        <a:pt x="1078" y="28149"/>
                      </a:lnTo>
                      <a:lnTo>
                        <a:pt x="2062" y="27166"/>
                      </a:lnTo>
                      <a:lnTo>
                        <a:pt x="3982" y="25246"/>
                      </a:lnTo>
                      <a:lnTo>
                        <a:pt x="4310" y="24918"/>
                      </a:lnTo>
                      <a:lnTo>
                        <a:pt x="4310" y="24871"/>
                      </a:lnTo>
                      <a:lnTo>
                        <a:pt x="4310" y="24824"/>
                      </a:lnTo>
                      <a:lnTo>
                        <a:pt x="4310" y="24777"/>
                      </a:lnTo>
                      <a:lnTo>
                        <a:pt x="4310" y="24684"/>
                      </a:lnTo>
                      <a:lnTo>
                        <a:pt x="4310" y="24449"/>
                      </a:lnTo>
                      <a:lnTo>
                        <a:pt x="4310" y="23606"/>
                      </a:lnTo>
                      <a:lnTo>
                        <a:pt x="4310" y="21967"/>
                      </a:lnTo>
                      <a:lnTo>
                        <a:pt x="4310" y="18595"/>
                      </a:lnTo>
                      <a:lnTo>
                        <a:pt x="4310" y="11944"/>
                      </a:lnTo>
                      <a:lnTo>
                        <a:pt x="4310" y="375"/>
                      </a:lnTo>
                      <a:lnTo>
                        <a:pt x="4310" y="329"/>
                      </a:lnTo>
                      <a:lnTo>
                        <a:pt x="4403" y="282"/>
                      </a:lnTo>
                      <a:lnTo>
                        <a:pt x="4403" y="188"/>
                      </a:lnTo>
                      <a:lnTo>
                        <a:pt x="4403" y="94"/>
                      </a:lnTo>
                      <a:lnTo>
                        <a:pt x="4357" y="48"/>
                      </a:lnTo>
                      <a:lnTo>
                        <a:pt x="431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119;p7"/>
              <p:cNvGrpSpPr/>
              <p:nvPr/>
            </p:nvGrpSpPr>
            <p:grpSpPr>
              <a:xfrm>
                <a:off x="8646804" y="2873571"/>
                <a:ext cx="2871110" cy="1244447"/>
                <a:chOff x="2451729" y="-1074279"/>
                <a:chExt cx="2871110" cy="1244447"/>
              </a:xfrm>
            </p:grpSpPr>
            <p:sp>
              <p:nvSpPr>
                <p:cNvPr id="120" name="Google Shape;120;p7"/>
                <p:cNvSpPr/>
                <p:nvPr/>
              </p:nvSpPr>
              <p:spPr>
                <a:xfrm>
                  <a:off x="2451729" y="-1074279"/>
                  <a:ext cx="2871110" cy="1244447"/>
                </a:xfrm>
                <a:custGeom>
                  <a:avLst/>
                  <a:gdLst/>
                  <a:ahLst/>
                  <a:cxnLst/>
                  <a:rect l="l" t="t" r="r" b="b"/>
                  <a:pathLst>
                    <a:path w="63324" h="27447" extrusionOk="0">
                      <a:moveTo>
                        <a:pt x="94" y="0"/>
                      </a:moveTo>
                      <a:lnTo>
                        <a:pt x="48" y="47"/>
                      </a:lnTo>
                      <a:lnTo>
                        <a:pt x="1" y="94"/>
                      </a:lnTo>
                      <a:lnTo>
                        <a:pt x="1" y="141"/>
                      </a:lnTo>
                      <a:lnTo>
                        <a:pt x="1" y="281"/>
                      </a:lnTo>
                      <a:lnTo>
                        <a:pt x="94" y="328"/>
                      </a:lnTo>
                      <a:lnTo>
                        <a:pt x="94" y="15550"/>
                      </a:lnTo>
                      <a:lnTo>
                        <a:pt x="94" y="17283"/>
                      </a:lnTo>
                      <a:lnTo>
                        <a:pt x="94" y="17704"/>
                      </a:lnTo>
                      <a:lnTo>
                        <a:pt x="94" y="17845"/>
                      </a:lnTo>
                      <a:lnTo>
                        <a:pt x="94" y="17892"/>
                      </a:lnTo>
                      <a:lnTo>
                        <a:pt x="188" y="17985"/>
                      </a:lnTo>
                      <a:lnTo>
                        <a:pt x="329" y="18126"/>
                      </a:lnTo>
                      <a:lnTo>
                        <a:pt x="937" y="18735"/>
                      </a:lnTo>
                      <a:lnTo>
                        <a:pt x="3373" y="21170"/>
                      </a:lnTo>
                      <a:lnTo>
                        <a:pt x="8244" y="26041"/>
                      </a:lnTo>
                      <a:lnTo>
                        <a:pt x="8947" y="26744"/>
                      </a:lnTo>
                      <a:lnTo>
                        <a:pt x="9274" y="27071"/>
                      </a:lnTo>
                      <a:lnTo>
                        <a:pt x="9462" y="27259"/>
                      </a:lnTo>
                      <a:lnTo>
                        <a:pt x="9509" y="27306"/>
                      </a:lnTo>
                      <a:lnTo>
                        <a:pt x="9555" y="27352"/>
                      </a:lnTo>
                      <a:lnTo>
                        <a:pt x="62949" y="27352"/>
                      </a:lnTo>
                      <a:lnTo>
                        <a:pt x="63043" y="27446"/>
                      </a:lnTo>
                      <a:lnTo>
                        <a:pt x="63183" y="27446"/>
                      </a:lnTo>
                      <a:lnTo>
                        <a:pt x="63230" y="27399"/>
                      </a:lnTo>
                      <a:lnTo>
                        <a:pt x="63277" y="27352"/>
                      </a:lnTo>
                      <a:lnTo>
                        <a:pt x="63324" y="27306"/>
                      </a:lnTo>
                      <a:lnTo>
                        <a:pt x="63277" y="27212"/>
                      </a:lnTo>
                      <a:lnTo>
                        <a:pt x="63230" y="27165"/>
                      </a:lnTo>
                      <a:lnTo>
                        <a:pt x="63183" y="27118"/>
                      </a:lnTo>
                      <a:lnTo>
                        <a:pt x="63043" y="27118"/>
                      </a:lnTo>
                      <a:lnTo>
                        <a:pt x="62949" y="27212"/>
                      </a:lnTo>
                      <a:lnTo>
                        <a:pt x="9649" y="27212"/>
                      </a:lnTo>
                      <a:lnTo>
                        <a:pt x="9602" y="27165"/>
                      </a:lnTo>
                      <a:lnTo>
                        <a:pt x="9415" y="26978"/>
                      </a:lnTo>
                      <a:lnTo>
                        <a:pt x="9087" y="26603"/>
                      </a:lnTo>
                      <a:lnTo>
                        <a:pt x="8384" y="25947"/>
                      </a:lnTo>
                      <a:lnTo>
                        <a:pt x="3513" y="21030"/>
                      </a:lnTo>
                      <a:lnTo>
                        <a:pt x="1031" y="18594"/>
                      </a:lnTo>
                      <a:lnTo>
                        <a:pt x="422" y="17985"/>
                      </a:lnTo>
                      <a:lnTo>
                        <a:pt x="282" y="17845"/>
                      </a:lnTo>
                      <a:lnTo>
                        <a:pt x="282" y="17798"/>
                      </a:lnTo>
                      <a:lnTo>
                        <a:pt x="282" y="17704"/>
                      </a:lnTo>
                      <a:lnTo>
                        <a:pt x="282" y="17283"/>
                      </a:lnTo>
                      <a:lnTo>
                        <a:pt x="282" y="15550"/>
                      </a:lnTo>
                      <a:lnTo>
                        <a:pt x="282" y="328"/>
                      </a:lnTo>
                      <a:lnTo>
                        <a:pt x="235" y="328"/>
                      </a:lnTo>
                      <a:lnTo>
                        <a:pt x="329" y="281"/>
                      </a:lnTo>
                      <a:lnTo>
                        <a:pt x="375" y="141"/>
                      </a:lnTo>
                      <a:lnTo>
                        <a:pt x="329" y="94"/>
                      </a:lnTo>
                      <a:lnTo>
                        <a:pt x="282" y="47"/>
                      </a:lnTo>
                      <a:lnTo>
                        <a:pt x="23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7"/>
                <p:cNvSpPr/>
                <p:nvPr/>
              </p:nvSpPr>
              <p:spPr>
                <a:xfrm>
                  <a:off x="2519694" y="-1074279"/>
                  <a:ext cx="2803146" cy="1180744"/>
                </a:xfrm>
                <a:custGeom>
                  <a:avLst/>
                  <a:gdLst/>
                  <a:ahLst/>
                  <a:cxnLst/>
                  <a:rect l="l" t="t" r="r" b="b"/>
                  <a:pathLst>
                    <a:path w="61825" h="26042" extrusionOk="0">
                      <a:moveTo>
                        <a:pt x="141" y="0"/>
                      </a:moveTo>
                      <a:lnTo>
                        <a:pt x="47" y="47"/>
                      </a:lnTo>
                      <a:lnTo>
                        <a:pt x="47" y="94"/>
                      </a:lnTo>
                      <a:lnTo>
                        <a:pt x="0" y="141"/>
                      </a:lnTo>
                      <a:lnTo>
                        <a:pt x="47" y="281"/>
                      </a:lnTo>
                      <a:lnTo>
                        <a:pt x="94" y="328"/>
                      </a:lnTo>
                      <a:lnTo>
                        <a:pt x="94" y="15081"/>
                      </a:lnTo>
                      <a:lnTo>
                        <a:pt x="94" y="16627"/>
                      </a:lnTo>
                      <a:lnTo>
                        <a:pt x="94" y="17048"/>
                      </a:lnTo>
                      <a:lnTo>
                        <a:pt x="94" y="17236"/>
                      </a:lnTo>
                      <a:lnTo>
                        <a:pt x="94" y="17283"/>
                      </a:lnTo>
                      <a:lnTo>
                        <a:pt x="94" y="17330"/>
                      </a:lnTo>
                      <a:lnTo>
                        <a:pt x="141" y="17376"/>
                      </a:lnTo>
                      <a:lnTo>
                        <a:pt x="188" y="17470"/>
                      </a:lnTo>
                      <a:lnTo>
                        <a:pt x="750" y="17985"/>
                      </a:lnTo>
                      <a:lnTo>
                        <a:pt x="2951" y="20187"/>
                      </a:lnTo>
                      <a:lnTo>
                        <a:pt x="7401" y="24636"/>
                      </a:lnTo>
                      <a:lnTo>
                        <a:pt x="8056" y="25292"/>
                      </a:lnTo>
                      <a:lnTo>
                        <a:pt x="8431" y="25666"/>
                      </a:lnTo>
                      <a:lnTo>
                        <a:pt x="8572" y="25807"/>
                      </a:lnTo>
                      <a:lnTo>
                        <a:pt x="8712" y="25947"/>
                      </a:lnTo>
                      <a:lnTo>
                        <a:pt x="61450" y="25947"/>
                      </a:lnTo>
                      <a:lnTo>
                        <a:pt x="61450" y="25901"/>
                      </a:lnTo>
                      <a:lnTo>
                        <a:pt x="61544" y="25994"/>
                      </a:lnTo>
                      <a:lnTo>
                        <a:pt x="61637" y="26041"/>
                      </a:lnTo>
                      <a:lnTo>
                        <a:pt x="61684" y="25994"/>
                      </a:lnTo>
                      <a:lnTo>
                        <a:pt x="61731" y="25947"/>
                      </a:lnTo>
                      <a:lnTo>
                        <a:pt x="61778" y="25901"/>
                      </a:lnTo>
                      <a:lnTo>
                        <a:pt x="61825" y="25854"/>
                      </a:lnTo>
                      <a:lnTo>
                        <a:pt x="61778" y="25760"/>
                      </a:lnTo>
                      <a:lnTo>
                        <a:pt x="61731" y="25713"/>
                      </a:lnTo>
                      <a:lnTo>
                        <a:pt x="61684" y="25666"/>
                      </a:lnTo>
                      <a:lnTo>
                        <a:pt x="61544" y="25666"/>
                      </a:lnTo>
                      <a:lnTo>
                        <a:pt x="61450" y="25760"/>
                      </a:lnTo>
                      <a:lnTo>
                        <a:pt x="8759" y="25760"/>
                      </a:lnTo>
                      <a:lnTo>
                        <a:pt x="8712" y="25713"/>
                      </a:lnTo>
                      <a:lnTo>
                        <a:pt x="8525" y="25526"/>
                      </a:lnTo>
                      <a:lnTo>
                        <a:pt x="8197" y="25198"/>
                      </a:lnTo>
                      <a:lnTo>
                        <a:pt x="7494" y="24495"/>
                      </a:lnTo>
                      <a:lnTo>
                        <a:pt x="3092" y="20093"/>
                      </a:lnTo>
                      <a:lnTo>
                        <a:pt x="890" y="17892"/>
                      </a:lnTo>
                      <a:lnTo>
                        <a:pt x="328" y="17330"/>
                      </a:lnTo>
                      <a:lnTo>
                        <a:pt x="282" y="17283"/>
                      </a:lnTo>
                      <a:lnTo>
                        <a:pt x="282" y="17236"/>
                      </a:lnTo>
                      <a:lnTo>
                        <a:pt x="282" y="17048"/>
                      </a:lnTo>
                      <a:lnTo>
                        <a:pt x="282" y="16627"/>
                      </a:lnTo>
                      <a:lnTo>
                        <a:pt x="282" y="15081"/>
                      </a:lnTo>
                      <a:lnTo>
                        <a:pt x="282" y="328"/>
                      </a:lnTo>
                      <a:lnTo>
                        <a:pt x="328" y="281"/>
                      </a:lnTo>
                      <a:lnTo>
                        <a:pt x="375" y="141"/>
                      </a:lnTo>
                      <a:lnTo>
                        <a:pt x="375" y="94"/>
                      </a:lnTo>
                      <a:lnTo>
                        <a:pt x="328"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7"/>
                <p:cNvSpPr/>
                <p:nvPr/>
              </p:nvSpPr>
              <p:spPr>
                <a:xfrm>
                  <a:off x="2589789" y="-1074279"/>
                  <a:ext cx="2733050" cy="1114911"/>
                </a:xfrm>
                <a:custGeom>
                  <a:avLst/>
                  <a:gdLst/>
                  <a:ahLst/>
                  <a:cxnLst/>
                  <a:rect l="l" t="t" r="r" b="b"/>
                  <a:pathLst>
                    <a:path w="60279" h="24590" extrusionOk="0">
                      <a:moveTo>
                        <a:pt x="94" y="0"/>
                      </a:moveTo>
                      <a:lnTo>
                        <a:pt x="47" y="47"/>
                      </a:lnTo>
                      <a:lnTo>
                        <a:pt x="0" y="94"/>
                      </a:lnTo>
                      <a:lnTo>
                        <a:pt x="0" y="141"/>
                      </a:lnTo>
                      <a:lnTo>
                        <a:pt x="0" y="281"/>
                      </a:lnTo>
                      <a:lnTo>
                        <a:pt x="94" y="328"/>
                      </a:lnTo>
                      <a:lnTo>
                        <a:pt x="94" y="14613"/>
                      </a:lnTo>
                      <a:lnTo>
                        <a:pt x="94" y="16018"/>
                      </a:lnTo>
                      <a:lnTo>
                        <a:pt x="94" y="16674"/>
                      </a:lnTo>
                      <a:lnTo>
                        <a:pt x="94" y="16767"/>
                      </a:lnTo>
                      <a:lnTo>
                        <a:pt x="94" y="16814"/>
                      </a:lnTo>
                      <a:lnTo>
                        <a:pt x="187" y="16908"/>
                      </a:lnTo>
                      <a:lnTo>
                        <a:pt x="281" y="17002"/>
                      </a:lnTo>
                      <a:lnTo>
                        <a:pt x="562" y="17283"/>
                      </a:lnTo>
                      <a:lnTo>
                        <a:pt x="2529" y="19250"/>
                      </a:lnTo>
                      <a:lnTo>
                        <a:pt x="6464" y="23184"/>
                      </a:lnTo>
                      <a:lnTo>
                        <a:pt x="7119" y="23840"/>
                      </a:lnTo>
                      <a:lnTo>
                        <a:pt x="7494" y="24214"/>
                      </a:lnTo>
                      <a:lnTo>
                        <a:pt x="7634" y="24355"/>
                      </a:lnTo>
                      <a:lnTo>
                        <a:pt x="7775" y="24495"/>
                      </a:lnTo>
                      <a:lnTo>
                        <a:pt x="59904" y="24495"/>
                      </a:lnTo>
                      <a:lnTo>
                        <a:pt x="59998" y="24542"/>
                      </a:lnTo>
                      <a:lnTo>
                        <a:pt x="60091" y="24589"/>
                      </a:lnTo>
                      <a:lnTo>
                        <a:pt x="60138" y="24542"/>
                      </a:lnTo>
                      <a:lnTo>
                        <a:pt x="60185" y="24542"/>
                      </a:lnTo>
                      <a:lnTo>
                        <a:pt x="60232" y="24449"/>
                      </a:lnTo>
                      <a:lnTo>
                        <a:pt x="60279" y="24402"/>
                      </a:lnTo>
                      <a:lnTo>
                        <a:pt x="60232" y="24308"/>
                      </a:lnTo>
                      <a:lnTo>
                        <a:pt x="60185" y="24261"/>
                      </a:lnTo>
                      <a:lnTo>
                        <a:pt x="60138" y="24214"/>
                      </a:lnTo>
                      <a:lnTo>
                        <a:pt x="60091" y="24214"/>
                      </a:lnTo>
                      <a:lnTo>
                        <a:pt x="59998" y="24261"/>
                      </a:lnTo>
                      <a:lnTo>
                        <a:pt x="59904" y="24308"/>
                      </a:lnTo>
                      <a:lnTo>
                        <a:pt x="7822" y="24308"/>
                      </a:lnTo>
                      <a:lnTo>
                        <a:pt x="7775" y="24261"/>
                      </a:lnTo>
                      <a:lnTo>
                        <a:pt x="7588" y="24074"/>
                      </a:lnTo>
                      <a:lnTo>
                        <a:pt x="7260" y="23746"/>
                      </a:lnTo>
                      <a:lnTo>
                        <a:pt x="6604" y="23090"/>
                      </a:lnTo>
                      <a:lnTo>
                        <a:pt x="2623" y="19109"/>
                      </a:lnTo>
                      <a:lnTo>
                        <a:pt x="656" y="17142"/>
                      </a:lnTo>
                      <a:lnTo>
                        <a:pt x="422" y="16908"/>
                      </a:lnTo>
                      <a:lnTo>
                        <a:pt x="281" y="16767"/>
                      </a:lnTo>
                      <a:lnTo>
                        <a:pt x="234" y="16721"/>
                      </a:lnTo>
                      <a:lnTo>
                        <a:pt x="234" y="16674"/>
                      </a:lnTo>
                      <a:lnTo>
                        <a:pt x="234" y="16018"/>
                      </a:lnTo>
                      <a:lnTo>
                        <a:pt x="234" y="14613"/>
                      </a:lnTo>
                      <a:lnTo>
                        <a:pt x="234" y="328"/>
                      </a:lnTo>
                      <a:lnTo>
                        <a:pt x="328" y="281"/>
                      </a:lnTo>
                      <a:lnTo>
                        <a:pt x="328" y="141"/>
                      </a:lnTo>
                      <a:lnTo>
                        <a:pt x="328" y="94"/>
                      </a:lnTo>
                      <a:lnTo>
                        <a:pt x="281" y="47"/>
                      </a:lnTo>
                      <a:lnTo>
                        <a:pt x="23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7"/>
                <p:cNvSpPr/>
                <p:nvPr/>
              </p:nvSpPr>
              <p:spPr>
                <a:xfrm>
                  <a:off x="2657709" y="-1074279"/>
                  <a:ext cx="2665131" cy="1049077"/>
                </a:xfrm>
                <a:custGeom>
                  <a:avLst/>
                  <a:gdLst/>
                  <a:ahLst/>
                  <a:cxnLst/>
                  <a:rect l="l" t="t" r="r" b="b"/>
                  <a:pathLst>
                    <a:path w="58781" h="23138" extrusionOk="0">
                      <a:moveTo>
                        <a:pt x="95" y="0"/>
                      </a:moveTo>
                      <a:lnTo>
                        <a:pt x="48" y="47"/>
                      </a:lnTo>
                      <a:lnTo>
                        <a:pt x="1" y="94"/>
                      </a:lnTo>
                      <a:lnTo>
                        <a:pt x="1" y="141"/>
                      </a:lnTo>
                      <a:lnTo>
                        <a:pt x="48" y="281"/>
                      </a:lnTo>
                      <a:lnTo>
                        <a:pt x="95" y="328"/>
                      </a:lnTo>
                      <a:lnTo>
                        <a:pt x="95" y="14145"/>
                      </a:lnTo>
                      <a:lnTo>
                        <a:pt x="95" y="15362"/>
                      </a:lnTo>
                      <a:lnTo>
                        <a:pt x="95" y="15971"/>
                      </a:lnTo>
                      <a:lnTo>
                        <a:pt x="95" y="16112"/>
                      </a:lnTo>
                      <a:lnTo>
                        <a:pt x="95" y="16205"/>
                      </a:lnTo>
                      <a:lnTo>
                        <a:pt x="95" y="16252"/>
                      </a:lnTo>
                      <a:lnTo>
                        <a:pt x="141" y="16299"/>
                      </a:lnTo>
                      <a:lnTo>
                        <a:pt x="376" y="16533"/>
                      </a:lnTo>
                      <a:lnTo>
                        <a:pt x="2109" y="18266"/>
                      </a:lnTo>
                      <a:lnTo>
                        <a:pt x="5574" y="21779"/>
                      </a:lnTo>
                      <a:lnTo>
                        <a:pt x="6277" y="22435"/>
                      </a:lnTo>
                      <a:lnTo>
                        <a:pt x="6605" y="22763"/>
                      </a:lnTo>
                      <a:lnTo>
                        <a:pt x="6745" y="22903"/>
                      </a:lnTo>
                      <a:lnTo>
                        <a:pt x="6839" y="23044"/>
                      </a:lnTo>
                      <a:lnTo>
                        <a:pt x="58406" y="23044"/>
                      </a:lnTo>
                      <a:lnTo>
                        <a:pt x="58500" y="23090"/>
                      </a:lnTo>
                      <a:lnTo>
                        <a:pt x="58593" y="23137"/>
                      </a:lnTo>
                      <a:lnTo>
                        <a:pt x="58640" y="23090"/>
                      </a:lnTo>
                      <a:lnTo>
                        <a:pt x="58687" y="23090"/>
                      </a:lnTo>
                      <a:lnTo>
                        <a:pt x="58734" y="22997"/>
                      </a:lnTo>
                      <a:lnTo>
                        <a:pt x="58781" y="22950"/>
                      </a:lnTo>
                      <a:lnTo>
                        <a:pt x="58734" y="22856"/>
                      </a:lnTo>
                      <a:lnTo>
                        <a:pt x="58687" y="22809"/>
                      </a:lnTo>
                      <a:lnTo>
                        <a:pt x="58640" y="22763"/>
                      </a:lnTo>
                      <a:lnTo>
                        <a:pt x="58593" y="22763"/>
                      </a:lnTo>
                      <a:lnTo>
                        <a:pt x="58500" y="22809"/>
                      </a:lnTo>
                      <a:lnTo>
                        <a:pt x="58406" y="22856"/>
                      </a:lnTo>
                      <a:lnTo>
                        <a:pt x="6933" y="22856"/>
                      </a:lnTo>
                      <a:lnTo>
                        <a:pt x="6886" y="22809"/>
                      </a:lnTo>
                      <a:lnTo>
                        <a:pt x="6699" y="22622"/>
                      </a:lnTo>
                      <a:lnTo>
                        <a:pt x="6371" y="22294"/>
                      </a:lnTo>
                      <a:lnTo>
                        <a:pt x="5715" y="21638"/>
                      </a:lnTo>
                      <a:lnTo>
                        <a:pt x="2249" y="18173"/>
                      </a:lnTo>
                      <a:lnTo>
                        <a:pt x="516" y="16440"/>
                      </a:lnTo>
                      <a:lnTo>
                        <a:pt x="282" y="16205"/>
                      </a:lnTo>
                      <a:lnTo>
                        <a:pt x="282" y="16159"/>
                      </a:lnTo>
                      <a:lnTo>
                        <a:pt x="282" y="16112"/>
                      </a:lnTo>
                      <a:lnTo>
                        <a:pt x="282" y="15971"/>
                      </a:lnTo>
                      <a:lnTo>
                        <a:pt x="282" y="15362"/>
                      </a:lnTo>
                      <a:lnTo>
                        <a:pt x="282" y="14145"/>
                      </a:lnTo>
                      <a:lnTo>
                        <a:pt x="282" y="328"/>
                      </a:lnTo>
                      <a:lnTo>
                        <a:pt x="329" y="281"/>
                      </a:lnTo>
                      <a:lnTo>
                        <a:pt x="376" y="141"/>
                      </a:lnTo>
                      <a:lnTo>
                        <a:pt x="329" y="94"/>
                      </a:lnTo>
                      <a:lnTo>
                        <a:pt x="329" y="47"/>
                      </a:lnTo>
                      <a:lnTo>
                        <a:pt x="23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4"/>
        <p:cNvGrpSpPr/>
        <p:nvPr/>
      </p:nvGrpSpPr>
      <p:grpSpPr>
        <a:xfrm>
          <a:off x="0" y="0"/>
          <a:ext cx="0" cy="0"/>
          <a:chOff x="0" y="0"/>
          <a:chExt cx="0" cy="0"/>
        </a:xfrm>
      </p:grpSpPr>
      <p:grpSp>
        <p:nvGrpSpPr>
          <p:cNvPr id="125" name="Google Shape;125;p8"/>
          <p:cNvGrpSpPr/>
          <p:nvPr/>
        </p:nvGrpSpPr>
        <p:grpSpPr>
          <a:xfrm>
            <a:off x="233089" y="658607"/>
            <a:ext cx="8862197" cy="3364110"/>
            <a:chOff x="233089" y="658607"/>
            <a:chExt cx="8862197" cy="3364110"/>
          </a:xfrm>
        </p:grpSpPr>
        <p:pic>
          <p:nvPicPr>
            <p:cNvPr id="126" name="Google Shape;126;p8"/>
            <p:cNvPicPr preferRelativeResize="0"/>
            <p:nvPr/>
          </p:nvPicPr>
          <p:blipFill>
            <a:blip r:embed="rId2">
              <a:alphaModFix/>
            </a:blip>
            <a:stretch>
              <a:fillRect/>
            </a:stretch>
          </p:blipFill>
          <p:spPr>
            <a:xfrm>
              <a:off x="8585561" y="658607"/>
              <a:ext cx="509725" cy="202569"/>
            </a:xfrm>
            <a:prstGeom prst="rect">
              <a:avLst/>
            </a:prstGeom>
            <a:noFill/>
            <a:ln>
              <a:noFill/>
            </a:ln>
          </p:spPr>
        </p:pic>
        <p:pic>
          <p:nvPicPr>
            <p:cNvPr id="127" name="Google Shape;127;p8"/>
            <p:cNvPicPr preferRelativeResize="0"/>
            <p:nvPr/>
          </p:nvPicPr>
          <p:blipFill>
            <a:blip r:embed="rId2">
              <a:alphaModFix/>
            </a:blip>
            <a:stretch>
              <a:fillRect/>
            </a:stretch>
          </p:blipFill>
          <p:spPr>
            <a:xfrm rot="-5400000" flipH="1">
              <a:off x="79511" y="3666569"/>
              <a:ext cx="509725" cy="202569"/>
            </a:xfrm>
            <a:prstGeom prst="rect">
              <a:avLst/>
            </a:prstGeom>
            <a:noFill/>
            <a:ln>
              <a:noFill/>
            </a:ln>
          </p:spPr>
        </p:pic>
      </p:grpSp>
      <p:grpSp>
        <p:nvGrpSpPr>
          <p:cNvPr id="128" name="Google Shape;128;p8"/>
          <p:cNvGrpSpPr/>
          <p:nvPr/>
        </p:nvGrpSpPr>
        <p:grpSpPr>
          <a:xfrm>
            <a:off x="-174526" y="-458662"/>
            <a:ext cx="11753515" cy="6039069"/>
            <a:chOff x="-174526" y="-458662"/>
            <a:chExt cx="11753515" cy="6039069"/>
          </a:xfrm>
        </p:grpSpPr>
        <p:grpSp>
          <p:nvGrpSpPr>
            <p:cNvPr id="129" name="Google Shape;129;p8"/>
            <p:cNvGrpSpPr/>
            <p:nvPr/>
          </p:nvGrpSpPr>
          <p:grpSpPr>
            <a:xfrm>
              <a:off x="-174526" y="4072246"/>
              <a:ext cx="3556817" cy="1508160"/>
              <a:chOff x="-174526" y="4072246"/>
              <a:chExt cx="3556817" cy="1508160"/>
            </a:xfrm>
          </p:grpSpPr>
          <p:grpSp>
            <p:nvGrpSpPr>
              <p:cNvPr id="130" name="Google Shape;130;p8"/>
              <p:cNvGrpSpPr/>
              <p:nvPr/>
            </p:nvGrpSpPr>
            <p:grpSpPr>
              <a:xfrm rot="-5400000" flipH="1">
                <a:off x="510335" y="3998805"/>
                <a:ext cx="286730" cy="1656452"/>
                <a:chOff x="7866335" y="-1031841"/>
                <a:chExt cx="286730" cy="1656452"/>
              </a:xfrm>
            </p:grpSpPr>
            <p:sp>
              <p:nvSpPr>
                <p:cNvPr id="131" name="Google Shape;131;p8"/>
                <p:cNvSpPr/>
                <p:nvPr/>
              </p:nvSpPr>
              <p:spPr>
                <a:xfrm>
                  <a:off x="7953433" y="-1031841"/>
                  <a:ext cx="199632" cy="1656452"/>
                </a:xfrm>
                <a:custGeom>
                  <a:avLst/>
                  <a:gdLst/>
                  <a:ahLst/>
                  <a:cxnLst/>
                  <a:rect l="l" t="t" r="r" b="b"/>
                  <a:pathLst>
                    <a:path w="4403" h="36534" extrusionOk="0">
                      <a:moveTo>
                        <a:pt x="4122" y="1"/>
                      </a:moveTo>
                      <a:lnTo>
                        <a:pt x="4075" y="48"/>
                      </a:lnTo>
                      <a:lnTo>
                        <a:pt x="4028" y="94"/>
                      </a:lnTo>
                      <a:lnTo>
                        <a:pt x="4028" y="188"/>
                      </a:lnTo>
                      <a:lnTo>
                        <a:pt x="4028" y="282"/>
                      </a:lnTo>
                      <a:lnTo>
                        <a:pt x="4122" y="329"/>
                      </a:lnTo>
                      <a:lnTo>
                        <a:pt x="4122" y="375"/>
                      </a:lnTo>
                      <a:lnTo>
                        <a:pt x="4122" y="12459"/>
                      </a:lnTo>
                      <a:lnTo>
                        <a:pt x="4122" y="19391"/>
                      </a:lnTo>
                      <a:lnTo>
                        <a:pt x="4122" y="22904"/>
                      </a:lnTo>
                      <a:lnTo>
                        <a:pt x="4122" y="24637"/>
                      </a:lnTo>
                      <a:lnTo>
                        <a:pt x="4122" y="25480"/>
                      </a:lnTo>
                      <a:lnTo>
                        <a:pt x="4122" y="25901"/>
                      </a:lnTo>
                      <a:lnTo>
                        <a:pt x="4075" y="25901"/>
                      </a:lnTo>
                      <a:lnTo>
                        <a:pt x="4075" y="25948"/>
                      </a:lnTo>
                      <a:lnTo>
                        <a:pt x="3981" y="26042"/>
                      </a:lnTo>
                      <a:lnTo>
                        <a:pt x="3841" y="26182"/>
                      </a:lnTo>
                      <a:lnTo>
                        <a:pt x="1874" y="28149"/>
                      </a:lnTo>
                      <a:lnTo>
                        <a:pt x="937" y="29086"/>
                      </a:lnTo>
                      <a:lnTo>
                        <a:pt x="422" y="29601"/>
                      </a:lnTo>
                      <a:lnTo>
                        <a:pt x="187" y="29836"/>
                      </a:lnTo>
                      <a:lnTo>
                        <a:pt x="141" y="29882"/>
                      </a:lnTo>
                      <a:lnTo>
                        <a:pt x="94" y="29929"/>
                      </a:lnTo>
                      <a:lnTo>
                        <a:pt x="94" y="30023"/>
                      </a:lnTo>
                      <a:lnTo>
                        <a:pt x="94" y="30210"/>
                      </a:lnTo>
                      <a:lnTo>
                        <a:pt x="94" y="36158"/>
                      </a:lnTo>
                      <a:lnTo>
                        <a:pt x="0" y="36252"/>
                      </a:lnTo>
                      <a:lnTo>
                        <a:pt x="0" y="36346"/>
                      </a:lnTo>
                      <a:lnTo>
                        <a:pt x="0" y="36393"/>
                      </a:lnTo>
                      <a:lnTo>
                        <a:pt x="47" y="36439"/>
                      </a:lnTo>
                      <a:lnTo>
                        <a:pt x="94" y="36486"/>
                      </a:lnTo>
                      <a:lnTo>
                        <a:pt x="141" y="36533"/>
                      </a:lnTo>
                      <a:lnTo>
                        <a:pt x="234" y="36486"/>
                      </a:lnTo>
                      <a:lnTo>
                        <a:pt x="281" y="36439"/>
                      </a:lnTo>
                      <a:lnTo>
                        <a:pt x="328" y="36393"/>
                      </a:lnTo>
                      <a:lnTo>
                        <a:pt x="328" y="36346"/>
                      </a:lnTo>
                      <a:lnTo>
                        <a:pt x="328" y="36252"/>
                      </a:lnTo>
                      <a:lnTo>
                        <a:pt x="234" y="36158"/>
                      </a:lnTo>
                      <a:lnTo>
                        <a:pt x="234" y="30210"/>
                      </a:lnTo>
                      <a:lnTo>
                        <a:pt x="234" y="30023"/>
                      </a:lnTo>
                      <a:lnTo>
                        <a:pt x="281" y="29976"/>
                      </a:lnTo>
                      <a:lnTo>
                        <a:pt x="328" y="29929"/>
                      </a:lnTo>
                      <a:lnTo>
                        <a:pt x="562" y="29695"/>
                      </a:lnTo>
                      <a:lnTo>
                        <a:pt x="1030" y="29227"/>
                      </a:lnTo>
                      <a:lnTo>
                        <a:pt x="2014" y="28243"/>
                      </a:lnTo>
                      <a:lnTo>
                        <a:pt x="3934" y="26323"/>
                      </a:lnTo>
                      <a:lnTo>
                        <a:pt x="4122" y="26135"/>
                      </a:lnTo>
                      <a:lnTo>
                        <a:pt x="4169" y="26089"/>
                      </a:lnTo>
                      <a:lnTo>
                        <a:pt x="4215" y="26042"/>
                      </a:lnTo>
                      <a:lnTo>
                        <a:pt x="4309" y="25948"/>
                      </a:lnTo>
                      <a:lnTo>
                        <a:pt x="4309" y="25480"/>
                      </a:lnTo>
                      <a:lnTo>
                        <a:pt x="4309" y="24637"/>
                      </a:lnTo>
                      <a:lnTo>
                        <a:pt x="4309" y="22904"/>
                      </a:lnTo>
                      <a:lnTo>
                        <a:pt x="4309" y="19391"/>
                      </a:lnTo>
                      <a:lnTo>
                        <a:pt x="4309" y="12459"/>
                      </a:lnTo>
                      <a:lnTo>
                        <a:pt x="4309" y="375"/>
                      </a:lnTo>
                      <a:lnTo>
                        <a:pt x="4262" y="329"/>
                      </a:lnTo>
                      <a:lnTo>
                        <a:pt x="4356" y="282"/>
                      </a:lnTo>
                      <a:lnTo>
                        <a:pt x="4403" y="188"/>
                      </a:lnTo>
                      <a:lnTo>
                        <a:pt x="4356" y="94"/>
                      </a:lnTo>
                      <a:lnTo>
                        <a:pt x="4309" y="48"/>
                      </a:lnTo>
                      <a:lnTo>
                        <a:pt x="426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8"/>
                <p:cNvSpPr/>
                <p:nvPr/>
              </p:nvSpPr>
              <p:spPr>
                <a:xfrm>
                  <a:off x="7866335" y="-1031841"/>
                  <a:ext cx="199677" cy="1607575"/>
                </a:xfrm>
                <a:custGeom>
                  <a:avLst/>
                  <a:gdLst/>
                  <a:ahLst/>
                  <a:cxnLst/>
                  <a:rect l="l" t="t" r="r" b="b"/>
                  <a:pathLst>
                    <a:path w="4404" h="35456" extrusionOk="0">
                      <a:moveTo>
                        <a:pt x="4169" y="1"/>
                      </a:moveTo>
                      <a:lnTo>
                        <a:pt x="4122" y="48"/>
                      </a:lnTo>
                      <a:lnTo>
                        <a:pt x="4076" y="94"/>
                      </a:lnTo>
                      <a:lnTo>
                        <a:pt x="4076" y="188"/>
                      </a:lnTo>
                      <a:lnTo>
                        <a:pt x="4076" y="282"/>
                      </a:lnTo>
                      <a:lnTo>
                        <a:pt x="4169" y="329"/>
                      </a:lnTo>
                      <a:lnTo>
                        <a:pt x="4169" y="375"/>
                      </a:lnTo>
                      <a:lnTo>
                        <a:pt x="4169" y="11944"/>
                      </a:lnTo>
                      <a:lnTo>
                        <a:pt x="4169" y="18595"/>
                      </a:lnTo>
                      <a:lnTo>
                        <a:pt x="4169" y="21967"/>
                      </a:lnTo>
                      <a:lnTo>
                        <a:pt x="4169" y="23606"/>
                      </a:lnTo>
                      <a:lnTo>
                        <a:pt x="4169" y="24449"/>
                      </a:lnTo>
                      <a:lnTo>
                        <a:pt x="4169" y="24684"/>
                      </a:lnTo>
                      <a:lnTo>
                        <a:pt x="4169" y="24777"/>
                      </a:lnTo>
                      <a:lnTo>
                        <a:pt x="4169" y="24824"/>
                      </a:lnTo>
                      <a:lnTo>
                        <a:pt x="4122" y="24824"/>
                      </a:lnTo>
                      <a:lnTo>
                        <a:pt x="3888" y="25105"/>
                      </a:lnTo>
                      <a:lnTo>
                        <a:pt x="1921" y="27072"/>
                      </a:lnTo>
                      <a:lnTo>
                        <a:pt x="938" y="28009"/>
                      </a:lnTo>
                      <a:lnTo>
                        <a:pt x="469" y="28524"/>
                      </a:lnTo>
                      <a:lnTo>
                        <a:pt x="235" y="28758"/>
                      </a:lnTo>
                      <a:lnTo>
                        <a:pt x="141" y="28805"/>
                      </a:lnTo>
                      <a:lnTo>
                        <a:pt x="94" y="28852"/>
                      </a:lnTo>
                      <a:lnTo>
                        <a:pt x="94" y="28946"/>
                      </a:lnTo>
                      <a:lnTo>
                        <a:pt x="94" y="29133"/>
                      </a:lnTo>
                      <a:lnTo>
                        <a:pt x="94" y="35081"/>
                      </a:lnTo>
                      <a:lnTo>
                        <a:pt x="48" y="35175"/>
                      </a:lnTo>
                      <a:lnTo>
                        <a:pt x="1" y="35269"/>
                      </a:lnTo>
                      <a:lnTo>
                        <a:pt x="48" y="35315"/>
                      </a:lnTo>
                      <a:lnTo>
                        <a:pt x="48" y="35362"/>
                      </a:lnTo>
                      <a:lnTo>
                        <a:pt x="141" y="35409"/>
                      </a:lnTo>
                      <a:lnTo>
                        <a:pt x="188" y="35456"/>
                      </a:lnTo>
                      <a:lnTo>
                        <a:pt x="282" y="35409"/>
                      </a:lnTo>
                      <a:lnTo>
                        <a:pt x="329" y="35362"/>
                      </a:lnTo>
                      <a:lnTo>
                        <a:pt x="375" y="35315"/>
                      </a:lnTo>
                      <a:lnTo>
                        <a:pt x="375" y="35269"/>
                      </a:lnTo>
                      <a:lnTo>
                        <a:pt x="329" y="35175"/>
                      </a:lnTo>
                      <a:lnTo>
                        <a:pt x="282" y="35081"/>
                      </a:lnTo>
                      <a:lnTo>
                        <a:pt x="282" y="29133"/>
                      </a:lnTo>
                      <a:lnTo>
                        <a:pt x="282" y="28946"/>
                      </a:lnTo>
                      <a:lnTo>
                        <a:pt x="282" y="28899"/>
                      </a:lnTo>
                      <a:lnTo>
                        <a:pt x="329" y="28852"/>
                      </a:lnTo>
                      <a:lnTo>
                        <a:pt x="610" y="28618"/>
                      </a:lnTo>
                      <a:lnTo>
                        <a:pt x="1078" y="28149"/>
                      </a:lnTo>
                      <a:lnTo>
                        <a:pt x="2062" y="27166"/>
                      </a:lnTo>
                      <a:lnTo>
                        <a:pt x="3982" y="25246"/>
                      </a:lnTo>
                      <a:lnTo>
                        <a:pt x="4310" y="24918"/>
                      </a:lnTo>
                      <a:lnTo>
                        <a:pt x="4310" y="24871"/>
                      </a:lnTo>
                      <a:lnTo>
                        <a:pt x="4310" y="24824"/>
                      </a:lnTo>
                      <a:lnTo>
                        <a:pt x="4310" y="24777"/>
                      </a:lnTo>
                      <a:lnTo>
                        <a:pt x="4310" y="24684"/>
                      </a:lnTo>
                      <a:lnTo>
                        <a:pt x="4310" y="24449"/>
                      </a:lnTo>
                      <a:lnTo>
                        <a:pt x="4310" y="23606"/>
                      </a:lnTo>
                      <a:lnTo>
                        <a:pt x="4310" y="21967"/>
                      </a:lnTo>
                      <a:lnTo>
                        <a:pt x="4310" y="18595"/>
                      </a:lnTo>
                      <a:lnTo>
                        <a:pt x="4310" y="11944"/>
                      </a:lnTo>
                      <a:lnTo>
                        <a:pt x="4310" y="375"/>
                      </a:lnTo>
                      <a:lnTo>
                        <a:pt x="4310" y="329"/>
                      </a:lnTo>
                      <a:lnTo>
                        <a:pt x="4403" y="282"/>
                      </a:lnTo>
                      <a:lnTo>
                        <a:pt x="4403" y="188"/>
                      </a:lnTo>
                      <a:lnTo>
                        <a:pt x="4403" y="94"/>
                      </a:lnTo>
                      <a:lnTo>
                        <a:pt x="4357" y="48"/>
                      </a:lnTo>
                      <a:lnTo>
                        <a:pt x="431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133;p8"/>
              <p:cNvGrpSpPr/>
              <p:nvPr/>
            </p:nvGrpSpPr>
            <p:grpSpPr>
              <a:xfrm rot="-5400000" flipH="1">
                <a:off x="-182086" y="4203914"/>
                <a:ext cx="719954" cy="456619"/>
                <a:chOff x="5647214" y="3680345"/>
                <a:chExt cx="719954" cy="456619"/>
              </a:xfrm>
            </p:grpSpPr>
            <p:sp>
              <p:nvSpPr>
                <p:cNvPr id="134" name="Google Shape;134;p8"/>
                <p:cNvSpPr/>
                <p:nvPr/>
              </p:nvSpPr>
              <p:spPr>
                <a:xfrm>
                  <a:off x="5647214" y="3680345"/>
                  <a:ext cx="719954" cy="456619"/>
                </a:xfrm>
                <a:custGeom>
                  <a:avLst/>
                  <a:gdLst/>
                  <a:ahLst/>
                  <a:cxnLst/>
                  <a:rect l="l" t="t" r="r" b="b"/>
                  <a:pathLst>
                    <a:path w="15879" h="10071" extrusionOk="0">
                      <a:moveTo>
                        <a:pt x="15691" y="1"/>
                      </a:moveTo>
                      <a:lnTo>
                        <a:pt x="15644" y="48"/>
                      </a:lnTo>
                      <a:lnTo>
                        <a:pt x="15550" y="48"/>
                      </a:lnTo>
                      <a:lnTo>
                        <a:pt x="15503" y="141"/>
                      </a:lnTo>
                      <a:lnTo>
                        <a:pt x="15503" y="188"/>
                      </a:lnTo>
                      <a:lnTo>
                        <a:pt x="15550" y="282"/>
                      </a:lnTo>
                      <a:lnTo>
                        <a:pt x="15597" y="329"/>
                      </a:lnTo>
                      <a:lnTo>
                        <a:pt x="15597" y="375"/>
                      </a:lnTo>
                      <a:lnTo>
                        <a:pt x="15597" y="3513"/>
                      </a:lnTo>
                      <a:lnTo>
                        <a:pt x="15597" y="5574"/>
                      </a:lnTo>
                      <a:lnTo>
                        <a:pt x="15597" y="6605"/>
                      </a:lnTo>
                      <a:lnTo>
                        <a:pt x="15597" y="6839"/>
                      </a:lnTo>
                      <a:lnTo>
                        <a:pt x="15597" y="6979"/>
                      </a:lnTo>
                      <a:lnTo>
                        <a:pt x="15550" y="7026"/>
                      </a:lnTo>
                      <a:lnTo>
                        <a:pt x="15222" y="7401"/>
                      </a:lnTo>
                      <a:lnTo>
                        <a:pt x="13817" y="8759"/>
                      </a:lnTo>
                      <a:lnTo>
                        <a:pt x="13115" y="9462"/>
                      </a:lnTo>
                      <a:lnTo>
                        <a:pt x="12787" y="9790"/>
                      </a:lnTo>
                      <a:lnTo>
                        <a:pt x="12787" y="9836"/>
                      </a:lnTo>
                      <a:lnTo>
                        <a:pt x="375" y="9836"/>
                      </a:lnTo>
                      <a:lnTo>
                        <a:pt x="282" y="9743"/>
                      </a:lnTo>
                      <a:lnTo>
                        <a:pt x="188" y="9696"/>
                      </a:lnTo>
                      <a:lnTo>
                        <a:pt x="141" y="9743"/>
                      </a:lnTo>
                      <a:lnTo>
                        <a:pt x="47" y="9790"/>
                      </a:lnTo>
                      <a:lnTo>
                        <a:pt x="47" y="9836"/>
                      </a:lnTo>
                      <a:lnTo>
                        <a:pt x="1" y="9883"/>
                      </a:lnTo>
                      <a:lnTo>
                        <a:pt x="47" y="9977"/>
                      </a:lnTo>
                      <a:lnTo>
                        <a:pt x="47" y="10024"/>
                      </a:lnTo>
                      <a:lnTo>
                        <a:pt x="141" y="10071"/>
                      </a:lnTo>
                      <a:lnTo>
                        <a:pt x="282" y="10071"/>
                      </a:lnTo>
                      <a:lnTo>
                        <a:pt x="375" y="9977"/>
                      </a:lnTo>
                      <a:lnTo>
                        <a:pt x="12881" y="9977"/>
                      </a:lnTo>
                      <a:lnTo>
                        <a:pt x="12881" y="9930"/>
                      </a:lnTo>
                      <a:lnTo>
                        <a:pt x="13255" y="9602"/>
                      </a:lnTo>
                      <a:lnTo>
                        <a:pt x="13958" y="8900"/>
                      </a:lnTo>
                      <a:lnTo>
                        <a:pt x="15316" y="7495"/>
                      </a:lnTo>
                      <a:lnTo>
                        <a:pt x="15691" y="7167"/>
                      </a:lnTo>
                      <a:lnTo>
                        <a:pt x="15738" y="7073"/>
                      </a:lnTo>
                      <a:lnTo>
                        <a:pt x="15784" y="7073"/>
                      </a:lnTo>
                      <a:lnTo>
                        <a:pt x="15784" y="7026"/>
                      </a:lnTo>
                      <a:lnTo>
                        <a:pt x="15784" y="6839"/>
                      </a:lnTo>
                      <a:lnTo>
                        <a:pt x="15784" y="6605"/>
                      </a:lnTo>
                      <a:lnTo>
                        <a:pt x="15784" y="5574"/>
                      </a:lnTo>
                      <a:lnTo>
                        <a:pt x="15784" y="3513"/>
                      </a:lnTo>
                      <a:lnTo>
                        <a:pt x="15784" y="375"/>
                      </a:lnTo>
                      <a:lnTo>
                        <a:pt x="15784" y="329"/>
                      </a:lnTo>
                      <a:lnTo>
                        <a:pt x="15831" y="282"/>
                      </a:lnTo>
                      <a:lnTo>
                        <a:pt x="15878" y="188"/>
                      </a:lnTo>
                      <a:lnTo>
                        <a:pt x="15878" y="141"/>
                      </a:lnTo>
                      <a:lnTo>
                        <a:pt x="15831" y="48"/>
                      </a:lnTo>
                      <a:lnTo>
                        <a:pt x="15784" y="48"/>
                      </a:lnTo>
                      <a:lnTo>
                        <a:pt x="1569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8"/>
                <p:cNvSpPr/>
                <p:nvPr/>
              </p:nvSpPr>
              <p:spPr>
                <a:xfrm>
                  <a:off x="5647214" y="3680345"/>
                  <a:ext cx="654120" cy="397178"/>
                </a:xfrm>
                <a:custGeom>
                  <a:avLst/>
                  <a:gdLst/>
                  <a:ahLst/>
                  <a:cxnLst/>
                  <a:rect l="l" t="t" r="r" b="b"/>
                  <a:pathLst>
                    <a:path w="14427" h="8760" extrusionOk="0">
                      <a:moveTo>
                        <a:pt x="14239" y="1"/>
                      </a:moveTo>
                      <a:lnTo>
                        <a:pt x="14192" y="48"/>
                      </a:lnTo>
                      <a:lnTo>
                        <a:pt x="14145" y="48"/>
                      </a:lnTo>
                      <a:lnTo>
                        <a:pt x="14098" y="141"/>
                      </a:lnTo>
                      <a:lnTo>
                        <a:pt x="14098" y="188"/>
                      </a:lnTo>
                      <a:lnTo>
                        <a:pt x="14098" y="282"/>
                      </a:lnTo>
                      <a:lnTo>
                        <a:pt x="14192" y="329"/>
                      </a:lnTo>
                      <a:lnTo>
                        <a:pt x="14192" y="375"/>
                      </a:lnTo>
                      <a:lnTo>
                        <a:pt x="14192" y="3232"/>
                      </a:lnTo>
                      <a:lnTo>
                        <a:pt x="14192" y="5059"/>
                      </a:lnTo>
                      <a:lnTo>
                        <a:pt x="14192" y="5996"/>
                      </a:lnTo>
                      <a:lnTo>
                        <a:pt x="14192" y="6230"/>
                      </a:lnTo>
                      <a:lnTo>
                        <a:pt x="14192" y="6324"/>
                      </a:lnTo>
                      <a:lnTo>
                        <a:pt x="14145" y="6370"/>
                      </a:lnTo>
                      <a:lnTo>
                        <a:pt x="13817" y="6698"/>
                      </a:lnTo>
                      <a:lnTo>
                        <a:pt x="12740" y="7776"/>
                      </a:lnTo>
                      <a:lnTo>
                        <a:pt x="12225" y="8291"/>
                      </a:lnTo>
                      <a:lnTo>
                        <a:pt x="12084" y="8431"/>
                      </a:lnTo>
                      <a:lnTo>
                        <a:pt x="12038" y="8478"/>
                      </a:lnTo>
                      <a:lnTo>
                        <a:pt x="11991" y="8525"/>
                      </a:lnTo>
                      <a:lnTo>
                        <a:pt x="375" y="8525"/>
                      </a:lnTo>
                      <a:lnTo>
                        <a:pt x="282" y="8431"/>
                      </a:lnTo>
                      <a:lnTo>
                        <a:pt x="188" y="8384"/>
                      </a:lnTo>
                      <a:lnTo>
                        <a:pt x="141" y="8431"/>
                      </a:lnTo>
                      <a:lnTo>
                        <a:pt x="47" y="8478"/>
                      </a:lnTo>
                      <a:lnTo>
                        <a:pt x="47" y="8525"/>
                      </a:lnTo>
                      <a:lnTo>
                        <a:pt x="1" y="8572"/>
                      </a:lnTo>
                      <a:lnTo>
                        <a:pt x="47" y="8665"/>
                      </a:lnTo>
                      <a:lnTo>
                        <a:pt x="47" y="8712"/>
                      </a:lnTo>
                      <a:lnTo>
                        <a:pt x="141" y="8759"/>
                      </a:lnTo>
                      <a:lnTo>
                        <a:pt x="282" y="8759"/>
                      </a:lnTo>
                      <a:lnTo>
                        <a:pt x="375" y="8665"/>
                      </a:lnTo>
                      <a:lnTo>
                        <a:pt x="12084" y="8665"/>
                      </a:lnTo>
                      <a:lnTo>
                        <a:pt x="12131" y="8619"/>
                      </a:lnTo>
                      <a:lnTo>
                        <a:pt x="12225" y="8572"/>
                      </a:lnTo>
                      <a:lnTo>
                        <a:pt x="12319" y="8431"/>
                      </a:lnTo>
                      <a:lnTo>
                        <a:pt x="12881" y="7869"/>
                      </a:lnTo>
                      <a:lnTo>
                        <a:pt x="13958" y="6839"/>
                      </a:lnTo>
                      <a:lnTo>
                        <a:pt x="14239" y="6511"/>
                      </a:lnTo>
                      <a:lnTo>
                        <a:pt x="14333" y="6417"/>
                      </a:lnTo>
                      <a:lnTo>
                        <a:pt x="14333" y="6370"/>
                      </a:lnTo>
                      <a:lnTo>
                        <a:pt x="14333" y="6230"/>
                      </a:lnTo>
                      <a:lnTo>
                        <a:pt x="14333" y="5996"/>
                      </a:lnTo>
                      <a:lnTo>
                        <a:pt x="14333" y="5059"/>
                      </a:lnTo>
                      <a:lnTo>
                        <a:pt x="14333" y="3232"/>
                      </a:lnTo>
                      <a:lnTo>
                        <a:pt x="14333" y="375"/>
                      </a:lnTo>
                      <a:lnTo>
                        <a:pt x="14333" y="329"/>
                      </a:lnTo>
                      <a:lnTo>
                        <a:pt x="14426" y="282"/>
                      </a:lnTo>
                      <a:lnTo>
                        <a:pt x="14426" y="188"/>
                      </a:lnTo>
                      <a:lnTo>
                        <a:pt x="14426" y="141"/>
                      </a:lnTo>
                      <a:lnTo>
                        <a:pt x="14379" y="48"/>
                      </a:lnTo>
                      <a:lnTo>
                        <a:pt x="14333" y="48"/>
                      </a:lnTo>
                      <a:lnTo>
                        <a:pt x="1423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8"/>
                <p:cNvSpPr/>
                <p:nvPr/>
              </p:nvSpPr>
              <p:spPr>
                <a:xfrm>
                  <a:off x="5647214" y="3680345"/>
                  <a:ext cx="586156" cy="333430"/>
                </a:xfrm>
                <a:custGeom>
                  <a:avLst/>
                  <a:gdLst/>
                  <a:ahLst/>
                  <a:cxnLst/>
                  <a:rect l="l" t="t" r="r" b="b"/>
                  <a:pathLst>
                    <a:path w="12928" h="7354" extrusionOk="0">
                      <a:moveTo>
                        <a:pt x="12740" y="1"/>
                      </a:moveTo>
                      <a:lnTo>
                        <a:pt x="12693" y="48"/>
                      </a:lnTo>
                      <a:lnTo>
                        <a:pt x="12646" y="48"/>
                      </a:lnTo>
                      <a:lnTo>
                        <a:pt x="12600" y="141"/>
                      </a:lnTo>
                      <a:lnTo>
                        <a:pt x="12600" y="188"/>
                      </a:lnTo>
                      <a:lnTo>
                        <a:pt x="12600" y="282"/>
                      </a:lnTo>
                      <a:lnTo>
                        <a:pt x="12693" y="329"/>
                      </a:lnTo>
                      <a:lnTo>
                        <a:pt x="12693" y="375"/>
                      </a:lnTo>
                      <a:lnTo>
                        <a:pt x="12693" y="3045"/>
                      </a:lnTo>
                      <a:lnTo>
                        <a:pt x="12693" y="4731"/>
                      </a:lnTo>
                      <a:lnTo>
                        <a:pt x="12693" y="5574"/>
                      </a:lnTo>
                      <a:lnTo>
                        <a:pt x="12693" y="5762"/>
                      </a:lnTo>
                      <a:lnTo>
                        <a:pt x="12693" y="5855"/>
                      </a:lnTo>
                      <a:lnTo>
                        <a:pt x="12693" y="5902"/>
                      </a:lnTo>
                      <a:lnTo>
                        <a:pt x="12646" y="5902"/>
                      </a:lnTo>
                      <a:lnTo>
                        <a:pt x="12365" y="6183"/>
                      </a:lnTo>
                      <a:lnTo>
                        <a:pt x="11757" y="6792"/>
                      </a:lnTo>
                      <a:lnTo>
                        <a:pt x="11476" y="7073"/>
                      </a:lnTo>
                      <a:lnTo>
                        <a:pt x="375" y="7073"/>
                      </a:lnTo>
                      <a:lnTo>
                        <a:pt x="282" y="7026"/>
                      </a:lnTo>
                      <a:lnTo>
                        <a:pt x="188" y="6979"/>
                      </a:lnTo>
                      <a:lnTo>
                        <a:pt x="141" y="7026"/>
                      </a:lnTo>
                      <a:lnTo>
                        <a:pt x="47" y="7026"/>
                      </a:lnTo>
                      <a:lnTo>
                        <a:pt x="47" y="7120"/>
                      </a:lnTo>
                      <a:lnTo>
                        <a:pt x="1" y="7167"/>
                      </a:lnTo>
                      <a:lnTo>
                        <a:pt x="47" y="7260"/>
                      </a:lnTo>
                      <a:lnTo>
                        <a:pt x="47" y="7307"/>
                      </a:lnTo>
                      <a:lnTo>
                        <a:pt x="141" y="7354"/>
                      </a:lnTo>
                      <a:lnTo>
                        <a:pt x="188" y="7354"/>
                      </a:lnTo>
                      <a:lnTo>
                        <a:pt x="282" y="7307"/>
                      </a:lnTo>
                      <a:lnTo>
                        <a:pt x="375" y="7260"/>
                      </a:lnTo>
                      <a:lnTo>
                        <a:pt x="11569" y="7260"/>
                      </a:lnTo>
                      <a:lnTo>
                        <a:pt x="11897" y="6932"/>
                      </a:lnTo>
                      <a:lnTo>
                        <a:pt x="12506" y="6324"/>
                      </a:lnTo>
                      <a:lnTo>
                        <a:pt x="12787" y="5996"/>
                      </a:lnTo>
                      <a:lnTo>
                        <a:pt x="12834" y="5949"/>
                      </a:lnTo>
                      <a:lnTo>
                        <a:pt x="12834" y="5902"/>
                      </a:lnTo>
                      <a:lnTo>
                        <a:pt x="12834" y="5762"/>
                      </a:lnTo>
                      <a:lnTo>
                        <a:pt x="12834" y="5574"/>
                      </a:lnTo>
                      <a:lnTo>
                        <a:pt x="12834" y="4731"/>
                      </a:lnTo>
                      <a:lnTo>
                        <a:pt x="12834" y="3045"/>
                      </a:lnTo>
                      <a:lnTo>
                        <a:pt x="12834" y="375"/>
                      </a:lnTo>
                      <a:lnTo>
                        <a:pt x="12834" y="329"/>
                      </a:lnTo>
                      <a:lnTo>
                        <a:pt x="12927" y="282"/>
                      </a:lnTo>
                      <a:lnTo>
                        <a:pt x="12927" y="188"/>
                      </a:lnTo>
                      <a:lnTo>
                        <a:pt x="12927" y="141"/>
                      </a:lnTo>
                      <a:lnTo>
                        <a:pt x="12881" y="48"/>
                      </a:lnTo>
                      <a:lnTo>
                        <a:pt x="12834" y="48"/>
                      </a:lnTo>
                      <a:lnTo>
                        <a:pt x="1274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 name="Google Shape;137;p8"/>
              <p:cNvGrpSpPr/>
              <p:nvPr/>
            </p:nvGrpSpPr>
            <p:grpSpPr>
              <a:xfrm rot="5400000" flipH="1">
                <a:off x="1899967" y="4098083"/>
                <a:ext cx="724216" cy="2240431"/>
                <a:chOff x="8412092" y="4079564"/>
                <a:chExt cx="724216" cy="2240431"/>
              </a:xfrm>
            </p:grpSpPr>
            <p:sp>
              <p:nvSpPr>
                <p:cNvPr id="138" name="Google Shape;138;p8"/>
                <p:cNvSpPr/>
                <p:nvPr/>
              </p:nvSpPr>
              <p:spPr>
                <a:xfrm>
                  <a:off x="8412092" y="4079564"/>
                  <a:ext cx="620161" cy="2240431"/>
                </a:xfrm>
                <a:custGeom>
                  <a:avLst/>
                  <a:gdLst/>
                  <a:ahLst/>
                  <a:cxnLst/>
                  <a:rect l="l" t="t" r="r" b="b"/>
                  <a:pathLst>
                    <a:path w="13678" h="49414" extrusionOk="0">
                      <a:moveTo>
                        <a:pt x="94" y="1"/>
                      </a:moveTo>
                      <a:lnTo>
                        <a:pt x="48" y="48"/>
                      </a:lnTo>
                      <a:lnTo>
                        <a:pt x="1" y="95"/>
                      </a:lnTo>
                      <a:lnTo>
                        <a:pt x="1" y="188"/>
                      </a:lnTo>
                      <a:lnTo>
                        <a:pt x="48" y="282"/>
                      </a:lnTo>
                      <a:lnTo>
                        <a:pt x="94" y="329"/>
                      </a:lnTo>
                      <a:lnTo>
                        <a:pt x="94" y="376"/>
                      </a:lnTo>
                      <a:lnTo>
                        <a:pt x="94" y="11382"/>
                      </a:lnTo>
                      <a:lnTo>
                        <a:pt x="94" y="11663"/>
                      </a:lnTo>
                      <a:lnTo>
                        <a:pt x="94" y="11757"/>
                      </a:lnTo>
                      <a:lnTo>
                        <a:pt x="94" y="11804"/>
                      </a:lnTo>
                      <a:lnTo>
                        <a:pt x="94" y="11851"/>
                      </a:lnTo>
                      <a:lnTo>
                        <a:pt x="235" y="11991"/>
                      </a:lnTo>
                      <a:lnTo>
                        <a:pt x="610" y="12366"/>
                      </a:lnTo>
                      <a:lnTo>
                        <a:pt x="1453" y="13162"/>
                      </a:lnTo>
                      <a:lnTo>
                        <a:pt x="3045" y="14754"/>
                      </a:lnTo>
                      <a:lnTo>
                        <a:pt x="6230" y="17986"/>
                      </a:lnTo>
                      <a:lnTo>
                        <a:pt x="12647" y="24403"/>
                      </a:lnTo>
                      <a:lnTo>
                        <a:pt x="13256" y="25012"/>
                      </a:lnTo>
                      <a:lnTo>
                        <a:pt x="13396" y="25152"/>
                      </a:lnTo>
                      <a:lnTo>
                        <a:pt x="13443" y="25199"/>
                      </a:lnTo>
                      <a:lnTo>
                        <a:pt x="13443" y="25293"/>
                      </a:lnTo>
                      <a:lnTo>
                        <a:pt x="13443" y="25761"/>
                      </a:lnTo>
                      <a:lnTo>
                        <a:pt x="13443" y="27494"/>
                      </a:lnTo>
                      <a:lnTo>
                        <a:pt x="13443" y="31007"/>
                      </a:lnTo>
                      <a:lnTo>
                        <a:pt x="13443" y="37985"/>
                      </a:lnTo>
                      <a:lnTo>
                        <a:pt x="13443" y="49085"/>
                      </a:lnTo>
                      <a:lnTo>
                        <a:pt x="13349" y="49132"/>
                      </a:lnTo>
                      <a:lnTo>
                        <a:pt x="13349" y="49226"/>
                      </a:lnTo>
                      <a:lnTo>
                        <a:pt x="13349" y="49320"/>
                      </a:lnTo>
                      <a:lnTo>
                        <a:pt x="13396" y="49366"/>
                      </a:lnTo>
                      <a:lnTo>
                        <a:pt x="13443" y="49413"/>
                      </a:lnTo>
                      <a:lnTo>
                        <a:pt x="13583" y="49413"/>
                      </a:lnTo>
                      <a:lnTo>
                        <a:pt x="13630" y="49366"/>
                      </a:lnTo>
                      <a:lnTo>
                        <a:pt x="13677" y="49320"/>
                      </a:lnTo>
                      <a:lnTo>
                        <a:pt x="13677" y="49226"/>
                      </a:lnTo>
                      <a:lnTo>
                        <a:pt x="13677" y="49132"/>
                      </a:lnTo>
                      <a:lnTo>
                        <a:pt x="13583" y="49085"/>
                      </a:lnTo>
                      <a:lnTo>
                        <a:pt x="13583" y="37985"/>
                      </a:lnTo>
                      <a:lnTo>
                        <a:pt x="13583" y="31007"/>
                      </a:lnTo>
                      <a:lnTo>
                        <a:pt x="13583" y="27494"/>
                      </a:lnTo>
                      <a:lnTo>
                        <a:pt x="13583" y="25761"/>
                      </a:lnTo>
                      <a:lnTo>
                        <a:pt x="13583" y="25293"/>
                      </a:lnTo>
                      <a:lnTo>
                        <a:pt x="13583" y="25199"/>
                      </a:lnTo>
                      <a:lnTo>
                        <a:pt x="13583" y="25105"/>
                      </a:lnTo>
                      <a:lnTo>
                        <a:pt x="13537" y="25058"/>
                      </a:lnTo>
                      <a:lnTo>
                        <a:pt x="13396" y="24871"/>
                      </a:lnTo>
                      <a:lnTo>
                        <a:pt x="12787" y="24262"/>
                      </a:lnTo>
                      <a:lnTo>
                        <a:pt x="6371" y="17846"/>
                      </a:lnTo>
                      <a:lnTo>
                        <a:pt x="3139" y="14661"/>
                      </a:lnTo>
                      <a:lnTo>
                        <a:pt x="1546" y="13068"/>
                      </a:lnTo>
                      <a:lnTo>
                        <a:pt x="750" y="12272"/>
                      </a:lnTo>
                      <a:lnTo>
                        <a:pt x="329" y="11851"/>
                      </a:lnTo>
                      <a:lnTo>
                        <a:pt x="282" y="11757"/>
                      </a:lnTo>
                      <a:lnTo>
                        <a:pt x="282" y="11663"/>
                      </a:lnTo>
                      <a:lnTo>
                        <a:pt x="282" y="11382"/>
                      </a:lnTo>
                      <a:lnTo>
                        <a:pt x="282" y="376"/>
                      </a:lnTo>
                      <a:lnTo>
                        <a:pt x="282" y="329"/>
                      </a:lnTo>
                      <a:lnTo>
                        <a:pt x="329" y="282"/>
                      </a:lnTo>
                      <a:lnTo>
                        <a:pt x="375" y="188"/>
                      </a:lnTo>
                      <a:lnTo>
                        <a:pt x="329" y="95"/>
                      </a:lnTo>
                      <a:lnTo>
                        <a:pt x="329"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8"/>
                <p:cNvSpPr/>
                <p:nvPr/>
              </p:nvSpPr>
              <p:spPr>
                <a:xfrm>
                  <a:off x="8503407" y="4332289"/>
                  <a:ext cx="632901" cy="1303888"/>
                </a:xfrm>
                <a:custGeom>
                  <a:avLst/>
                  <a:gdLst/>
                  <a:ahLst/>
                  <a:cxnLst/>
                  <a:rect l="l" t="t" r="r" b="b"/>
                  <a:pathLst>
                    <a:path w="13959" h="28758" extrusionOk="0">
                      <a:moveTo>
                        <a:pt x="141" y="0"/>
                      </a:moveTo>
                      <a:lnTo>
                        <a:pt x="48" y="47"/>
                      </a:lnTo>
                      <a:lnTo>
                        <a:pt x="48" y="94"/>
                      </a:lnTo>
                      <a:lnTo>
                        <a:pt x="1" y="188"/>
                      </a:lnTo>
                      <a:lnTo>
                        <a:pt x="48" y="281"/>
                      </a:lnTo>
                      <a:lnTo>
                        <a:pt x="94" y="328"/>
                      </a:lnTo>
                      <a:lnTo>
                        <a:pt x="94" y="375"/>
                      </a:lnTo>
                      <a:lnTo>
                        <a:pt x="94" y="4778"/>
                      </a:lnTo>
                      <a:lnTo>
                        <a:pt x="94" y="4965"/>
                      </a:lnTo>
                      <a:lnTo>
                        <a:pt x="141" y="4965"/>
                      </a:lnTo>
                      <a:lnTo>
                        <a:pt x="141" y="5012"/>
                      </a:lnTo>
                      <a:lnTo>
                        <a:pt x="188" y="5059"/>
                      </a:lnTo>
                      <a:lnTo>
                        <a:pt x="235" y="5106"/>
                      </a:lnTo>
                      <a:lnTo>
                        <a:pt x="422" y="5293"/>
                      </a:lnTo>
                      <a:lnTo>
                        <a:pt x="844" y="5715"/>
                      </a:lnTo>
                      <a:lnTo>
                        <a:pt x="1640" y="6511"/>
                      </a:lnTo>
                      <a:lnTo>
                        <a:pt x="3279" y="8150"/>
                      </a:lnTo>
                      <a:lnTo>
                        <a:pt x="6558" y="11429"/>
                      </a:lnTo>
                      <a:lnTo>
                        <a:pt x="13068" y="17939"/>
                      </a:lnTo>
                      <a:lnTo>
                        <a:pt x="13630" y="18501"/>
                      </a:lnTo>
                      <a:lnTo>
                        <a:pt x="13677" y="18548"/>
                      </a:lnTo>
                      <a:lnTo>
                        <a:pt x="13677" y="18595"/>
                      </a:lnTo>
                      <a:lnTo>
                        <a:pt x="13677" y="18782"/>
                      </a:lnTo>
                      <a:lnTo>
                        <a:pt x="13677" y="19157"/>
                      </a:lnTo>
                      <a:lnTo>
                        <a:pt x="13677" y="20702"/>
                      </a:lnTo>
                      <a:lnTo>
                        <a:pt x="13677" y="23793"/>
                      </a:lnTo>
                      <a:lnTo>
                        <a:pt x="13677" y="28383"/>
                      </a:lnTo>
                      <a:lnTo>
                        <a:pt x="13630" y="28477"/>
                      </a:lnTo>
                      <a:lnTo>
                        <a:pt x="13583" y="28571"/>
                      </a:lnTo>
                      <a:lnTo>
                        <a:pt x="13583" y="28617"/>
                      </a:lnTo>
                      <a:lnTo>
                        <a:pt x="13630" y="28664"/>
                      </a:lnTo>
                      <a:lnTo>
                        <a:pt x="13677" y="28711"/>
                      </a:lnTo>
                      <a:lnTo>
                        <a:pt x="13771" y="28758"/>
                      </a:lnTo>
                      <a:lnTo>
                        <a:pt x="13818" y="28711"/>
                      </a:lnTo>
                      <a:lnTo>
                        <a:pt x="13864" y="28664"/>
                      </a:lnTo>
                      <a:lnTo>
                        <a:pt x="13911" y="28617"/>
                      </a:lnTo>
                      <a:lnTo>
                        <a:pt x="13958" y="28571"/>
                      </a:lnTo>
                      <a:lnTo>
                        <a:pt x="13911" y="28477"/>
                      </a:lnTo>
                      <a:lnTo>
                        <a:pt x="13818" y="28383"/>
                      </a:lnTo>
                      <a:lnTo>
                        <a:pt x="13864" y="28383"/>
                      </a:lnTo>
                      <a:lnTo>
                        <a:pt x="13864" y="23793"/>
                      </a:lnTo>
                      <a:lnTo>
                        <a:pt x="13864" y="20702"/>
                      </a:lnTo>
                      <a:lnTo>
                        <a:pt x="13864" y="19157"/>
                      </a:lnTo>
                      <a:lnTo>
                        <a:pt x="13864" y="18782"/>
                      </a:lnTo>
                      <a:lnTo>
                        <a:pt x="13864" y="18595"/>
                      </a:lnTo>
                      <a:lnTo>
                        <a:pt x="13864" y="18501"/>
                      </a:lnTo>
                      <a:lnTo>
                        <a:pt x="13864" y="18454"/>
                      </a:lnTo>
                      <a:lnTo>
                        <a:pt x="13818" y="18454"/>
                      </a:lnTo>
                      <a:lnTo>
                        <a:pt x="13724" y="18360"/>
                      </a:lnTo>
                      <a:lnTo>
                        <a:pt x="13209" y="17798"/>
                      </a:lnTo>
                      <a:lnTo>
                        <a:pt x="6652" y="11288"/>
                      </a:lnTo>
                      <a:lnTo>
                        <a:pt x="3420" y="8009"/>
                      </a:lnTo>
                      <a:lnTo>
                        <a:pt x="1781" y="6417"/>
                      </a:lnTo>
                      <a:lnTo>
                        <a:pt x="984" y="5574"/>
                      </a:lnTo>
                      <a:lnTo>
                        <a:pt x="563" y="5152"/>
                      </a:lnTo>
                      <a:lnTo>
                        <a:pt x="329" y="4965"/>
                      </a:lnTo>
                      <a:lnTo>
                        <a:pt x="282" y="4918"/>
                      </a:lnTo>
                      <a:lnTo>
                        <a:pt x="282" y="4778"/>
                      </a:lnTo>
                      <a:lnTo>
                        <a:pt x="282" y="375"/>
                      </a:lnTo>
                      <a:lnTo>
                        <a:pt x="282" y="328"/>
                      </a:lnTo>
                      <a:lnTo>
                        <a:pt x="329" y="281"/>
                      </a:lnTo>
                      <a:lnTo>
                        <a:pt x="375" y="188"/>
                      </a:lnTo>
                      <a:lnTo>
                        <a:pt x="375" y="94"/>
                      </a:lnTo>
                      <a:lnTo>
                        <a:pt x="329"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0" name="Google Shape;140;p8"/>
            <p:cNvGrpSpPr/>
            <p:nvPr/>
          </p:nvGrpSpPr>
          <p:grpSpPr>
            <a:xfrm>
              <a:off x="6869569" y="-458662"/>
              <a:ext cx="4709420" cy="2698305"/>
              <a:chOff x="6869569" y="-458662"/>
              <a:chExt cx="4709420" cy="2698305"/>
            </a:xfrm>
          </p:grpSpPr>
          <p:grpSp>
            <p:nvGrpSpPr>
              <p:cNvPr id="141" name="Google Shape;141;p8"/>
              <p:cNvGrpSpPr/>
              <p:nvPr/>
            </p:nvGrpSpPr>
            <p:grpSpPr>
              <a:xfrm>
                <a:off x="8707879" y="995196"/>
                <a:ext cx="2871110" cy="1244447"/>
                <a:chOff x="2451729" y="-1074279"/>
                <a:chExt cx="2871110" cy="1244447"/>
              </a:xfrm>
            </p:grpSpPr>
            <p:sp>
              <p:nvSpPr>
                <p:cNvPr id="142" name="Google Shape;142;p8"/>
                <p:cNvSpPr/>
                <p:nvPr/>
              </p:nvSpPr>
              <p:spPr>
                <a:xfrm>
                  <a:off x="2451729" y="-1074279"/>
                  <a:ext cx="2871110" cy="1244447"/>
                </a:xfrm>
                <a:custGeom>
                  <a:avLst/>
                  <a:gdLst/>
                  <a:ahLst/>
                  <a:cxnLst/>
                  <a:rect l="l" t="t" r="r" b="b"/>
                  <a:pathLst>
                    <a:path w="63324" h="27447" extrusionOk="0">
                      <a:moveTo>
                        <a:pt x="94" y="0"/>
                      </a:moveTo>
                      <a:lnTo>
                        <a:pt x="48" y="47"/>
                      </a:lnTo>
                      <a:lnTo>
                        <a:pt x="1" y="94"/>
                      </a:lnTo>
                      <a:lnTo>
                        <a:pt x="1" y="141"/>
                      </a:lnTo>
                      <a:lnTo>
                        <a:pt x="1" y="281"/>
                      </a:lnTo>
                      <a:lnTo>
                        <a:pt x="94" y="328"/>
                      </a:lnTo>
                      <a:lnTo>
                        <a:pt x="94" y="15550"/>
                      </a:lnTo>
                      <a:lnTo>
                        <a:pt x="94" y="17283"/>
                      </a:lnTo>
                      <a:lnTo>
                        <a:pt x="94" y="17704"/>
                      </a:lnTo>
                      <a:lnTo>
                        <a:pt x="94" y="17845"/>
                      </a:lnTo>
                      <a:lnTo>
                        <a:pt x="94" y="17892"/>
                      </a:lnTo>
                      <a:lnTo>
                        <a:pt x="188" y="17985"/>
                      </a:lnTo>
                      <a:lnTo>
                        <a:pt x="329" y="18126"/>
                      </a:lnTo>
                      <a:lnTo>
                        <a:pt x="937" y="18735"/>
                      </a:lnTo>
                      <a:lnTo>
                        <a:pt x="3373" y="21170"/>
                      </a:lnTo>
                      <a:lnTo>
                        <a:pt x="8244" y="26041"/>
                      </a:lnTo>
                      <a:lnTo>
                        <a:pt x="8947" y="26744"/>
                      </a:lnTo>
                      <a:lnTo>
                        <a:pt x="9274" y="27071"/>
                      </a:lnTo>
                      <a:lnTo>
                        <a:pt x="9462" y="27259"/>
                      </a:lnTo>
                      <a:lnTo>
                        <a:pt x="9509" y="27306"/>
                      </a:lnTo>
                      <a:lnTo>
                        <a:pt x="9555" y="27352"/>
                      </a:lnTo>
                      <a:lnTo>
                        <a:pt x="62949" y="27352"/>
                      </a:lnTo>
                      <a:lnTo>
                        <a:pt x="63043" y="27446"/>
                      </a:lnTo>
                      <a:lnTo>
                        <a:pt x="63183" y="27446"/>
                      </a:lnTo>
                      <a:lnTo>
                        <a:pt x="63230" y="27399"/>
                      </a:lnTo>
                      <a:lnTo>
                        <a:pt x="63277" y="27352"/>
                      </a:lnTo>
                      <a:lnTo>
                        <a:pt x="63324" y="27306"/>
                      </a:lnTo>
                      <a:lnTo>
                        <a:pt x="63277" y="27212"/>
                      </a:lnTo>
                      <a:lnTo>
                        <a:pt x="63230" y="27165"/>
                      </a:lnTo>
                      <a:lnTo>
                        <a:pt x="63183" y="27118"/>
                      </a:lnTo>
                      <a:lnTo>
                        <a:pt x="63043" y="27118"/>
                      </a:lnTo>
                      <a:lnTo>
                        <a:pt x="62949" y="27212"/>
                      </a:lnTo>
                      <a:lnTo>
                        <a:pt x="9649" y="27212"/>
                      </a:lnTo>
                      <a:lnTo>
                        <a:pt x="9602" y="27165"/>
                      </a:lnTo>
                      <a:lnTo>
                        <a:pt x="9415" y="26978"/>
                      </a:lnTo>
                      <a:lnTo>
                        <a:pt x="9087" y="26603"/>
                      </a:lnTo>
                      <a:lnTo>
                        <a:pt x="8384" y="25947"/>
                      </a:lnTo>
                      <a:lnTo>
                        <a:pt x="3513" y="21030"/>
                      </a:lnTo>
                      <a:lnTo>
                        <a:pt x="1031" y="18594"/>
                      </a:lnTo>
                      <a:lnTo>
                        <a:pt x="422" y="17985"/>
                      </a:lnTo>
                      <a:lnTo>
                        <a:pt x="282" y="17845"/>
                      </a:lnTo>
                      <a:lnTo>
                        <a:pt x="282" y="17798"/>
                      </a:lnTo>
                      <a:lnTo>
                        <a:pt x="282" y="17704"/>
                      </a:lnTo>
                      <a:lnTo>
                        <a:pt x="282" y="17283"/>
                      </a:lnTo>
                      <a:lnTo>
                        <a:pt x="282" y="15550"/>
                      </a:lnTo>
                      <a:lnTo>
                        <a:pt x="282" y="328"/>
                      </a:lnTo>
                      <a:lnTo>
                        <a:pt x="235" y="328"/>
                      </a:lnTo>
                      <a:lnTo>
                        <a:pt x="329" y="281"/>
                      </a:lnTo>
                      <a:lnTo>
                        <a:pt x="375" y="141"/>
                      </a:lnTo>
                      <a:lnTo>
                        <a:pt x="329" y="94"/>
                      </a:lnTo>
                      <a:lnTo>
                        <a:pt x="282" y="47"/>
                      </a:lnTo>
                      <a:lnTo>
                        <a:pt x="23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2519694" y="-1074279"/>
                  <a:ext cx="2803146" cy="1180744"/>
                </a:xfrm>
                <a:custGeom>
                  <a:avLst/>
                  <a:gdLst/>
                  <a:ahLst/>
                  <a:cxnLst/>
                  <a:rect l="l" t="t" r="r" b="b"/>
                  <a:pathLst>
                    <a:path w="61825" h="26042" extrusionOk="0">
                      <a:moveTo>
                        <a:pt x="141" y="0"/>
                      </a:moveTo>
                      <a:lnTo>
                        <a:pt x="47" y="47"/>
                      </a:lnTo>
                      <a:lnTo>
                        <a:pt x="47" y="94"/>
                      </a:lnTo>
                      <a:lnTo>
                        <a:pt x="0" y="141"/>
                      </a:lnTo>
                      <a:lnTo>
                        <a:pt x="47" y="281"/>
                      </a:lnTo>
                      <a:lnTo>
                        <a:pt x="94" y="328"/>
                      </a:lnTo>
                      <a:lnTo>
                        <a:pt x="94" y="15081"/>
                      </a:lnTo>
                      <a:lnTo>
                        <a:pt x="94" y="16627"/>
                      </a:lnTo>
                      <a:lnTo>
                        <a:pt x="94" y="17048"/>
                      </a:lnTo>
                      <a:lnTo>
                        <a:pt x="94" y="17236"/>
                      </a:lnTo>
                      <a:lnTo>
                        <a:pt x="94" y="17283"/>
                      </a:lnTo>
                      <a:lnTo>
                        <a:pt x="94" y="17330"/>
                      </a:lnTo>
                      <a:lnTo>
                        <a:pt x="141" y="17376"/>
                      </a:lnTo>
                      <a:lnTo>
                        <a:pt x="188" y="17470"/>
                      </a:lnTo>
                      <a:lnTo>
                        <a:pt x="750" y="17985"/>
                      </a:lnTo>
                      <a:lnTo>
                        <a:pt x="2951" y="20187"/>
                      </a:lnTo>
                      <a:lnTo>
                        <a:pt x="7401" y="24636"/>
                      </a:lnTo>
                      <a:lnTo>
                        <a:pt x="8056" y="25292"/>
                      </a:lnTo>
                      <a:lnTo>
                        <a:pt x="8431" y="25666"/>
                      </a:lnTo>
                      <a:lnTo>
                        <a:pt x="8572" y="25807"/>
                      </a:lnTo>
                      <a:lnTo>
                        <a:pt x="8712" y="25947"/>
                      </a:lnTo>
                      <a:lnTo>
                        <a:pt x="61450" y="25947"/>
                      </a:lnTo>
                      <a:lnTo>
                        <a:pt x="61450" y="25901"/>
                      </a:lnTo>
                      <a:lnTo>
                        <a:pt x="61544" y="25994"/>
                      </a:lnTo>
                      <a:lnTo>
                        <a:pt x="61637" y="26041"/>
                      </a:lnTo>
                      <a:lnTo>
                        <a:pt x="61684" y="25994"/>
                      </a:lnTo>
                      <a:lnTo>
                        <a:pt x="61731" y="25947"/>
                      </a:lnTo>
                      <a:lnTo>
                        <a:pt x="61778" y="25901"/>
                      </a:lnTo>
                      <a:lnTo>
                        <a:pt x="61825" y="25854"/>
                      </a:lnTo>
                      <a:lnTo>
                        <a:pt x="61778" y="25760"/>
                      </a:lnTo>
                      <a:lnTo>
                        <a:pt x="61731" y="25713"/>
                      </a:lnTo>
                      <a:lnTo>
                        <a:pt x="61684" y="25666"/>
                      </a:lnTo>
                      <a:lnTo>
                        <a:pt x="61544" y="25666"/>
                      </a:lnTo>
                      <a:lnTo>
                        <a:pt x="61450" y="25760"/>
                      </a:lnTo>
                      <a:lnTo>
                        <a:pt x="8759" y="25760"/>
                      </a:lnTo>
                      <a:lnTo>
                        <a:pt x="8712" y="25713"/>
                      </a:lnTo>
                      <a:lnTo>
                        <a:pt x="8525" y="25526"/>
                      </a:lnTo>
                      <a:lnTo>
                        <a:pt x="8197" y="25198"/>
                      </a:lnTo>
                      <a:lnTo>
                        <a:pt x="7494" y="24495"/>
                      </a:lnTo>
                      <a:lnTo>
                        <a:pt x="3092" y="20093"/>
                      </a:lnTo>
                      <a:lnTo>
                        <a:pt x="890" y="17892"/>
                      </a:lnTo>
                      <a:lnTo>
                        <a:pt x="328" y="17330"/>
                      </a:lnTo>
                      <a:lnTo>
                        <a:pt x="282" y="17283"/>
                      </a:lnTo>
                      <a:lnTo>
                        <a:pt x="282" y="17236"/>
                      </a:lnTo>
                      <a:lnTo>
                        <a:pt x="282" y="17048"/>
                      </a:lnTo>
                      <a:lnTo>
                        <a:pt x="282" y="16627"/>
                      </a:lnTo>
                      <a:lnTo>
                        <a:pt x="282" y="15081"/>
                      </a:lnTo>
                      <a:lnTo>
                        <a:pt x="282" y="328"/>
                      </a:lnTo>
                      <a:lnTo>
                        <a:pt x="328" y="281"/>
                      </a:lnTo>
                      <a:lnTo>
                        <a:pt x="375" y="141"/>
                      </a:lnTo>
                      <a:lnTo>
                        <a:pt x="375" y="94"/>
                      </a:lnTo>
                      <a:lnTo>
                        <a:pt x="328"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a:off x="2589789" y="-1074279"/>
                  <a:ext cx="2733050" cy="1114911"/>
                </a:xfrm>
                <a:custGeom>
                  <a:avLst/>
                  <a:gdLst/>
                  <a:ahLst/>
                  <a:cxnLst/>
                  <a:rect l="l" t="t" r="r" b="b"/>
                  <a:pathLst>
                    <a:path w="60279" h="24590" extrusionOk="0">
                      <a:moveTo>
                        <a:pt x="94" y="0"/>
                      </a:moveTo>
                      <a:lnTo>
                        <a:pt x="47" y="47"/>
                      </a:lnTo>
                      <a:lnTo>
                        <a:pt x="0" y="94"/>
                      </a:lnTo>
                      <a:lnTo>
                        <a:pt x="0" y="141"/>
                      </a:lnTo>
                      <a:lnTo>
                        <a:pt x="0" y="281"/>
                      </a:lnTo>
                      <a:lnTo>
                        <a:pt x="94" y="328"/>
                      </a:lnTo>
                      <a:lnTo>
                        <a:pt x="94" y="14613"/>
                      </a:lnTo>
                      <a:lnTo>
                        <a:pt x="94" y="16018"/>
                      </a:lnTo>
                      <a:lnTo>
                        <a:pt x="94" y="16674"/>
                      </a:lnTo>
                      <a:lnTo>
                        <a:pt x="94" y="16767"/>
                      </a:lnTo>
                      <a:lnTo>
                        <a:pt x="94" y="16814"/>
                      </a:lnTo>
                      <a:lnTo>
                        <a:pt x="187" y="16908"/>
                      </a:lnTo>
                      <a:lnTo>
                        <a:pt x="281" y="17002"/>
                      </a:lnTo>
                      <a:lnTo>
                        <a:pt x="562" y="17283"/>
                      </a:lnTo>
                      <a:lnTo>
                        <a:pt x="2529" y="19250"/>
                      </a:lnTo>
                      <a:lnTo>
                        <a:pt x="6464" y="23184"/>
                      </a:lnTo>
                      <a:lnTo>
                        <a:pt x="7119" y="23840"/>
                      </a:lnTo>
                      <a:lnTo>
                        <a:pt x="7494" y="24214"/>
                      </a:lnTo>
                      <a:lnTo>
                        <a:pt x="7634" y="24355"/>
                      </a:lnTo>
                      <a:lnTo>
                        <a:pt x="7775" y="24495"/>
                      </a:lnTo>
                      <a:lnTo>
                        <a:pt x="59904" y="24495"/>
                      </a:lnTo>
                      <a:lnTo>
                        <a:pt x="59998" y="24542"/>
                      </a:lnTo>
                      <a:lnTo>
                        <a:pt x="60091" y="24589"/>
                      </a:lnTo>
                      <a:lnTo>
                        <a:pt x="60138" y="24542"/>
                      </a:lnTo>
                      <a:lnTo>
                        <a:pt x="60185" y="24542"/>
                      </a:lnTo>
                      <a:lnTo>
                        <a:pt x="60232" y="24449"/>
                      </a:lnTo>
                      <a:lnTo>
                        <a:pt x="60279" y="24402"/>
                      </a:lnTo>
                      <a:lnTo>
                        <a:pt x="60232" y="24308"/>
                      </a:lnTo>
                      <a:lnTo>
                        <a:pt x="60185" y="24261"/>
                      </a:lnTo>
                      <a:lnTo>
                        <a:pt x="60138" y="24214"/>
                      </a:lnTo>
                      <a:lnTo>
                        <a:pt x="60091" y="24214"/>
                      </a:lnTo>
                      <a:lnTo>
                        <a:pt x="59998" y="24261"/>
                      </a:lnTo>
                      <a:lnTo>
                        <a:pt x="59904" y="24308"/>
                      </a:lnTo>
                      <a:lnTo>
                        <a:pt x="7822" y="24308"/>
                      </a:lnTo>
                      <a:lnTo>
                        <a:pt x="7775" y="24261"/>
                      </a:lnTo>
                      <a:lnTo>
                        <a:pt x="7588" y="24074"/>
                      </a:lnTo>
                      <a:lnTo>
                        <a:pt x="7260" y="23746"/>
                      </a:lnTo>
                      <a:lnTo>
                        <a:pt x="6604" y="23090"/>
                      </a:lnTo>
                      <a:lnTo>
                        <a:pt x="2623" y="19109"/>
                      </a:lnTo>
                      <a:lnTo>
                        <a:pt x="656" y="17142"/>
                      </a:lnTo>
                      <a:lnTo>
                        <a:pt x="422" y="16908"/>
                      </a:lnTo>
                      <a:lnTo>
                        <a:pt x="281" y="16767"/>
                      </a:lnTo>
                      <a:lnTo>
                        <a:pt x="234" y="16721"/>
                      </a:lnTo>
                      <a:lnTo>
                        <a:pt x="234" y="16674"/>
                      </a:lnTo>
                      <a:lnTo>
                        <a:pt x="234" y="16018"/>
                      </a:lnTo>
                      <a:lnTo>
                        <a:pt x="234" y="14613"/>
                      </a:lnTo>
                      <a:lnTo>
                        <a:pt x="234" y="328"/>
                      </a:lnTo>
                      <a:lnTo>
                        <a:pt x="328" y="281"/>
                      </a:lnTo>
                      <a:lnTo>
                        <a:pt x="328" y="141"/>
                      </a:lnTo>
                      <a:lnTo>
                        <a:pt x="328" y="94"/>
                      </a:lnTo>
                      <a:lnTo>
                        <a:pt x="281" y="47"/>
                      </a:lnTo>
                      <a:lnTo>
                        <a:pt x="23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a:off x="2657709" y="-1074279"/>
                  <a:ext cx="2665131" cy="1049077"/>
                </a:xfrm>
                <a:custGeom>
                  <a:avLst/>
                  <a:gdLst/>
                  <a:ahLst/>
                  <a:cxnLst/>
                  <a:rect l="l" t="t" r="r" b="b"/>
                  <a:pathLst>
                    <a:path w="58781" h="23138" extrusionOk="0">
                      <a:moveTo>
                        <a:pt x="95" y="0"/>
                      </a:moveTo>
                      <a:lnTo>
                        <a:pt x="48" y="47"/>
                      </a:lnTo>
                      <a:lnTo>
                        <a:pt x="1" y="94"/>
                      </a:lnTo>
                      <a:lnTo>
                        <a:pt x="1" y="141"/>
                      </a:lnTo>
                      <a:lnTo>
                        <a:pt x="48" y="281"/>
                      </a:lnTo>
                      <a:lnTo>
                        <a:pt x="95" y="328"/>
                      </a:lnTo>
                      <a:lnTo>
                        <a:pt x="95" y="14145"/>
                      </a:lnTo>
                      <a:lnTo>
                        <a:pt x="95" y="15362"/>
                      </a:lnTo>
                      <a:lnTo>
                        <a:pt x="95" y="15971"/>
                      </a:lnTo>
                      <a:lnTo>
                        <a:pt x="95" y="16112"/>
                      </a:lnTo>
                      <a:lnTo>
                        <a:pt x="95" y="16205"/>
                      </a:lnTo>
                      <a:lnTo>
                        <a:pt x="95" y="16252"/>
                      </a:lnTo>
                      <a:lnTo>
                        <a:pt x="141" y="16299"/>
                      </a:lnTo>
                      <a:lnTo>
                        <a:pt x="376" y="16533"/>
                      </a:lnTo>
                      <a:lnTo>
                        <a:pt x="2109" y="18266"/>
                      </a:lnTo>
                      <a:lnTo>
                        <a:pt x="5574" y="21779"/>
                      </a:lnTo>
                      <a:lnTo>
                        <a:pt x="6277" y="22435"/>
                      </a:lnTo>
                      <a:lnTo>
                        <a:pt x="6605" y="22763"/>
                      </a:lnTo>
                      <a:lnTo>
                        <a:pt x="6745" y="22903"/>
                      </a:lnTo>
                      <a:lnTo>
                        <a:pt x="6839" y="23044"/>
                      </a:lnTo>
                      <a:lnTo>
                        <a:pt x="58406" y="23044"/>
                      </a:lnTo>
                      <a:lnTo>
                        <a:pt x="58500" y="23090"/>
                      </a:lnTo>
                      <a:lnTo>
                        <a:pt x="58593" y="23137"/>
                      </a:lnTo>
                      <a:lnTo>
                        <a:pt x="58640" y="23090"/>
                      </a:lnTo>
                      <a:lnTo>
                        <a:pt x="58687" y="23090"/>
                      </a:lnTo>
                      <a:lnTo>
                        <a:pt x="58734" y="22997"/>
                      </a:lnTo>
                      <a:lnTo>
                        <a:pt x="58781" y="22950"/>
                      </a:lnTo>
                      <a:lnTo>
                        <a:pt x="58734" y="22856"/>
                      </a:lnTo>
                      <a:lnTo>
                        <a:pt x="58687" y="22809"/>
                      </a:lnTo>
                      <a:lnTo>
                        <a:pt x="58640" y="22763"/>
                      </a:lnTo>
                      <a:lnTo>
                        <a:pt x="58593" y="22763"/>
                      </a:lnTo>
                      <a:lnTo>
                        <a:pt x="58500" y="22809"/>
                      </a:lnTo>
                      <a:lnTo>
                        <a:pt x="58406" y="22856"/>
                      </a:lnTo>
                      <a:lnTo>
                        <a:pt x="6933" y="22856"/>
                      </a:lnTo>
                      <a:lnTo>
                        <a:pt x="6886" y="22809"/>
                      </a:lnTo>
                      <a:lnTo>
                        <a:pt x="6699" y="22622"/>
                      </a:lnTo>
                      <a:lnTo>
                        <a:pt x="6371" y="22294"/>
                      </a:lnTo>
                      <a:lnTo>
                        <a:pt x="5715" y="21638"/>
                      </a:lnTo>
                      <a:lnTo>
                        <a:pt x="2249" y="18173"/>
                      </a:lnTo>
                      <a:lnTo>
                        <a:pt x="516" y="16440"/>
                      </a:lnTo>
                      <a:lnTo>
                        <a:pt x="282" y="16205"/>
                      </a:lnTo>
                      <a:lnTo>
                        <a:pt x="282" y="16159"/>
                      </a:lnTo>
                      <a:lnTo>
                        <a:pt x="282" y="16112"/>
                      </a:lnTo>
                      <a:lnTo>
                        <a:pt x="282" y="15971"/>
                      </a:lnTo>
                      <a:lnTo>
                        <a:pt x="282" y="15362"/>
                      </a:lnTo>
                      <a:lnTo>
                        <a:pt x="282" y="14145"/>
                      </a:lnTo>
                      <a:lnTo>
                        <a:pt x="282" y="328"/>
                      </a:lnTo>
                      <a:lnTo>
                        <a:pt x="329" y="281"/>
                      </a:lnTo>
                      <a:lnTo>
                        <a:pt x="376" y="141"/>
                      </a:lnTo>
                      <a:lnTo>
                        <a:pt x="329" y="94"/>
                      </a:lnTo>
                      <a:lnTo>
                        <a:pt x="329" y="47"/>
                      </a:lnTo>
                      <a:lnTo>
                        <a:pt x="23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8"/>
              <p:cNvGrpSpPr/>
              <p:nvPr/>
            </p:nvGrpSpPr>
            <p:grpSpPr>
              <a:xfrm rot="-5400000">
                <a:off x="8287415" y="-574954"/>
                <a:ext cx="286730" cy="1656452"/>
                <a:chOff x="7866335" y="-1031841"/>
                <a:chExt cx="286730" cy="1656452"/>
              </a:xfrm>
            </p:grpSpPr>
            <p:sp>
              <p:nvSpPr>
                <p:cNvPr id="147" name="Google Shape;147;p8"/>
                <p:cNvSpPr/>
                <p:nvPr/>
              </p:nvSpPr>
              <p:spPr>
                <a:xfrm>
                  <a:off x="7953433" y="-1031841"/>
                  <a:ext cx="199632" cy="1656452"/>
                </a:xfrm>
                <a:custGeom>
                  <a:avLst/>
                  <a:gdLst/>
                  <a:ahLst/>
                  <a:cxnLst/>
                  <a:rect l="l" t="t" r="r" b="b"/>
                  <a:pathLst>
                    <a:path w="4403" h="36534" extrusionOk="0">
                      <a:moveTo>
                        <a:pt x="4122" y="1"/>
                      </a:moveTo>
                      <a:lnTo>
                        <a:pt x="4075" y="48"/>
                      </a:lnTo>
                      <a:lnTo>
                        <a:pt x="4028" y="94"/>
                      </a:lnTo>
                      <a:lnTo>
                        <a:pt x="4028" y="188"/>
                      </a:lnTo>
                      <a:lnTo>
                        <a:pt x="4028" y="282"/>
                      </a:lnTo>
                      <a:lnTo>
                        <a:pt x="4122" y="329"/>
                      </a:lnTo>
                      <a:lnTo>
                        <a:pt x="4122" y="375"/>
                      </a:lnTo>
                      <a:lnTo>
                        <a:pt x="4122" y="12459"/>
                      </a:lnTo>
                      <a:lnTo>
                        <a:pt x="4122" y="19391"/>
                      </a:lnTo>
                      <a:lnTo>
                        <a:pt x="4122" y="22904"/>
                      </a:lnTo>
                      <a:lnTo>
                        <a:pt x="4122" y="24637"/>
                      </a:lnTo>
                      <a:lnTo>
                        <a:pt x="4122" y="25480"/>
                      </a:lnTo>
                      <a:lnTo>
                        <a:pt x="4122" y="25901"/>
                      </a:lnTo>
                      <a:lnTo>
                        <a:pt x="4075" y="25901"/>
                      </a:lnTo>
                      <a:lnTo>
                        <a:pt x="4075" y="25948"/>
                      </a:lnTo>
                      <a:lnTo>
                        <a:pt x="3981" y="26042"/>
                      </a:lnTo>
                      <a:lnTo>
                        <a:pt x="3841" y="26182"/>
                      </a:lnTo>
                      <a:lnTo>
                        <a:pt x="1874" y="28149"/>
                      </a:lnTo>
                      <a:lnTo>
                        <a:pt x="937" y="29086"/>
                      </a:lnTo>
                      <a:lnTo>
                        <a:pt x="422" y="29601"/>
                      </a:lnTo>
                      <a:lnTo>
                        <a:pt x="187" y="29836"/>
                      </a:lnTo>
                      <a:lnTo>
                        <a:pt x="141" y="29882"/>
                      </a:lnTo>
                      <a:lnTo>
                        <a:pt x="94" y="29929"/>
                      </a:lnTo>
                      <a:lnTo>
                        <a:pt x="94" y="30023"/>
                      </a:lnTo>
                      <a:lnTo>
                        <a:pt x="94" y="30210"/>
                      </a:lnTo>
                      <a:lnTo>
                        <a:pt x="94" y="36158"/>
                      </a:lnTo>
                      <a:lnTo>
                        <a:pt x="0" y="36252"/>
                      </a:lnTo>
                      <a:lnTo>
                        <a:pt x="0" y="36346"/>
                      </a:lnTo>
                      <a:lnTo>
                        <a:pt x="0" y="36393"/>
                      </a:lnTo>
                      <a:lnTo>
                        <a:pt x="47" y="36439"/>
                      </a:lnTo>
                      <a:lnTo>
                        <a:pt x="94" y="36486"/>
                      </a:lnTo>
                      <a:lnTo>
                        <a:pt x="141" y="36533"/>
                      </a:lnTo>
                      <a:lnTo>
                        <a:pt x="234" y="36486"/>
                      </a:lnTo>
                      <a:lnTo>
                        <a:pt x="281" y="36439"/>
                      </a:lnTo>
                      <a:lnTo>
                        <a:pt x="328" y="36393"/>
                      </a:lnTo>
                      <a:lnTo>
                        <a:pt x="328" y="36346"/>
                      </a:lnTo>
                      <a:lnTo>
                        <a:pt x="328" y="36252"/>
                      </a:lnTo>
                      <a:lnTo>
                        <a:pt x="234" y="36158"/>
                      </a:lnTo>
                      <a:lnTo>
                        <a:pt x="234" y="30210"/>
                      </a:lnTo>
                      <a:lnTo>
                        <a:pt x="234" y="30023"/>
                      </a:lnTo>
                      <a:lnTo>
                        <a:pt x="281" y="29976"/>
                      </a:lnTo>
                      <a:lnTo>
                        <a:pt x="328" y="29929"/>
                      </a:lnTo>
                      <a:lnTo>
                        <a:pt x="562" y="29695"/>
                      </a:lnTo>
                      <a:lnTo>
                        <a:pt x="1030" y="29227"/>
                      </a:lnTo>
                      <a:lnTo>
                        <a:pt x="2014" y="28243"/>
                      </a:lnTo>
                      <a:lnTo>
                        <a:pt x="3934" y="26323"/>
                      </a:lnTo>
                      <a:lnTo>
                        <a:pt x="4122" y="26135"/>
                      </a:lnTo>
                      <a:lnTo>
                        <a:pt x="4169" y="26089"/>
                      </a:lnTo>
                      <a:lnTo>
                        <a:pt x="4215" y="26042"/>
                      </a:lnTo>
                      <a:lnTo>
                        <a:pt x="4309" y="25948"/>
                      </a:lnTo>
                      <a:lnTo>
                        <a:pt x="4309" y="25480"/>
                      </a:lnTo>
                      <a:lnTo>
                        <a:pt x="4309" y="24637"/>
                      </a:lnTo>
                      <a:lnTo>
                        <a:pt x="4309" y="22904"/>
                      </a:lnTo>
                      <a:lnTo>
                        <a:pt x="4309" y="19391"/>
                      </a:lnTo>
                      <a:lnTo>
                        <a:pt x="4309" y="12459"/>
                      </a:lnTo>
                      <a:lnTo>
                        <a:pt x="4309" y="375"/>
                      </a:lnTo>
                      <a:lnTo>
                        <a:pt x="4262" y="329"/>
                      </a:lnTo>
                      <a:lnTo>
                        <a:pt x="4356" y="282"/>
                      </a:lnTo>
                      <a:lnTo>
                        <a:pt x="4403" y="188"/>
                      </a:lnTo>
                      <a:lnTo>
                        <a:pt x="4356" y="94"/>
                      </a:lnTo>
                      <a:lnTo>
                        <a:pt x="4309" y="48"/>
                      </a:lnTo>
                      <a:lnTo>
                        <a:pt x="426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7866335" y="-1031841"/>
                  <a:ext cx="199677" cy="1607575"/>
                </a:xfrm>
                <a:custGeom>
                  <a:avLst/>
                  <a:gdLst/>
                  <a:ahLst/>
                  <a:cxnLst/>
                  <a:rect l="l" t="t" r="r" b="b"/>
                  <a:pathLst>
                    <a:path w="4404" h="35456" extrusionOk="0">
                      <a:moveTo>
                        <a:pt x="4169" y="1"/>
                      </a:moveTo>
                      <a:lnTo>
                        <a:pt x="4122" y="48"/>
                      </a:lnTo>
                      <a:lnTo>
                        <a:pt x="4076" y="94"/>
                      </a:lnTo>
                      <a:lnTo>
                        <a:pt x="4076" y="188"/>
                      </a:lnTo>
                      <a:lnTo>
                        <a:pt x="4076" y="282"/>
                      </a:lnTo>
                      <a:lnTo>
                        <a:pt x="4169" y="329"/>
                      </a:lnTo>
                      <a:lnTo>
                        <a:pt x="4169" y="375"/>
                      </a:lnTo>
                      <a:lnTo>
                        <a:pt x="4169" y="11944"/>
                      </a:lnTo>
                      <a:lnTo>
                        <a:pt x="4169" y="18595"/>
                      </a:lnTo>
                      <a:lnTo>
                        <a:pt x="4169" y="21967"/>
                      </a:lnTo>
                      <a:lnTo>
                        <a:pt x="4169" y="23606"/>
                      </a:lnTo>
                      <a:lnTo>
                        <a:pt x="4169" y="24449"/>
                      </a:lnTo>
                      <a:lnTo>
                        <a:pt x="4169" y="24684"/>
                      </a:lnTo>
                      <a:lnTo>
                        <a:pt x="4169" y="24777"/>
                      </a:lnTo>
                      <a:lnTo>
                        <a:pt x="4169" y="24824"/>
                      </a:lnTo>
                      <a:lnTo>
                        <a:pt x="4122" y="24824"/>
                      </a:lnTo>
                      <a:lnTo>
                        <a:pt x="3888" y="25105"/>
                      </a:lnTo>
                      <a:lnTo>
                        <a:pt x="1921" y="27072"/>
                      </a:lnTo>
                      <a:lnTo>
                        <a:pt x="938" y="28009"/>
                      </a:lnTo>
                      <a:lnTo>
                        <a:pt x="469" y="28524"/>
                      </a:lnTo>
                      <a:lnTo>
                        <a:pt x="235" y="28758"/>
                      </a:lnTo>
                      <a:lnTo>
                        <a:pt x="141" y="28805"/>
                      </a:lnTo>
                      <a:lnTo>
                        <a:pt x="94" y="28852"/>
                      </a:lnTo>
                      <a:lnTo>
                        <a:pt x="94" y="28946"/>
                      </a:lnTo>
                      <a:lnTo>
                        <a:pt x="94" y="29133"/>
                      </a:lnTo>
                      <a:lnTo>
                        <a:pt x="94" y="35081"/>
                      </a:lnTo>
                      <a:lnTo>
                        <a:pt x="48" y="35175"/>
                      </a:lnTo>
                      <a:lnTo>
                        <a:pt x="1" y="35269"/>
                      </a:lnTo>
                      <a:lnTo>
                        <a:pt x="48" y="35315"/>
                      </a:lnTo>
                      <a:lnTo>
                        <a:pt x="48" y="35362"/>
                      </a:lnTo>
                      <a:lnTo>
                        <a:pt x="141" y="35409"/>
                      </a:lnTo>
                      <a:lnTo>
                        <a:pt x="188" y="35456"/>
                      </a:lnTo>
                      <a:lnTo>
                        <a:pt x="282" y="35409"/>
                      </a:lnTo>
                      <a:lnTo>
                        <a:pt x="329" y="35362"/>
                      </a:lnTo>
                      <a:lnTo>
                        <a:pt x="375" y="35315"/>
                      </a:lnTo>
                      <a:lnTo>
                        <a:pt x="375" y="35269"/>
                      </a:lnTo>
                      <a:lnTo>
                        <a:pt x="329" y="35175"/>
                      </a:lnTo>
                      <a:lnTo>
                        <a:pt x="282" y="35081"/>
                      </a:lnTo>
                      <a:lnTo>
                        <a:pt x="282" y="29133"/>
                      </a:lnTo>
                      <a:lnTo>
                        <a:pt x="282" y="28946"/>
                      </a:lnTo>
                      <a:lnTo>
                        <a:pt x="282" y="28899"/>
                      </a:lnTo>
                      <a:lnTo>
                        <a:pt x="329" y="28852"/>
                      </a:lnTo>
                      <a:lnTo>
                        <a:pt x="610" y="28618"/>
                      </a:lnTo>
                      <a:lnTo>
                        <a:pt x="1078" y="28149"/>
                      </a:lnTo>
                      <a:lnTo>
                        <a:pt x="2062" y="27166"/>
                      </a:lnTo>
                      <a:lnTo>
                        <a:pt x="3982" y="25246"/>
                      </a:lnTo>
                      <a:lnTo>
                        <a:pt x="4310" y="24918"/>
                      </a:lnTo>
                      <a:lnTo>
                        <a:pt x="4310" y="24871"/>
                      </a:lnTo>
                      <a:lnTo>
                        <a:pt x="4310" y="24824"/>
                      </a:lnTo>
                      <a:lnTo>
                        <a:pt x="4310" y="24777"/>
                      </a:lnTo>
                      <a:lnTo>
                        <a:pt x="4310" y="24684"/>
                      </a:lnTo>
                      <a:lnTo>
                        <a:pt x="4310" y="24449"/>
                      </a:lnTo>
                      <a:lnTo>
                        <a:pt x="4310" y="23606"/>
                      </a:lnTo>
                      <a:lnTo>
                        <a:pt x="4310" y="21967"/>
                      </a:lnTo>
                      <a:lnTo>
                        <a:pt x="4310" y="18595"/>
                      </a:lnTo>
                      <a:lnTo>
                        <a:pt x="4310" y="11944"/>
                      </a:lnTo>
                      <a:lnTo>
                        <a:pt x="4310" y="375"/>
                      </a:lnTo>
                      <a:lnTo>
                        <a:pt x="4310" y="329"/>
                      </a:lnTo>
                      <a:lnTo>
                        <a:pt x="4403" y="282"/>
                      </a:lnTo>
                      <a:lnTo>
                        <a:pt x="4403" y="188"/>
                      </a:lnTo>
                      <a:lnTo>
                        <a:pt x="4403" y="94"/>
                      </a:lnTo>
                      <a:lnTo>
                        <a:pt x="4357" y="48"/>
                      </a:lnTo>
                      <a:lnTo>
                        <a:pt x="431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8"/>
              <p:cNvGrpSpPr/>
              <p:nvPr/>
            </p:nvGrpSpPr>
            <p:grpSpPr>
              <a:xfrm rot="5400000">
                <a:off x="7652092" y="-1241185"/>
                <a:ext cx="983243" cy="2548289"/>
                <a:chOff x="8388742" y="-675060"/>
                <a:chExt cx="983243" cy="2548289"/>
              </a:xfrm>
            </p:grpSpPr>
            <p:sp>
              <p:nvSpPr>
                <p:cNvPr id="150" name="Google Shape;150;p8"/>
                <p:cNvSpPr/>
                <p:nvPr/>
              </p:nvSpPr>
              <p:spPr>
                <a:xfrm>
                  <a:off x="8388742" y="-675060"/>
                  <a:ext cx="983243" cy="2548289"/>
                </a:xfrm>
                <a:custGeom>
                  <a:avLst/>
                  <a:gdLst/>
                  <a:ahLst/>
                  <a:cxnLst/>
                  <a:rect l="l" t="t" r="r" b="b"/>
                  <a:pathLst>
                    <a:path w="21686" h="56204" extrusionOk="0">
                      <a:moveTo>
                        <a:pt x="21405" y="0"/>
                      </a:moveTo>
                      <a:lnTo>
                        <a:pt x="21358" y="47"/>
                      </a:lnTo>
                      <a:lnTo>
                        <a:pt x="21311" y="94"/>
                      </a:lnTo>
                      <a:lnTo>
                        <a:pt x="21311" y="188"/>
                      </a:lnTo>
                      <a:lnTo>
                        <a:pt x="21358" y="281"/>
                      </a:lnTo>
                      <a:lnTo>
                        <a:pt x="21405" y="328"/>
                      </a:lnTo>
                      <a:lnTo>
                        <a:pt x="21405" y="375"/>
                      </a:lnTo>
                      <a:lnTo>
                        <a:pt x="21405" y="46228"/>
                      </a:lnTo>
                      <a:lnTo>
                        <a:pt x="21405" y="47024"/>
                      </a:lnTo>
                      <a:lnTo>
                        <a:pt x="21358" y="47071"/>
                      </a:lnTo>
                      <a:lnTo>
                        <a:pt x="21311" y="47118"/>
                      </a:lnTo>
                      <a:lnTo>
                        <a:pt x="21171" y="47258"/>
                      </a:lnTo>
                      <a:lnTo>
                        <a:pt x="20843" y="47539"/>
                      </a:lnTo>
                      <a:lnTo>
                        <a:pt x="19719" y="48710"/>
                      </a:lnTo>
                      <a:lnTo>
                        <a:pt x="17377" y="51052"/>
                      </a:lnTo>
                      <a:lnTo>
                        <a:pt x="12740" y="55689"/>
                      </a:lnTo>
                      <a:lnTo>
                        <a:pt x="12553" y="55876"/>
                      </a:lnTo>
                      <a:lnTo>
                        <a:pt x="12506" y="55923"/>
                      </a:lnTo>
                      <a:lnTo>
                        <a:pt x="328" y="55923"/>
                      </a:lnTo>
                      <a:lnTo>
                        <a:pt x="328" y="55970"/>
                      </a:lnTo>
                      <a:lnTo>
                        <a:pt x="235" y="55876"/>
                      </a:lnTo>
                      <a:lnTo>
                        <a:pt x="141" y="55829"/>
                      </a:lnTo>
                      <a:lnTo>
                        <a:pt x="94" y="55876"/>
                      </a:lnTo>
                      <a:lnTo>
                        <a:pt x="47" y="55923"/>
                      </a:lnTo>
                      <a:lnTo>
                        <a:pt x="1" y="55970"/>
                      </a:lnTo>
                      <a:lnTo>
                        <a:pt x="1" y="56017"/>
                      </a:lnTo>
                      <a:lnTo>
                        <a:pt x="1" y="56110"/>
                      </a:lnTo>
                      <a:lnTo>
                        <a:pt x="47" y="56157"/>
                      </a:lnTo>
                      <a:lnTo>
                        <a:pt x="94" y="56204"/>
                      </a:lnTo>
                      <a:lnTo>
                        <a:pt x="235" y="56204"/>
                      </a:lnTo>
                      <a:lnTo>
                        <a:pt x="328" y="56110"/>
                      </a:lnTo>
                      <a:lnTo>
                        <a:pt x="12553" y="56110"/>
                      </a:lnTo>
                      <a:lnTo>
                        <a:pt x="12600" y="56063"/>
                      </a:lnTo>
                      <a:lnTo>
                        <a:pt x="12646" y="56017"/>
                      </a:lnTo>
                      <a:lnTo>
                        <a:pt x="12881" y="55782"/>
                      </a:lnTo>
                      <a:lnTo>
                        <a:pt x="17517" y="51146"/>
                      </a:lnTo>
                      <a:lnTo>
                        <a:pt x="19812" y="48851"/>
                      </a:lnTo>
                      <a:lnTo>
                        <a:pt x="20983" y="47680"/>
                      </a:lnTo>
                      <a:lnTo>
                        <a:pt x="21264" y="47399"/>
                      </a:lnTo>
                      <a:lnTo>
                        <a:pt x="21405" y="47258"/>
                      </a:lnTo>
                      <a:lnTo>
                        <a:pt x="21499" y="47165"/>
                      </a:lnTo>
                      <a:lnTo>
                        <a:pt x="21545" y="47118"/>
                      </a:lnTo>
                      <a:lnTo>
                        <a:pt x="21592" y="47071"/>
                      </a:lnTo>
                      <a:lnTo>
                        <a:pt x="21592" y="46228"/>
                      </a:lnTo>
                      <a:lnTo>
                        <a:pt x="21592" y="375"/>
                      </a:lnTo>
                      <a:lnTo>
                        <a:pt x="21592" y="328"/>
                      </a:lnTo>
                      <a:lnTo>
                        <a:pt x="21639" y="281"/>
                      </a:lnTo>
                      <a:lnTo>
                        <a:pt x="21686" y="188"/>
                      </a:lnTo>
                      <a:lnTo>
                        <a:pt x="21639" y="94"/>
                      </a:lnTo>
                      <a:lnTo>
                        <a:pt x="21639" y="47"/>
                      </a:lnTo>
                      <a:lnTo>
                        <a:pt x="21545"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a:off x="8388742" y="83024"/>
                  <a:ext cx="915324" cy="1715892"/>
                </a:xfrm>
                <a:custGeom>
                  <a:avLst/>
                  <a:gdLst/>
                  <a:ahLst/>
                  <a:cxnLst/>
                  <a:rect l="l" t="t" r="r" b="b"/>
                  <a:pathLst>
                    <a:path w="20188" h="37845" extrusionOk="0">
                      <a:moveTo>
                        <a:pt x="19906" y="1"/>
                      </a:moveTo>
                      <a:lnTo>
                        <a:pt x="19859" y="48"/>
                      </a:lnTo>
                      <a:lnTo>
                        <a:pt x="19812" y="95"/>
                      </a:lnTo>
                      <a:lnTo>
                        <a:pt x="19812" y="188"/>
                      </a:lnTo>
                      <a:lnTo>
                        <a:pt x="19812" y="282"/>
                      </a:lnTo>
                      <a:lnTo>
                        <a:pt x="19906" y="329"/>
                      </a:lnTo>
                      <a:lnTo>
                        <a:pt x="19906" y="376"/>
                      </a:lnTo>
                      <a:lnTo>
                        <a:pt x="19906" y="28805"/>
                      </a:lnTo>
                      <a:lnTo>
                        <a:pt x="19906" y="29555"/>
                      </a:lnTo>
                      <a:lnTo>
                        <a:pt x="19859" y="29601"/>
                      </a:lnTo>
                      <a:lnTo>
                        <a:pt x="19812" y="29648"/>
                      </a:lnTo>
                      <a:lnTo>
                        <a:pt x="19672" y="29789"/>
                      </a:lnTo>
                      <a:lnTo>
                        <a:pt x="19438" y="30023"/>
                      </a:lnTo>
                      <a:lnTo>
                        <a:pt x="18361" y="31053"/>
                      </a:lnTo>
                      <a:lnTo>
                        <a:pt x="16300" y="33161"/>
                      </a:lnTo>
                      <a:lnTo>
                        <a:pt x="12084" y="37376"/>
                      </a:lnTo>
                      <a:lnTo>
                        <a:pt x="11944" y="37517"/>
                      </a:lnTo>
                      <a:lnTo>
                        <a:pt x="11897" y="37564"/>
                      </a:lnTo>
                      <a:lnTo>
                        <a:pt x="11850" y="37610"/>
                      </a:lnTo>
                      <a:lnTo>
                        <a:pt x="328" y="37610"/>
                      </a:lnTo>
                      <a:lnTo>
                        <a:pt x="235" y="37517"/>
                      </a:lnTo>
                      <a:lnTo>
                        <a:pt x="94" y="37517"/>
                      </a:lnTo>
                      <a:lnTo>
                        <a:pt x="47" y="37564"/>
                      </a:lnTo>
                      <a:lnTo>
                        <a:pt x="1" y="37610"/>
                      </a:lnTo>
                      <a:lnTo>
                        <a:pt x="1" y="37704"/>
                      </a:lnTo>
                      <a:lnTo>
                        <a:pt x="1" y="37751"/>
                      </a:lnTo>
                      <a:lnTo>
                        <a:pt x="47" y="37798"/>
                      </a:lnTo>
                      <a:lnTo>
                        <a:pt x="94" y="37845"/>
                      </a:lnTo>
                      <a:lnTo>
                        <a:pt x="235" y="37845"/>
                      </a:lnTo>
                      <a:lnTo>
                        <a:pt x="328" y="37751"/>
                      </a:lnTo>
                      <a:lnTo>
                        <a:pt x="11944" y="37751"/>
                      </a:lnTo>
                      <a:lnTo>
                        <a:pt x="11991" y="37704"/>
                      </a:lnTo>
                      <a:lnTo>
                        <a:pt x="12038" y="37657"/>
                      </a:lnTo>
                      <a:lnTo>
                        <a:pt x="12225" y="37470"/>
                      </a:lnTo>
                      <a:lnTo>
                        <a:pt x="16393" y="33302"/>
                      </a:lnTo>
                      <a:lnTo>
                        <a:pt x="18501" y="31194"/>
                      </a:lnTo>
                      <a:lnTo>
                        <a:pt x="19531" y="30163"/>
                      </a:lnTo>
                      <a:lnTo>
                        <a:pt x="19812" y="29882"/>
                      </a:lnTo>
                      <a:lnTo>
                        <a:pt x="19953" y="29742"/>
                      </a:lnTo>
                      <a:lnTo>
                        <a:pt x="20000" y="29695"/>
                      </a:lnTo>
                      <a:lnTo>
                        <a:pt x="20047" y="29648"/>
                      </a:lnTo>
                      <a:lnTo>
                        <a:pt x="20093" y="29555"/>
                      </a:lnTo>
                      <a:lnTo>
                        <a:pt x="20093" y="28805"/>
                      </a:lnTo>
                      <a:lnTo>
                        <a:pt x="20093" y="376"/>
                      </a:lnTo>
                      <a:lnTo>
                        <a:pt x="20047" y="329"/>
                      </a:lnTo>
                      <a:lnTo>
                        <a:pt x="20140" y="282"/>
                      </a:lnTo>
                      <a:lnTo>
                        <a:pt x="20187" y="188"/>
                      </a:lnTo>
                      <a:lnTo>
                        <a:pt x="20140" y="95"/>
                      </a:lnTo>
                      <a:lnTo>
                        <a:pt x="20093" y="48"/>
                      </a:lnTo>
                      <a:lnTo>
                        <a:pt x="2004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a:off x="8388742" y="839023"/>
                  <a:ext cx="843097" cy="883450"/>
                </a:xfrm>
                <a:custGeom>
                  <a:avLst/>
                  <a:gdLst/>
                  <a:ahLst/>
                  <a:cxnLst/>
                  <a:rect l="l" t="t" r="r" b="b"/>
                  <a:pathLst>
                    <a:path w="18595" h="19485" extrusionOk="0">
                      <a:moveTo>
                        <a:pt x="18314" y="1"/>
                      </a:moveTo>
                      <a:lnTo>
                        <a:pt x="18267" y="47"/>
                      </a:lnTo>
                      <a:lnTo>
                        <a:pt x="18220" y="94"/>
                      </a:lnTo>
                      <a:lnTo>
                        <a:pt x="18220" y="188"/>
                      </a:lnTo>
                      <a:lnTo>
                        <a:pt x="18267" y="282"/>
                      </a:lnTo>
                      <a:lnTo>
                        <a:pt x="18314" y="328"/>
                      </a:lnTo>
                      <a:lnTo>
                        <a:pt x="18314" y="375"/>
                      </a:lnTo>
                      <a:lnTo>
                        <a:pt x="18314" y="11616"/>
                      </a:lnTo>
                      <a:lnTo>
                        <a:pt x="18314" y="12225"/>
                      </a:lnTo>
                      <a:lnTo>
                        <a:pt x="18314" y="12272"/>
                      </a:lnTo>
                      <a:lnTo>
                        <a:pt x="18267" y="12319"/>
                      </a:lnTo>
                      <a:lnTo>
                        <a:pt x="18173" y="12412"/>
                      </a:lnTo>
                      <a:lnTo>
                        <a:pt x="17939" y="12646"/>
                      </a:lnTo>
                      <a:lnTo>
                        <a:pt x="17049" y="13536"/>
                      </a:lnTo>
                      <a:lnTo>
                        <a:pt x="15222" y="15363"/>
                      </a:lnTo>
                      <a:lnTo>
                        <a:pt x="11616" y="18969"/>
                      </a:lnTo>
                      <a:lnTo>
                        <a:pt x="11429" y="19157"/>
                      </a:lnTo>
                      <a:lnTo>
                        <a:pt x="11382" y="19204"/>
                      </a:lnTo>
                      <a:lnTo>
                        <a:pt x="328" y="19204"/>
                      </a:lnTo>
                      <a:lnTo>
                        <a:pt x="328" y="19250"/>
                      </a:lnTo>
                      <a:lnTo>
                        <a:pt x="235" y="19157"/>
                      </a:lnTo>
                      <a:lnTo>
                        <a:pt x="141" y="19110"/>
                      </a:lnTo>
                      <a:lnTo>
                        <a:pt x="94" y="19157"/>
                      </a:lnTo>
                      <a:lnTo>
                        <a:pt x="47" y="19204"/>
                      </a:lnTo>
                      <a:lnTo>
                        <a:pt x="1" y="19250"/>
                      </a:lnTo>
                      <a:lnTo>
                        <a:pt x="1" y="19297"/>
                      </a:lnTo>
                      <a:lnTo>
                        <a:pt x="1" y="19391"/>
                      </a:lnTo>
                      <a:lnTo>
                        <a:pt x="47" y="19438"/>
                      </a:lnTo>
                      <a:lnTo>
                        <a:pt x="94" y="19485"/>
                      </a:lnTo>
                      <a:lnTo>
                        <a:pt x="235" y="19485"/>
                      </a:lnTo>
                      <a:lnTo>
                        <a:pt x="328" y="19391"/>
                      </a:lnTo>
                      <a:lnTo>
                        <a:pt x="11429" y="19391"/>
                      </a:lnTo>
                      <a:lnTo>
                        <a:pt x="11476" y="19344"/>
                      </a:lnTo>
                      <a:lnTo>
                        <a:pt x="11569" y="19250"/>
                      </a:lnTo>
                      <a:lnTo>
                        <a:pt x="11710" y="19110"/>
                      </a:lnTo>
                      <a:lnTo>
                        <a:pt x="15316" y="15503"/>
                      </a:lnTo>
                      <a:lnTo>
                        <a:pt x="17143" y="13677"/>
                      </a:lnTo>
                      <a:lnTo>
                        <a:pt x="18080" y="12787"/>
                      </a:lnTo>
                      <a:lnTo>
                        <a:pt x="18267" y="12553"/>
                      </a:lnTo>
                      <a:lnTo>
                        <a:pt x="18407" y="12412"/>
                      </a:lnTo>
                      <a:lnTo>
                        <a:pt x="18454" y="12365"/>
                      </a:lnTo>
                      <a:lnTo>
                        <a:pt x="18501" y="12319"/>
                      </a:lnTo>
                      <a:lnTo>
                        <a:pt x="18501" y="12225"/>
                      </a:lnTo>
                      <a:lnTo>
                        <a:pt x="18501" y="11616"/>
                      </a:lnTo>
                      <a:lnTo>
                        <a:pt x="18501" y="375"/>
                      </a:lnTo>
                      <a:lnTo>
                        <a:pt x="18501" y="328"/>
                      </a:lnTo>
                      <a:lnTo>
                        <a:pt x="18548" y="282"/>
                      </a:lnTo>
                      <a:lnTo>
                        <a:pt x="18595" y="188"/>
                      </a:lnTo>
                      <a:lnTo>
                        <a:pt x="18548" y="94"/>
                      </a:lnTo>
                      <a:lnTo>
                        <a:pt x="18548" y="47"/>
                      </a:lnTo>
                      <a:lnTo>
                        <a:pt x="1845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53" name="Google Shape;153;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4"/>
        <p:cNvGrpSpPr/>
        <p:nvPr/>
      </p:nvGrpSpPr>
      <p:grpSpPr>
        <a:xfrm>
          <a:off x="0" y="0"/>
          <a:ext cx="0" cy="0"/>
          <a:chOff x="0" y="0"/>
          <a:chExt cx="0" cy="0"/>
        </a:xfrm>
      </p:grpSpPr>
      <p:grpSp>
        <p:nvGrpSpPr>
          <p:cNvPr id="155" name="Google Shape;155;p9"/>
          <p:cNvGrpSpPr/>
          <p:nvPr/>
        </p:nvGrpSpPr>
        <p:grpSpPr>
          <a:xfrm>
            <a:off x="110336" y="2860769"/>
            <a:ext cx="8804747" cy="739572"/>
            <a:chOff x="110336" y="2860769"/>
            <a:chExt cx="8804747" cy="739572"/>
          </a:xfrm>
        </p:grpSpPr>
        <p:pic>
          <p:nvPicPr>
            <p:cNvPr id="156" name="Google Shape;156;p9"/>
            <p:cNvPicPr preferRelativeResize="0"/>
            <p:nvPr/>
          </p:nvPicPr>
          <p:blipFill>
            <a:blip r:embed="rId2">
              <a:alphaModFix/>
            </a:blip>
            <a:stretch>
              <a:fillRect/>
            </a:stretch>
          </p:blipFill>
          <p:spPr>
            <a:xfrm>
              <a:off x="110336" y="2860769"/>
              <a:ext cx="509725" cy="202569"/>
            </a:xfrm>
            <a:prstGeom prst="rect">
              <a:avLst/>
            </a:prstGeom>
            <a:noFill/>
            <a:ln>
              <a:noFill/>
            </a:ln>
          </p:spPr>
        </p:pic>
        <p:pic>
          <p:nvPicPr>
            <p:cNvPr id="157" name="Google Shape;157;p9"/>
            <p:cNvPicPr preferRelativeResize="0"/>
            <p:nvPr/>
          </p:nvPicPr>
          <p:blipFill>
            <a:blip r:embed="rId2">
              <a:alphaModFix/>
            </a:blip>
            <a:stretch>
              <a:fillRect/>
            </a:stretch>
          </p:blipFill>
          <p:spPr>
            <a:xfrm rot="5400000">
              <a:off x="8558936" y="3244194"/>
              <a:ext cx="509725" cy="202569"/>
            </a:xfrm>
            <a:prstGeom prst="rect">
              <a:avLst/>
            </a:prstGeom>
            <a:noFill/>
            <a:ln>
              <a:noFill/>
            </a:ln>
          </p:spPr>
        </p:pic>
      </p:grpSp>
      <p:grpSp>
        <p:nvGrpSpPr>
          <p:cNvPr id="158" name="Google Shape;158;p9"/>
          <p:cNvGrpSpPr/>
          <p:nvPr/>
        </p:nvGrpSpPr>
        <p:grpSpPr>
          <a:xfrm>
            <a:off x="-678649" y="-532917"/>
            <a:ext cx="11939458" cy="6234173"/>
            <a:chOff x="-678649" y="-532917"/>
            <a:chExt cx="11939458" cy="6234173"/>
          </a:xfrm>
        </p:grpSpPr>
        <p:grpSp>
          <p:nvGrpSpPr>
            <p:cNvPr id="159" name="Google Shape;159;p9"/>
            <p:cNvGrpSpPr/>
            <p:nvPr/>
          </p:nvGrpSpPr>
          <p:grpSpPr>
            <a:xfrm>
              <a:off x="6774319" y="3714350"/>
              <a:ext cx="4486489" cy="1986906"/>
              <a:chOff x="6774319" y="3714350"/>
              <a:chExt cx="4486489" cy="1986906"/>
            </a:xfrm>
          </p:grpSpPr>
          <p:grpSp>
            <p:nvGrpSpPr>
              <p:cNvPr id="160" name="Google Shape;160;p9"/>
              <p:cNvGrpSpPr/>
              <p:nvPr/>
            </p:nvGrpSpPr>
            <p:grpSpPr>
              <a:xfrm rot="5400000">
                <a:off x="9495042" y="2931827"/>
                <a:ext cx="983243" cy="2548289"/>
                <a:chOff x="8388742" y="-675060"/>
                <a:chExt cx="983243" cy="2548289"/>
              </a:xfrm>
            </p:grpSpPr>
            <p:sp>
              <p:nvSpPr>
                <p:cNvPr id="161" name="Google Shape;161;p9"/>
                <p:cNvSpPr/>
                <p:nvPr/>
              </p:nvSpPr>
              <p:spPr>
                <a:xfrm>
                  <a:off x="8388742" y="-675060"/>
                  <a:ext cx="983243" cy="2548289"/>
                </a:xfrm>
                <a:custGeom>
                  <a:avLst/>
                  <a:gdLst/>
                  <a:ahLst/>
                  <a:cxnLst/>
                  <a:rect l="l" t="t" r="r" b="b"/>
                  <a:pathLst>
                    <a:path w="21686" h="56204" extrusionOk="0">
                      <a:moveTo>
                        <a:pt x="21405" y="0"/>
                      </a:moveTo>
                      <a:lnTo>
                        <a:pt x="21358" y="47"/>
                      </a:lnTo>
                      <a:lnTo>
                        <a:pt x="21311" y="94"/>
                      </a:lnTo>
                      <a:lnTo>
                        <a:pt x="21311" y="188"/>
                      </a:lnTo>
                      <a:lnTo>
                        <a:pt x="21358" y="281"/>
                      </a:lnTo>
                      <a:lnTo>
                        <a:pt x="21405" y="328"/>
                      </a:lnTo>
                      <a:lnTo>
                        <a:pt x="21405" y="375"/>
                      </a:lnTo>
                      <a:lnTo>
                        <a:pt x="21405" y="46228"/>
                      </a:lnTo>
                      <a:lnTo>
                        <a:pt x="21405" y="47024"/>
                      </a:lnTo>
                      <a:lnTo>
                        <a:pt x="21358" y="47071"/>
                      </a:lnTo>
                      <a:lnTo>
                        <a:pt x="21311" y="47118"/>
                      </a:lnTo>
                      <a:lnTo>
                        <a:pt x="21171" y="47258"/>
                      </a:lnTo>
                      <a:lnTo>
                        <a:pt x="20843" y="47539"/>
                      </a:lnTo>
                      <a:lnTo>
                        <a:pt x="19719" y="48710"/>
                      </a:lnTo>
                      <a:lnTo>
                        <a:pt x="17377" y="51052"/>
                      </a:lnTo>
                      <a:lnTo>
                        <a:pt x="12740" y="55689"/>
                      </a:lnTo>
                      <a:lnTo>
                        <a:pt x="12553" y="55876"/>
                      </a:lnTo>
                      <a:lnTo>
                        <a:pt x="12506" y="55923"/>
                      </a:lnTo>
                      <a:lnTo>
                        <a:pt x="328" y="55923"/>
                      </a:lnTo>
                      <a:lnTo>
                        <a:pt x="328" y="55970"/>
                      </a:lnTo>
                      <a:lnTo>
                        <a:pt x="235" y="55876"/>
                      </a:lnTo>
                      <a:lnTo>
                        <a:pt x="141" y="55829"/>
                      </a:lnTo>
                      <a:lnTo>
                        <a:pt x="94" y="55876"/>
                      </a:lnTo>
                      <a:lnTo>
                        <a:pt x="47" y="55923"/>
                      </a:lnTo>
                      <a:lnTo>
                        <a:pt x="1" y="55970"/>
                      </a:lnTo>
                      <a:lnTo>
                        <a:pt x="1" y="56017"/>
                      </a:lnTo>
                      <a:lnTo>
                        <a:pt x="1" y="56110"/>
                      </a:lnTo>
                      <a:lnTo>
                        <a:pt x="47" y="56157"/>
                      </a:lnTo>
                      <a:lnTo>
                        <a:pt x="94" y="56204"/>
                      </a:lnTo>
                      <a:lnTo>
                        <a:pt x="235" y="56204"/>
                      </a:lnTo>
                      <a:lnTo>
                        <a:pt x="328" y="56110"/>
                      </a:lnTo>
                      <a:lnTo>
                        <a:pt x="12553" y="56110"/>
                      </a:lnTo>
                      <a:lnTo>
                        <a:pt x="12600" y="56063"/>
                      </a:lnTo>
                      <a:lnTo>
                        <a:pt x="12646" y="56017"/>
                      </a:lnTo>
                      <a:lnTo>
                        <a:pt x="12881" y="55782"/>
                      </a:lnTo>
                      <a:lnTo>
                        <a:pt x="17517" y="51146"/>
                      </a:lnTo>
                      <a:lnTo>
                        <a:pt x="19812" y="48851"/>
                      </a:lnTo>
                      <a:lnTo>
                        <a:pt x="20983" y="47680"/>
                      </a:lnTo>
                      <a:lnTo>
                        <a:pt x="21264" y="47399"/>
                      </a:lnTo>
                      <a:lnTo>
                        <a:pt x="21405" y="47258"/>
                      </a:lnTo>
                      <a:lnTo>
                        <a:pt x="21499" y="47165"/>
                      </a:lnTo>
                      <a:lnTo>
                        <a:pt x="21545" y="47118"/>
                      </a:lnTo>
                      <a:lnTo>
                        <a:pt x="21592" y="47071"/>
                      </a:lnTo>
                      <a:lnTo>
                        <a:pt x="21592" y="46228"/>
                      </a:lnTo>
                      <a:lnTo>
                        <a:pt x="21592" y="375"/>
                      </a:lnTo>
                      <a:lnTo>
                        <a:pt x="21592" y="328"/>
                      </a:lnTo>
                      <a:lnTo>
                        <a:pt x="21639" y="281"/>
                      </a:lnTo>
                      <a:lnTo>
                        <a:pt x="21686" y="188"/>
                      </a:lnTo>
                      <a:lnTo>
                        <a:pt x="21639" y="94"/>
                      </a:lnTo>
                      <a:lnTo>
                        <a:pt x="21639" y="47"/>
                      </a:lnTo>
                      <a:lnTo>
                        <a:pt x="2154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9"/>
                <p:cNvSpPr/>
                <p:nvPr/>
              </p:nvSpPr>
              <p:spPr>
                <a:xfrm>
                  <a:off x="8388742" y="83024"/>
                  <a:ext cx="915324" cy="1715892"/>
                </a:xfrm>
                <a:custGeom>
                  <a:avLst/>
                  <a:gdLst/>
                  <a:ahLst/>
                  <a:cxnLst/>
                  <a:rect l="l" t="t" r="r" b="b"/>
                  <a:pathLst>
                    <a:path w="20188" h="37845" extrusionOk="0">
                      <a:moveTo>
                        <a:pt x="19906" y="1"/>
                      </a:moveTo>
                      <a:lnTo>
                        <a:pt x="19859" y="48"/>
                      </a:lnTo>
                      <a:lnTo>
                        <a:pt x="19812" y="95"/>
                      </a:lnTo>
                      <a:lnTo>
                        <a:pt x="19812" y="188"/>
                      </a:lnTo>
                      <a:lnTo>
                        <a:pt x="19812" y="282"/>
                      </a:lnTo>
                      <a:lnTo>
                        <a:pt x="19906" y="329"/>
                      </a:lnTo>
                      <a:lnTo>
                        <a:pt x="19906" y="376"/>
                      </a:lnTo>
                      <a:lnTo>
                        <a:pt x="19906" y="28805"/>
                      </a:lnTo>
                      <a:lnTo>
                        <a:pt x="19906" y="29555"/>
                      </a:lnTo>
                      <a:lnTo>
                        <a:pt x="19859" y="29601"/>
                      </a:lnTo>
                      <a:lnTo>
                        <a:pt x="19812" y="29648"/>
                      </a:lnTo>
                      <a:lnTo>
                        <a:pt x="19672" y="29789"/>
                      </a:lnTo>
                      <a:lnTo>
                        <a:pt x="19438" y="30023"/>
                      </a:lnTo>
                      <a:lnTo>
                        <a:pt x="18361" y="31053"/>
                      </a:lnTo>
                      <a:lnTo>
                        <a:pt x="16300" y="33161"/>
                      </a:lnTo>
                      <a:lnTo>
                        <a:pt x="12084" y="37376"/>
                      </a:lnTo>
                      <a:lnTo>
                        <a:pt x="11944" y="37517"/>
                      </a:lnTo>
                      <a:lnTo>
                        <a:pt x="11897" y="37564"/>
                      </a:lnTo>
                      <a:lnTo>
                        <a:pt x="11850" y="37610"/>
                      </a:lnTo>
                      <a:lnTo>
                        <a:pt x="328" y="37610"/>
                      </a:lnTo>
                      <a:lnTo>
                        <a:pt x="235" y="37517"/>
                      </a:lnTo>
                      <a:lnTo>
                        <a:pt x="94" y="37517"/>
                      </a:lnTo>
                      <a:lnTo>
                        <a:pt x="47" y="37564"/>
                      </a:lnTo>
                      <a:lnTo>
                        <a:pt x="1" y="37610"/>
                      </a:lnTo>
                      <a:lnTo>
                        <a:pt x="1" y="37704"/>
                      </a:lnTo>
                      <a:lnTo>
                        <a:pt x="1" y="37751"/>
                      </a:lnTo>
                      <a:lnTo>
                        <a:pt x="47" y="37798"/>
                      </a:lnTo>
                      <a:lnTo>
                        <a:pt x="94" y="37845"/>
                      </a:lnTo>
                      <a:lnTo>
                        <a:pt x="235" y="37845"/>
                      </a:lnTo>
                      <a:lnTo>
                        <a:pt x="328" y="37751"/>
                      </a:lnTo>
                      <a:lnTo>
                        <a:pt x="11944" y="37751"/>
                      </a:lnTo>
                      <a:lnTo>
                        <a:pt x="11991" y="37704"/>
                      </a:lnTo>
                      <a:lnTo>
                        <a:pt x="12038" y="37657"/>
                      </a:lnTo>
                      <a:lnTo>
                        <a:pt x="12225" y="37470"/>
                      </a:lnTo>
                      <a:lnTo>
                        <a:pt x="16393" y="33302"/>
                      </a:lnTo>
                      <a:lnTo>
                        <a:pt x="18501" y="31194"/>
                      </a:lnTo>
                      <a:lnTo>
                        <a:pt x="19531" y="30163"/>
                      </a:lnTo>
                      <a:lnTo>
                        <a:pt x="19812" y="29882"/>
                      </a:lnTo>
                      <a:lnTo>
                        <a:pt x="19953" y="29742"/>
                      </a:lnTo>
                      <a:lnTo>
                        <a:pt x="20000" y="29695"/>
                      </a:lnTo>
                      <a:lnTo>
                        <a:pt x="20047" y="29648"/>
                      </a:lnTo>
                      <a:lnTo>
                        <a:pt x="20093" y="29555"/>
                      </a:lnTo>
                      <a:lnTo>
                        <a:pt x="20093" y="28805"/>
                      </a:lnTo>
                      <a:lnTo>
                        <a:pt x="20093" y="376"/>
                      </a:lnTo>
                      <a:lnTo>
                        <a:pt x="20047" y="329"/>
                      </a:lnTo>
                      <a:lnTo>
                        <a:pt x="20140" y="282"/>
                      </a:lnTo>
                      <a:lnTo>
                        <a:pt x="20187" y="188"/>
                      </a:lnTo>
                      <a:lnTo>
                        <a:pt x="20140" y="95"/>
                      </a:lnTo>
                      <a:lnTo>
                        <a:pt x="20093" y="48"/>
                      </a:lnTo>
                      <a:lnTo>
                        <a:pt x="2004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9"/>
                <p:cNvSpPr/>
                <p:nvPr/>
              </p:nvSpPr>
              <p:spPr>
                <a:xfrm>
                  <a:off x="8388742" y="839023"/>
                  <a:ext cx="843097" cy="883450"/>
                </a:xfrm>
                <a:custGeom>
                  <a:avLst/>
                  <a:gdLst/>
                  <a:ahLst/>
                  <a:cxnLst/>
                  <a:rect l="l" t="t" r="r" b="b"/>
                  <a:pathLst>
                    <a:path w="18595" h="19485" extrusionOk="0">
                      <a:moveTo>
                        <a:pt x="18314" y="1"/>
                      </a:moveTo>
                      <a:lnTo>
                        <a:pt x="18267" y="47"/>
                      </a:lnTo>
                      <a:lnTo>
                        <a:pt x="18220" y="94"/>
                      </a:lnTo>
                      <a:lnTo>
                        <a:pt x="18220" y="188"/>
                      </a:lnTo>
                      <a:lnTo>
                        <a:pt x="18267" y="282"/>
                      </a:lnTo>
                      <a:lnTo>
                        <a:pt x="18314" y="328"/>
                      </a:lnTo>
                      <a:lnTo>
                        <a:pt x="18314" y="375"/>
                      </a:lnTo>
                      <a:lnTo>
                        <a:pt x="18314" y="11616"/>
                      </a:lnTo>
                      <a:lnTo>
                        <a:pt x="18314" y="12225"/>
                      </a:lnTo>
                      <a:lnTo>
                        <a:pt x="18314" y="12272"/>
                      </a:lnTo>
                      <a:lnTo>
                        <a:pt x="18267" y="12319"/>
                      </a:lnTo>
                      <a:lnTo>
                        <a:pt x="18173" y="12412"/>
                      </a:lnTo>
                      <a:lnTo>
                        <a:pt x="17939" y="12646"/>
                      </a:lnTo>
                      <a:lnTo>
                        <a:pt x="17049" y="13536"/>
                      </a:lnTo>
                      <a:lnTo>
                        <a:pt x="15222" y="15363"/>
                      </a:lnTo>
                      <a:lnTo>
                        <a:pt x="11616" y="18969"/>
                      </a:lnTo>
                      <a:lnTo>
                        <a:pt x="11429" y="19157"/>
                      </a:lnTo>
                      <a:lnTo>
                        <a:pt x="11382" y="19204"/>
                      </a:lnTo>
                      <a:lnTo>
                        <a:pt x="328" y="19204"/>
                      </a:lnTo>
                      <a:lnTo>
                        <a:pt x="328" y="19250"/>
                      </a:lnTo>
                      <a:lnTo>
                        <a:pt x="235" y="19157"/>
                      </a:lnTo>
                      <a:lnTo>
                        <a:pt x="141" y="19110"/>
                      </a:lnTo>
                      <a:lnTo>
                        <a:pt x="94" y="19157"/>
                      </a:lnTo>
                      <a:lnTo>
                        <a:pt x="47" y="19204"/>
                      </a:lnTo>
                      <a:lnTo>
                        <a:pt x="1" y="19250"/>
                      </a:lnTo>
                      <a:lnTo>
                        <a:pt x="1" y="19297"/>
                      </a:lnTo>
                      <a:lnTo>
                        <a:pt x="1" y="19391"/>
                      </a:lnTo>
                      <a:lnTo>
                        <a:pt x="47" y="19438"/>
                      </a:lnTo>
                      <a:lnTo>
                        <a:pt x="94" y="19485"/>
                      </a:lnTo>
                      <a:lnTo>
                        <a:pt x="235" y="19485"/>
                      </a:lnTo>
                      <a:lnTo>
                        <a:pt x="328" y="19391"/>
                      </a:lnTo>
                      <a:lnTo>
                        <a:pt x="11429" y="19391"/>
                      </a:lnTo>
                      <a:lnTo>
                        <a:pt x="11476" y="19344"/>
                      </a:lnTo>
                      <a:lnTo>
                        <a:pt x="11569" y="19250"/>
                      </a:lnTo>
                      <a:lnTo>
                        <a:pt x="11710" y="19110"/>
                      </a:lnTo>
                      <a:lnTo>
                        <a:pt x="15316" y="15503"/>
                      </a:lnTo>
                      <a:lnTo>
                        <a:pt x="17143" y="13677"/>
                      </a:lnTo>
                      <a:lnTo>
                        <a:pt x="18080" y="12787"/>
                      </a:lnTo>
                      <a:lnTo>
                        <a:pt x="18267" y="12553"/>
                      </a:lnTo>
                      <a:lnTo>
                        <a:pt x="18407" y="12412"/>
                      </a:lnTo>
                      <a:lnTo>
                        <a:pt x="18454" y="12365"/>
                      </a:lnTo>
                      <a:lnTo>
                        <a:pt x="18501" y="12319"/>
                      </a:lnTo>
                      <a:lnTo>
                        <a:pt x="18501" y="12225"/>
                      </a:lnTo>
                      <a:lnTo>
                        <a:pt x="18501" y="11616"/>
                      </a:lnTo>
                      <a:lnTo>
                        <a:pt x="18501" y="375"/>
                      </a:lnTo>
                      <a:lnTo>
                        <a:pt x="18501" y="328"/>
                      </a:lnTo>
                      <a:lnTo>
                        <a:pt x="18548" y="282"/>
                      </a:lnTo>
                      <a:lnTo>
                        <a:pt x="18595" y="188"/>
                      </a:lnTo>
                      <a:lnTo>
                        <a:pt x="18548" y="94"/>
                      </a:lnTo>
                      <a:lnTo>
                        <a:pt x="18548" y="47"/>
                      </a:lnTo>
                      <a:lnTo>
                        <a:pt x="1845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9"/>
              <p:cNvGrpSpPr/>
              <p:nvPr/>
            </p:nvGrpSpPr>
            <p:grpSpPr>
              <a:xfrm rot="-5400000">
                <a:off x="7556842" y="3935490"/>
                <a:ext cx="983243" cy="2548289"/>
                <a:chOff x="8388742" y="-675060"/>
                <a:chExt cx="983243" cy="2548289"/>
              </a:xfrm>
            </p:grpSpPr>
            <p:sp>
              <p:nvSpPr>
                <p:cNvPr id="165" name="Google Shape;165;p9"/>
                <p:cNvSpPr/>
                <p:nvPr/>
              </p:nvSpPr>
              <p:spPr>
                <a:xfrm>
                  <a:off x="8388742" y="-675060"/>
                  <a:ext cx="983243" cy="2548289"/>
                </a:xfrm>
                <a:custGeom>
                  <a:avLst/>
                  <a:gdLst/>
                  <a:ahLst/>
                  <a:cxnLst/>
                  <a:rect l="l" t="t" r="r" b="b"/>
                  <a:pathLst>
                    <a:path w="21686" h="56204" extrusionOk="0">
                      <a:moveTo>
                        <a:pt x="21405" y="0"/>
                      </a:moveTo>
                      <a:lnTo>
                        <a:pt x="21358" y="47"/>
                      </a:lnTo>
                      <a:lnTo>
                        <a:pt x="21311" y="94"/>
                      </a:lnTo>
                      <a:lnTo>
                        <a:pt x="21311" y="188"/>
                      </a:lnTo>
                      <a:lnTo>
                        <a:pt x="21358" y="281"/>
                      </a:lnTo>
                      <a:lnTo>
                        <a:pt x="21405" y="328"/>
                      </a:lnTo>
                      <a:lnTo>
                        <a:pt x="21405" y="375"/>
                      </a:lnTo>
                      <a:lnTo>
                        <a:pt x="21405" y="46228"/>
                      </a:lnTo>
                      <a:lnTo>
                        <a:pt x="21405" y="47024"/>
                      </a:lnTo>
                      <a:lnTo>
                        <a:pt x="21358" y="47071"/>
                      </a:lnTo>
                      <a:lnTo>
                        <a:pt x="21311" y="47118"/>
                      </a:lnTo>
                      <a:lnTo>
                        <a:pt x="21171" y="47258"/>
                      </a:lnTo>
                      <a:lnTo>
                        <a:pt x="20843" y="47539"/>
                      </a:lnTo>
                      <a:lnTo>
                        <a:pt x="19719" y="48710"/>
                      </a:lnTo>
                      <a:lnTo>
                        <a:pt x="17377" y="51052"/>
                      </a:lnTo>
                      <a:lnTo>
                        <a:pt x="12740" y="55689"/>
                      </a:lnTo>
                      <a:lnTo>
                        <a:pt x="12553" y="55876"/>
                      </a:lnTo>
                      <a:lnTo>
                        <a:pt x="12506" y="55923"/>
                      </a:lnTo>
                      <a:lnTo>
                        <a:pt x="328" y="55923"/>
                      </a:lnTo>
                      <a:lnTo>
                        <a:pt x="328" y="55970"/>
                      </a:lnTo>
                      <a:lnTo>
                        <a:pt x="235" y="55876"/>
                      </a:lnTo>
                      <a:lnTo>
                        <a:pt x="141" y="55829"/>
                      </a:lnTo>
                      <a:lnTo>
                        <a:pt x="94" y="55876"/>
                      </a:lnTo>
                      <a:lnTo>
                        <a:pt x="47" y="55923"/>
                      </a:lnTo>
                      <a:lnTo>
                        <a:pt x="1" y="55970"/>
                      </a:lnTo>
                      <a:lnTo>
                        <a:pt x="1" y="56017"/>
                      </a:lnTo>
                      <a:lnTo>
                        <a:pt x="1" y="56110"/>
                      </a:lnTo>
                      <a:lnTo>
                        <a:pt x="47" y="56157"/>
                      </a:lnTo>
                      <a:lnTo>
                        <a:pt x="94" y="56204"/>
                      </a:lnTo>
                      <a:lnTo>
                        <a:pt x="235" y="56204"/>
                      </a:lnTo>
                      <a:lnTo>
                        <a:pt x="328" y="56110"/>
                      </a:lnTo>
                      <a:lnTo>
                        <a:pt x="12553" y="56110"/>
                      </a:lnTo>
                      <a:lnTo>
                        <a:pt x="12600" y="56063"/>
                      </a:lnTo>
                      <a:lnTo>
                        <a:pt x="12646" y="56017"/>
                      </a:lnTo>
                      <a:lnTo>
                        <a:pt x="12881" y="55782"/>
                      </a:lnTo>
                      <a:lnTo>
                        <a:pt x="17517" y="51146"/>
                      </a:lnTo>
                      <a:lnTo>
                        <a:pt x="19812" y="48851"/>
                      </a:lnTo>
                      <a:lnTo>
                        <a:pt x="20983" y="47680"/>
                      </a:lnTo>
                      <a:lnTo>
                        <a:pt x="21264" y="47399"/>
                      </a:lnTo>
                      <a:lnTo>
                        <a:pt x="21405" y="47258"/>
                      </a:lnTo>
                      <a:lnTo>
                        <a:pt x="21499" y="47165"/>
                      </a:lnTo>
                      <a:lnTo>
                        <a:pt x="21545" y="47118"/>
                      </a:lnTo>
                      <a:lnTo>
                        <a:pt x="21592" y="47071"/>
                      </a:lnTo>
                      <a:lnTo>
                        <a:pt x="21592" y="46228"/>
                      </a:lnTo>
                      <a:lnTo>
                        <a:pt x="21592" y="375"/>
                      </a:lnTo>
                      <a:lnTo>
                        <a:pt x="21592" y="328"/>
                      </a:lnTo>
                      <a:lnTo>
                        <a:pt x="21639" y="281"/>
                      </a:lnTo>
                      <a:lnTo>
                        <a:pt x="21686" y="188"/>
                      </a:lnTo>
                      <a:lnTo>
                        <a:pt x="21639" y="94"/>
                      </a:lnTo>
                      <a:lnTo>
                        <a:pt x="21639" y="47"/>
                      </a:lnTo>
                      <a:lnTo>
                        <a:pt x="21545"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9"/>
                <p:cNvSpPr/>
                <p:nvPr/>
              </p:nvSpPr>
              <p:spPr>
                <a:xfrm>
                  <a:off x="8388742" y="83024"/>
                  <a:ext cx="915324" cy="1715892"/>
                </a:xfrm>
                <a:custGeom>
                  <a:avLst/>
                  <a:gdLst/>
                  <a:ahLst/>
                  <a:cxnLst/>
                  <a:rect l="l" t="t" r="r" b="b"/>
                  <a:pathLst>
                    <a:path w="20188" h="37845" extrusionOk="0">
                      <a:moveTo>
                        <a:pt x="19906" y="1"/>
                      </a:moveTo>
                      <a:lnTo>
                        <a:pt x="19859" y="48"/>
                      </a:lnTo>
                      <a:lnTo>
                        <a:pt x="19812" y="95"/>
                      </a:lnTo>
                      <a:lnTo>
                        <a:pt x="19812" y="188"/>
                      </a:lnTo>
                      <a:lnTo>
                        <a:pt x="19812" y="282"/>
                      </a:lnTo>
                      <a:lnTo>
                        <a:pt x="19906" y="329"/>
                      </a:lnTo>
                      <a:lnTo>
                        <a:pt x="19906" y="376"/>
                      </a:lnTo>
                      <a:lnTo>
                        <a:pt x="19906" y="28805"/>
                      </a:lnTo>
                      <a:lnTo>
                        <a:pt x="19906" y="29555"/>
                      </a:lnTo>
                      <a:lnTo>
                        <a:pt x="19859" y="29601"/>
                      </a:lnTo>
                      <a:lnTo>
                        <a:pt x="19812" y="29648"/>
                      </a:lnTo>
                      <a:lnTo>
                        <a:pt x="19672" y="29789"/>
                      </a:lnTo>
                      <a:lnTo>
                        <a:pt x="19438" y="30023"/>
                      </a:lnTo>
                      <a:lnTo>
                        <a:pt x="18361" y="31053"/>
                      </a:lnTo>
                      <a:lnTo>
                        <a:pt x="16300" y="33161"/>
                      </a:lnTo>
                      <a:lnTo>
                        <a:pt x="12084" y="37376"/>
                      </a:lnTo>
                      <a:lnTo>
                        <a:pt x="11944" y="37517"/>
                      </a:lnTo>
                      <a:lnTo>
                        <a:pt x="11897" y="37564"/>
                      </a:lnTo>
                      <a:lnTo>
                        <a:pt x="11850" y="37610"/>
                      </a:lnTo>
                      <a:lnTo>
                        <a:pt x="328" y="37610"/>
                      </a:lnTo>
                      <a:lnTo>
                        <a:pt x="235" y="37517"/>
                      </a:lnTo>
                      <a:lnTo>
                        <a:pt x="94" y="37517"/>
                      </a:lnTo>
                      <a:lnTo>
                        <a:pt x="47" y="37564"/>
                      </a:lnTo>
                      <a:lnTo>
                        <a:pt x="1" y="37610"/>
                      </a:lnTo>
                      <a:lnTo>
                        <a:pt x="1" y="37704"/>
                      </a:lnTo>
                      <a:lnTo>
                        <a:pt x="1" y="37751"/>
                      </a:lnTo>
                      <a:lnTo>
                        <a:pt x="47" y="37798"/>
                      </a:lnTo>
                      <a:lnTo>
                        <a:pt x="94" y="37845"/>
                      </a:lnTo>
                      <a:lnTo>
                        <a:pt x="235" y="37845"/>
                      </a:lnTo>
                      <a:lnTo>
                        <a:pt x="328" y="37751"/>
                      </a:lnTo>
                      <a:lnTo>
                        <a:pt x="11944" y="37751"/>
                      </a:lnTo>
                      <a:lnTo>
                        <a:pt x="11991" y="37704"/>
                      </a:lnTo>
                      <a:lnTo>
                        <a:pt x="12038" y="37657"/>
                      </a:lnTo>
                      <a:lnTo>
                        <a:pt x="12225" y="37470"/>
                      </a:lnTo>
                      <a:lnTo>
                        <a:pt x="16393" y="33302"/>
                      </a:lnTo>
                      <a:lnTo>
                        <a:pt x="18501" y="31194"/>
                      </a:lnTo>
                      <a:lnTo>
                        <a:pt x="19531" y="30163"/>
                      </a:lnTo>
                      <a:lnTo>
                        <a:pt x="19812" y="29882"/>
                      </a:lnTo>
                      <a:lnTo>
                        <a:pt x="19953" y="29742"/>
                      </a:lnTo>
                      <a:lnTo>
                        <a:pt x="20000" y="29695"/>
                      </a:lnTo>
                      <a:lnTo>
                        <a:pt x="20047" y="29648"/>
                      </a:lnTo>
                      <a:lnTo>
                        <a:pt x="20093" y="29555"/>
                      </a:lnTo>
                      <a:lnTo>
                        <a:pt x="20093" y="28805"/>
                      </a:lnTo>
                      <a:lnTo>
                        <a:pt x="20093" y="376"/>
                      </a:lnTo>
                      <a:lnTo>
                        <a:pt x="20047" y="329"/>
                      </a:lnTo>
                      <a:lnTo>
                        <a:pt x="20140" y="282"/>
                      </a:lnTo>
                      <a:lnTo>
                        <a:pt x="20187" y="188"/>
                      </a:lnTo>
                      <a:lnTo>
                        <a:pt x="20140" y="95"/>
                      </a:lnTo>
                      <a:lnTo>
                        <a:pt x="20093" y="48"/>
                      </a:lnTo>
                      <a:lnTo>
                        <a:pt x="2004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9"/>
                <p:cNvSpPr/>
                <p:nvPr/>
              </p:nvSpPr>
              <p:spPr>
                <a:xfrm>
                  <a:off x="8388742" y="839023"/>
                  <a:ext cx="843097" cy="883450"/>
                </a:xfrm>
                <a:custGeom>
                  <a:avLst/>
                  <a:gdLst/>
                  <a:ahLst/>
                  <a:cxnLst/>
                  <a:rect l="l" t="t" r="r" b="b"/>
                  <a:pathLst>
                    <a:path w="18595" h="19485" extrusionOk="0">
                      <a:moveTo>
                        <a:pt x="18314" y="1"/>
                      </a:moveTo>
                      <a:lnTo>
                        <a:pt x="18267" y="47"/>
                      </a:lnTo>
                      <a:lnTo>
                        <a:pt x="18220" y="94"/>
                      </a:lnTo>
                      <a:lnTo>
                        <a:pt x="18220" y="188"/>
                      </a:lnTo>
                      <a:lnTo>
                        <a:pt x="18267" y="282"/>
                      </a:lnTo>
                      <a:lnTo>
                        <a:pt x="18314" y="328"/>
                      </a:lnTo>
                      <a:lnTo>
                        <a:pt x="18314" y="375"/>
                      </a:lnTo>
                      <a:lnTo>
                        <a:pt x="18314" y="11616"/>
                      </a:lnTo>
                      <a:lnTo>
                        <a:pt x="18314" y="12225"/>
                      </a:lnTo>
                      <a:lnTo>
                        <a:pt x="18314" y="12272"/>
                      </a:lnTo>
                      <a:lnTo>
                        <a:pt x="18267" y="12319"/>
                      </a:lnTo>
                      <a:lnTo>
                        <a:pt x="18173" y="12412"/>
                      </a:lnTo>
                      <a:lnTo>
                        <a:pt x="17939" y="12646"/>
                      </a:lnTo>
                      <a:lnTo>
                        <a:pt x="17049" y="13536"/>
                      </a:lnTo>
                      <a:lnTo>
                        <a:pt x="15222" y="15363"/>
                      </a:lnTo>
                      <a:lnTo>
                        <a:pt x="11616" y="18969"/>
                      </a:lnTo>
                      <a:lnTo>
                        <a:pt x="11429" y="19157"/>
                      </a:lnTo>
                      <a:lnTo>
                        <a:pt x="11382" y="19204"/>
                      </a:lnTo>
                      <a:lnTo>
                        <a:pt x="328" y="19204"/>
                      </a:lnTo>
                      <a:lnTo>
                        <a:pt x="328" y="19250"/>
                      </a:lnTo>
                      <a:lnTo>
                        <a:pt x="235" y="19157"/>
                      </a:lnTo>
                      <a:lnTo>
                        <a:pt x="141" y="19110"/>
                      </a:lnTo>
                      <a:lnTo>
                        <a:pt x="94" y="19157"/>
                      </a:lnTo>
                      <a:lnTo>
                        <a:pt x="47" y="19204"/>
                      </a:lnTo>
                      <a:lnTo>
                        <a:pt x="1" y="19250"/>
                      </a:lnTo>
                      <a:lnTo>
                        <a:pt x="1" y="19297"/>
                      </a:lnTo>
                      <a:lnTo>
                        <a:pt x="1" y="19391"/>
                      </a:lnTo>
                      <a:lnTo>
                        <a:pt x="47" y="19438"/>
                      </a:lnTo>
                      <a:lnTo>
                        <a:pt x="94" y="19485"/>
                      </a:lnTo>
                      <a:lnTo>
                        <a:pt x="235" y="19485"/>
                      </a:lnTo>
                      <a:lnTo>
                        <a:pt x="328" y="19391"/>
                      </a:lnTo>
                      <a:lnTo>
                        <a:pt x="11429" y="19391"/>
                      </a:lnTo>
                      <a:lnTo>
                        <a:pt x="11476" y="19344"/>
                      </a:lnTo>
                      <a:lnTo>
                        <a:pt x="11569" y="19250"/>
                      </a:lnTo>
                      <a:lnTo>
                        <a:pt x="11710" y="19110"/>
                      </a:lnTo>
                      <a:lnTo>
                        <a:pt x="15316" y="15503"/>
                      </a:lnTo>
                      <a:lnTo>
                        <a:pt x="17143" y="13677"/>
                      </a:lnTo>
                      <a:lnTo>
                        <a:pt x="18080" y="12787"/>
                      </a:lnTo>
                      <a:lnTo>
                        <a:pt x="18267" y="12553"/>
                      </a:lnTo>
                      <a:lnTo>
                        <a:pt x="18407" y="12412"/>
                      </a:lnTo>
                      <a:lnTo>
                        <a:pt x="18454" y="12365"/>
                      </a:lnTo>
                      <a:lnTo>
                        <a:pt x="18501" y="12319"/>
                      </a:lnTo>
                      <a:lnTo>
                        <a:pt x="18501" y="12225"/>
                      </a:lnTo>
                      <a:lnTo>
                        <a:pt x="18501" y="11616"/>
                      </a:lnTo>
                      <a:lnTo>
                        <a:pt x="18501" y="375"/>
                      </a:lnTo>
                      <a:lnTo>
                        <a:pt x="18501" y="328"/>
                      </a:lnTo>
                      <a:lnTo>
                        <a:pt x="18548" y="282"/>
                      </a:lnTo>
                      <a:lnTo>
                        <a:pt x="18595" y="188"/>
                      </a:lnTo>
                      <a:lnTo>
                        <a:pt x="18548" y="94"/>
                      </a:lnTo>
                      <a:lnTo>
                        <a:pt x="18548" y="47"/>
                      </a:lnTo>
                      <a:lnTo>
                        <a:pt x="1845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8" name="Google Shape;168;p9"/>
            <p:cNvGrpSpPr/>
            <p:nvPr/>
          </p:nvGrpSpPr>
          <p:grpSpPr>
            <a:xfrm>
              <a:off x="-678649" y="-532917"/>
              <a:ext cx="1133999" cy="3306420"/>
              <a:chOff x="-678649" y="-532917"/>
              <a:chExt cx="1133999" cy="3306420"/>
            </a:xfrm>
          </p:grpSpPr>
          <p:grpSp>
            <p:nvGrpSpPr>
              <p:cNvPr id="169" name="Google Shape;169;p9"/>
              <p:cNvGrpSpPr/>
              <p:nvPr/>
            </p:nvGrpSpPr>
            <p:grpSpPr>
              <a:xfrm rot="10800000" flipH="1">
                <a:off x="-678649" y="-532917"/>
                <a:ext cx="1133999" cy="3306420"/>
                <a:chOff x="-545299" y="1914808"/>
                <a:chExt cx="1133999" cy="3306420"/>
              </a:xfrm>
            </p:grpSpPr>
            <p:sp>
              <p:nvSpPr>
                <p:cNvPr id="170" name="Google Shape;170;p9"/>
                <p:cNvSpPr/>
                <p:nvPr/>
              </p:nvSpPr>
              <p:spPr>
                <a:xfrm rot="5400000">
                  <a:off x="-1720694" y="3090202"/>
                  <a:ext cx="3306420" cy="955631"/>
                </a:xfrm>
                <a:custGeom>
                  <a:avLst/>
                  <a:gdLst/>
                  <a:ahLst/>
                  <a:cxnLst/>
                  <a:rect l="l" t="t" r="r" b="b"/>
                  <a:pathLst>
                    <a:path w="72925" h="21077" extrusionOk="0">
                      <a:moveTo>
                        <a:pt x="188" y="0"/>
                      </a:moveTo>
                      <a:lnTo>
                        <a:pt x="141" y="47"/>
                      </a:lnTo>
                      <a:lnTo>
                        <a:pt x="47" y="47"/>
                      </a:lnTo>
                      <a:lnTo>
                        <a:pt x="0" y="141"/>
                      </a:lnTo>
                      <a:lnTo>
                        <a:pt x="0" y="188"/>
                      </a:lnTo>
                      <a:lnTo>
                        <a:pt x="0" y="281"/>
                      </a:lnTo>
                      <a:lnTo>
                        <a:pt x="47" y="328"/>
                      </a:lnTo>
                      <a:lnTo>
                        <a:pt x="141" y="375"/>
                      </a:lnTo>
                      <a:lnTo>
                        <a:pt x="188" y="422"/>
                      </a:lnTo>
                      <a:lnTo>
                        <a:pt x="281" y="375"/>
                      </a:lnTo>
                      <a:lnTo>
                        <a:pt x="375" y="281"/>
                      </a:lnTo>
                      <a:lnTo>
                        <a:pt x="17096" y="281"/>
                      </a:lnTo>
                      <a:lnTo>
                        <a:pt x="17143" y="328"/>
                      </a:lnTo>
                      <a:lnTo>
                        <a:pt x="17189" y="422"/>
                      </a:lnTo>
                      <a:lnTo>
                        <a:pt x="17470" y="656"/>
                      </a:lnTo>
                      <a:lnTo>
                        <a:pt x="28196" y="11382"/>
                      </a:lnTo>
                      <a:lnTo>
                        <a:pt x="33535" y="16721"/>
                      </a:lnTo>
                      <a:lnTo>
                        <a:pt x="36205" y="19391"/>
                      </a:lnTo>
                      <a:lnTo>
                        <a:pt x="37516" y="20702"/>
                      </a:lnTo>
                      <a:lnTo>
                        <a:pt x="37704" y="20889"/>
                      </a:lnTo>
                      <a:lnTo>
                        <a:pt x="37751" y="20936"/>
                      </a:lnTo>
                      <a:lnTo>
                        <a:pt x="37844" y="20983"/>
                      </a:lnTo>
                      <a:lnTo>
                        <a:pt x="72550" y="20983"/>
                      </a:lnTo>
                      <a:lnTo>
                        <a:pt x="72597" y="21030"/>
                      </a:lnTo>
                      <a:lnTo>
                        <a:pt x="72738" y="21077"/>
                      </a:lnTo>
                      <a:lnTo>
                        <a:pt x="72784" y="21077"/>
                      </a:lnTo>
                      <a:lnTo>
                        <a:pt x="72878" y="21030"/>
                      </a:lnTo>
                      <a:lnTo>
                        <a:pt x="72925" y="20936"/>
                      </a:lnTo>
                      <a:lnTo>
                        <a:pt x="72925" y="20889"/>
                      </a:lnTo>
                      <a:lnTo>
                        <a:pt x="72925" y="20796"/>
                      </a:lnTo>
                      <a:lnTo>
                        <a:pt x="72878" y="20749"/>
                      </a:lnTo>
                      <a:lnTo>
                        <a:pt x="72784" y="20702"/>
                      </a:lnTo>
                      <a:lnTo>
                        <a:pt x="72597" y="20702"/>
                      </a:lnTo>
                      <a:lnTo>
                        <a:pt x="72550" y="20796"/>
                      </a:lnTo>
                      <a:lnTo>
                        <a:pt x="37891" y="20796"/>
                      </a:lnTo>
                      <a:lnTo>
                        <a:pt x="37844" y="20749"/>
                      </a:lnTo>
                      <a:lnTo>
                        <a:pt x="37657" y="20608"/>
                      </a:lnTo>
                      <a:lnTo>
                        <a:pt x="36346" y="19250"/>
                      </a:lnTo>
                      <a:lnTo>
                        <a:pt x="33676" y="16580"/>
                      </a:lnTo>
                      <a:lnTo>
                        <a:pt x="28290" y="11241"/>
                      </a:lnTo>
                      <a:lnTo>
                        <a:pt x="17611" y="562"/>
                      </a:lnTo>
                      <a:lnTo>
                        <a:pt x="17330" y="281"/>
                      </a:lnTo>
                      <a:lnTo>
                        <a:pt x="17283" y="188"/>
                      </a:lnTo>
                      <a:lnTo>
                        <a:pt x="17236" y="141"/>
                      </a:lnTo>
                      <a:lnTo>
                        <a:pt x="17189" y="141"/>
                      </a:lnTo>
                      <a:lnTo>
                        <a:pt x="17189" y="94"/>
                      </a:lnTo>
                      <a:lnTo>
                        <a:pt x="375" y="94"/>
                      </a:lnTo>
                      <a:lnTo>
                        <a:pt x="375" y="141"/>
                      </a:lnTo>
                      <a:lnTo>
                        <a:pt x="281" y="47"/>
                      </a:lnTo>
                      <a:lnTo>
                        <a:pt x="188" y="0"/>
                      </a:lnTo>
                      <a:close/>
                    </a:path>
                  </a:pathLst>
                </a:cu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p:nvPr/>
              </p:nvSpPr>
              <p:spPr>
                <a:xfrm rot="5400000">
                  <a:off x="-1658034" y="3093376"/>
                  <a:ext cx="3306420" cy="949284"/>
                </a:xfrm>
                <a:custGeom>
                  <a:avLst/>
                  <a:gdLst/>
                  <a:ahLst/>
                  <a:cxnLst/>
                  <a:rect l="l" t="t" r="r" b="b"/>
                  <a:pathLst>
                    <a:path w="72925" h="20937" extrusionOk="0">
                      <a:moveTo>
                        <a:pt x="188" y="1"/>
                      </a:moveTo>
                      <a:lnTo>
                        <a:pt x="141" y="48"/>
                      </a:lnTo>
                      <a:lnTo>
                        <a:pt x="47" y="48"/>
                      </a:lnTo>
                      <a:lnTo>
                        <a:pt x="0" y="141"/>
                      </a:lnTo>
                      <a:lnTo>
                        <a:pt x="0" y="188"/>
                      </a:lnTo>
                      <a:lnTo>
                        <a:pt x="0" y="282"/>
                      </a:lnTo>
                      <a:lnTo>
                        <a:pt x="47" y="329"/>
                      </a:lnTo>
                      <a:lnTo>
                        <a:pt x="141" y="376"/>
                      </a:lnTo>
                      <a:lnTo>
                        <a:pt x="188" y="422"/>
                      </a:lnTo>
                      <a:lnTo>
                        <a:pt x="281" y="376"/>
                      </a:lnTo>
                      <a:lnTo>
                        <a:pt x="375" y="282"/>
                      </a:lnTo>
                      <a:lnTo>
                        <a:pt x="17939" y="282"/>
                      </a:lnTo>
                      <a:lnTo>
                        <a:pt x="17939" y="329"/>
                      </a:lnTo>
                      <a:lnTo>
                        <a:pt x="17986" y="329"/>
                      </a:lnTo>
                      <a:lnTo>
                        <a:pt x="18032" y="422"/>
                      </a:lnTo>
                      <a:lnTo>
                        <a:pt x="18313" y="704"/>
                      </a:lnTo>
                      <a:lnTo>
                        <a:pt x="28945" y="11289"/>
                      </a:lnTo>
                      <a:lnTo>
                        <a:pt x="34238" y="16628"/>
                      </a:lnTo>
                      <a:lnTo>
                        <a:pt x="36908" y="19251"/>
                      </a:lnTo>
                      <a:lnTo>
                        <a:pt x="38219" y="20609"/>
                      </a:lnTo>
                      <a:lnTo>
                        <a:pt x="38406" y="20749"/>
                      </a:lnTo>
                      <a:lnTo>
                        <a:pt x="38406" y="20796"/>
                      </a:lnTo>
                      <a:lnTo>
                        <a:pt x="72550" y="20796"/>
                      </a:lnTo>
                      <a:lnTo>
                        <a:pt x="72597" y="20890"/>
                      </a:lnTo>
                      <a:lnTo>
                        <a:pt x="72738" y="20937"/>
                      </a:lnTo>
                      <a:lnTo>
                        <a:pt x="72784" y="20890"/>
                      </a:lnTo>
                      <a:lnTo>
                        <a:pt x="72878" y="20843"/>
                      </a:lnTo>
                      <a:lnTo>
                        <a:pt x="72925" y="20796"/>
                      </a:lnTo>
                      <a:lnTo>
                        <a:pt x="72925" y="20703"/>
                      </a:lnTo>
                      <a:lnTo>
                        <a:pt x="72925" y="20656"/>
                      </a:lnTo>
                      <a:lnTo>
                        <a:pt x="72878" y="20562"/>
                      </a:lnTo>
                      <a:lnTo>
                        <a:pt x="72784" y="20515"/>
                      </a:lnTo>
                      <a:lnTo>
                        <a:pt x="72738" y="20515"/>
                      </a:lnTo>
                      <a:lnTo>
                        <a:pt x="72597" y="20562"/>
                      </a:lnTo>
                      <a:lnTo>
                        <a:pt x="72550" y="20609"/>
                      </a:lnTo>
                      <a:lnTo>
                        <a:pt x="38500" y="20609"/>
                      </a:lnTo>
                      <a:lnTo>
                        <a:pt x="38360" y="20468"/>
                      </a:lnTo>
                      <a:lnTo>
                        <a:pt x="37001" y="19110"/>
                      </a:lnTo>
                      <a:lnTo>
                        <a:pt x="34378" y="16487"/>
                      </a:lnTo>
                      <a:lnTo>
                        <a:pt x="29086" y="11148"/>
                      </a:lnTo>
                      <a:lnTo>
                        <a:pt x="18454" y="563"/>
                      </a:lnTo>
                      <a:lnTo>
                        <a:pt x="18173" y="282"/>
                      </a:lnTo>
                      <a:lnTo>
                        <a:pt x="18126" y="188"/>
                      </a:lnTo>
                      <a:lnTo>
                        <a:pt x="17986" y="95"/>
                      </a:lnTo>
                      <a:lnTo>
                        <a:pt x="375" y="95"/>
                      </a:lnTo>
                      <a:lnTo>
                        <a:pt x="375" y="141"/>
                      </a:lnTo>
                      <a:lnTo>
                        <a:pt x="281" y="48"/>
                      </a:lnTo>
                      <a:lnTo>
                        <a:pt x="188" y="1"/>
                      </a:lnTo>
                      <a:close/>
                    </a:path>
                  </a:pathLst>
                </a:cu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p:nvPr/>
              </p:nvSpPr>
              <p:spPr>
                <a:xfrm rot="5400000">
                  <a:off x="-1594354" y="3097615"/>
                  <a:ext cx="3306420" cy="940805"/>
                </a:xfrm>
                <a:custGeom>
                  <a:avLst/>
                  <a:gdLst/>
                  <a:ahLst/>
                  <a:cxnLst/>
                  <a:rect l="l" t="t" r="r" b="b"/>
                  <a:pathLst>
                    <a:path w="72925" h="20750" extrusionOk="0">
                      <a:moveTo>
                        <a:pt x="188" y="1"/>
                      </a:moveTo>
                      <a:lnTo>
                        <a:pt x="141" y="47"/>
                      </a:lnTo>
                      <a:lnTo>
                        <a:pt x="47" y="47"/>
                      </a:lnTo>
                      <a:lnTo>
                        <a:pt x="0" y="141"/>
                      </a:lnTo>
                      <a:lnTo>
                        <a:pt x="0" y="188"/>
                      </a:lnTo>
                      <a:lnTo>
                        <a:pt x="0" y="282"/>
                      </a:lnTo>
                      <a:lnTo>
                        <a:pt x="47" y="328"/>
                      </a:lnTo>
                      <a:lnTo>
                        <a:pt x="141" y="375"/>
                      </a:lnTo>
                      <a:lnTo>
                        <a:pt x="188" y="422"/>
                      </a:lnTo>
                      <a:lnTo>
                        <a:pt x="281" y="375"/>
                      </a:lnTo>
                      <a:lnTo>
                        <a:pt x="375" y="282"/>
                      </a:lnTo>
                      <a:lnTo>
                        <a:pt x="18735" y="282"/>
                      </a:lnTo>
                      <a:lnTo>
                        <a:pt x="18782" y="328"/>
                      </a:lnTo>
                      <a:lnTo>
                        <a:pt x="18875" y="422"/>
                      </a:lnTo>
                      <a:lnTo>
                        <a:pt x="19157" y="703"/>
                      </a:lnTo>
                      <a:lnTo>
                        <a:pt x="29695" y="11241"/>
                      </a:lnTo>
                      <a:lnTo>
                        <a:pt x="34940" y="16487"/>
                      </a:lnTo>
                      <a:lnTo>
                        <a:pt x="37610" y="19157"/>
                      </a:lnTo>
                      <a:lnTo>
                        <a:pt x="38922" y="20468"/>
                      </a:lnTo>
                      <a:lnTo>
                        <a:pt x="39109" y="20655"/>
                      </a:lnTo>
                      <a:lnTo>
                        <a:pt x="72550" y="20655"/>
                      </a:lnTo>
                      <a:lnTo>
                        <a:pt x="72597" y="20702"/>
                      </a:lnTo>
                      <a:lnTo>
                        <a:pt x="72738" y="20749"/>
                      </a:lnTo>
                      <a:lnTo>
                        <a:pt x="72784" y="20749"/>
                      </a:lnTo>
                      <a:lnTo>
                        <a:pt x="72878" y="20702"/>
                      </a:lnTo>
                      <a:lnTo>
                        <a:pt x="72925" y="20609"/>
                      </a:lnTo>
                      <a:lnTo>
                        <a:pt x="72925" y="20562"/>
                      </a:lnTo>
                      <a:lnTo>
                        <a:pt x="72925" y="20468"/>
                      </a:lnTo>
                      <a:lnTo>
                        <a:pt x="72878" y="20421"/>
                      </a:lnTo>
                      <a:lnTo>
                        <a:pt x="72784" y="20374"/>
                      </a:lnTo>
                      <a:lnTo>
                        <a:pt x="72597" y="20374"/>
                      </a:lnTo>
                      <a:lnTo>
                        <a:pt x="72550" y="20468"/>
                      </a:lnTo>
                      <a:lnTo>
                        <a:pt x="39156" y="20468"/>
                      </a:lnTo>
                      <a:lnTo>
                        <a:pt x="39015" y="20328"/>
                      </a:lnTo>
                      <a:lnTo>
                        <a:pt x="37704" y="19016"/>
                      </a:lnTo>
                      <a:lnTo>
                        <a:pt x="35081" y="16393"/>
                      </a:lnTo>
                      <a:lnTo>
                        <a:pt x="29835" y="11101"/>
                      </a:lnTo>
                      <a:lnTo>
                        <a:pt x="19297" y="563"/>
                      </a:lnTo>
                      <a:lnTo>
                        <a:pt x="19016" y="282"/>
                      </a:lnTo>
                      <a:lnTo>
                        <a:pt x="18829" y="141"/>
                      </a:lnTo>
                      <a:lnTo>
                        <a:pt x="18782" y="94"/>
                      </a:lnTo>
                      <a:lnTo>
                        <a:pt x="375" y="94"/>
                      </a:lnTo>
                      <a:lnTo>
                        <a:pt x="375" y="141"/>
                      </a:lnTo>
                      <a:lnTo>
                        <a:pt x="281" y="47"/>
                      </a:lnTo>
                      <a:lnTo>
                        <a:pt x="188" y="1"/>
                      </a:lnTo>
                      <a:close/>
                    </a:path>
                  </a:pathLst>
                </a:cu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rot="5400000">
                  <a:off x="-1531717" y="3100811"/>
                  <a:ext cx="3306420" cy="934412"/>
                </a:xfrm>
                <a:custGeom>
                  <a:avLst/>
                  <a:gdLst/>
                  <a:ahLst/>
                  <a:cxnLst/>
                  <a:rect l="l" t="t" r="r" b="b"/>
                  <a:pathLst>
                    <a:path w="72925" h="20609" extrusionOk="0">
                      <a:moveTo>
                        <a:pt x="188" y="0"/>
                      </a:moveTo>
                      <a:lnTo>
                        <a:pt x="141" y="47"/>
                      </a:lnTo>
                      <a:lnTo>
                        <a:pt x="47" y="47"/>
                      </a:lnTo>
                      <a:lnTo>
                        <a:pt x="0" y="141"/>
                      </a:lnTo>
                      <a:lnTo>
                        <a:pt x="0" y="187"/>
                      </a:lnTo>
                      <a:lnTo>
                        <a:pt x="0" y="281"/>
                      </a:lnTo>
                      <a:lnTo>
                        <a:pt x="47" y="328"/>
                      </a:lnTo>
                      <a:lnTo>
                        <a:pt x="141" y="375"/>
                      </a:lnTo>
                      <a:lnTo>
                        <a:pt x="188" y="422"/>
                      </a:lnTo>
                      <a:lnTo>
                        <a:pt x="281" y="375"/>
                      </a:lnTo>
                      <a:lnTo>
                        <a:pt x="375" y="281"/>
                      </a:lnTo>
                      <a:lnTo>
                        <a:pt x="19578" y="281"/>
                      </a:lnTo>
                      <a:lnTo>
                        <a:pt x="19578" y="328"/>
                      </a:lnTo>
                      <a:lnTo>
                        <a:pt x="19719" y="422"/>
                      </a:lnTo>
                      <a:lnTo>
                        <a:pt x="20000" y="750"/>
                      </a:lnTo>
                      <a:lnTo>
                        <a:pt x="30444" y="11194"/>
                      </a:lnTo>
                      <a:lnTo>
                        <a:pt x="35690" y="16393"/>
                      </a:lnTo>
                      <a:lnTo>
                        <a:pt x="38266" y="19016"/>
                      </a:lnTo>
                      <a:lnTo>
                        <a:pt x="39577" y="20327"/>
                      </a:lnTo>
                      <a:lnTo>
                        <a:pt x="39671" y="20374"/>
                      </a:lnTo>
                      <a:lnTo>
                        <a:pt x="39718" y="20468"/>
                      </a:lnTo>
                      <a:lnTo>
                        <a:pt x="72550" y="20468"/>
                      </a:lnTo>
                      <a:lnTo>
                        <a:pt x="72597" y="20561"/>
                      </a:lnTo>
                      <a:lnTo>
                        <a:pt x="72738" y="20608"/>
                      </a:lnTo>
                      <a:lnTo>
                        <a:pt x="72784" y="20561"/>
                      </a:lnTo>
                      <a:lnTo>
                        <a:pt x="72878" y="20514"/>
                      </a:lnTo>
                      <a:lnTo>
                        <a:pt x="72925" y="20468"/>
                      </a:lnTo>
                      <a:lnTo>
                        <a:pt x="72925" y="20374"/>
                      </a:lnTo>
                      <a:lnTo>
                        <a:pt x="72925" y="20327"/>
                      </a:lnTo>
                      <a:lnTo>
                        <a:pt x="72878" y="20233"/>
                      </a:lnTo>
                      <a:lnTo>
                        <a:pt x="72784" y="20187"/>
                      </a:lnTo>
                      <a:lnTo>
                        <a:pt x="72738" y="20187"/>
                      </a:lnTo>
                      <a:lnTo>
                        <a:pt x="72597" y="20233"/>
                      </a:lnTo>
                      <a:lnTo>
                        <a:pt x="72550" y="20280"/>
                      </a:lnTo>
                      <a:lnTo>
                        <a:pt x="39811" y="20280"/>
                      </a:lnTo>
                      <a:lnTo>
                        <a:pt x="39718" y="20187"/>
                      </a:lnTo>
                      <a:lnTo>
                        <a:pt x="38406" y="18875"/>
                      </a:lnTo>
                      <a:lnTo>
                        <a:pt x="35830" y="16252"/>
                      </a:lnTo>
                      <a:lnTo>
                        <a:pt x="30585" y="11054"/>
                      </a:lnTo>
                      <a:lnTo>
                        <a:pt x="20140" y="609"/>
                      </a:lnTo>
                      <a:lnTo>
                        <a:pt x="19859" y="281"/>
                      </a:lnTo>
                      <a:lnTo>
                        <a:pt x="19672" y="141"/>
                      </a:lnTo>
                      <a:lnTo>
                        <a:pt x="19672" y="94"/>
                      </a:lnTo>
                      <a:lnTo>
                        <a:pt x="375" y="94"/>
                      </a:lnTo>
                      <a:lnTo>
                        <a:pt x="375" y="141"/>
                      </a:lnTo>
                      <a:lnTo>
                        <a:pt x="281" y="47"/>
                      </a:lnTo>
                      <a:lnTo>
                        <a:pt x="188"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9"/>
              <p:cNvGrpSpPr/>
              <p:nvPr/>
            </p:nvGrpSpPr>
            <p:grpSpPr>
              <a:xfrm flipH="1">
                <a:off x="168610" y="-285951"/>
                <a:ext cx="286730" cy="1656452"/>
                <a:chOff x="7866335" y="-1031841"/>
                <a:chExt cx="286730" cy="1656452"/>
              </a:xfrm>
            </p:grpSpPr>
            <p:sp>
              <p:nvSpPr>
                <p:cNvPr id="175" name="Google Shape;175;p9"/>
                <p:cNvSpPr/>
                <p:nvPr/>
              </p:nvSpPr>
              <p:spPr>
                <a:xfrm>
                  <a:off x="7953433" y="-1031841"/>
                  <a:ext cx="199632" cy="1656452"/>
                </a:xfrm>
                <a:custGeom>
                  <a:avLst/>
                  <a:gdLst/>
                  <a:ahLst/>
                  <a:cxnLst/>
                  <a:rect l="l" t="t" r="r" b="b"/>
                  <a:pathLst>
                    <a:path w="4403" h="36534" extrusionOk="0">
                      <a:moveTo>
                        <a:pt x="4122" y="1"/>
                      </a:moveTo>
                      <a:lnTo>
                        <a:pt x="4075" y="48"/>
                      </a:lnTo>
                      <a:lnTo>
                        <a:pt x="4028" y="94"/>
                      </a:lnTo>
                      <a:lnTo>
                        <a:pt x="4028" y="188"/>
                      </a:lnTo>
                      <a:lnTo>
                        <a:pt x="4028" y="282"/>
                      </a:lnTo>
                      <a:lnTo>
                        <a:pt x="4122" y="329"/>
                      </a:lnTo>
                      <a:lnTo>
                        <a:pt x="4122" y="375"/>
                      </a:lnTo>
                      <a:lnTo>
                        <a:pt x="4122" y="12459"/>
                      </a:lnTo>
                      <a:lnTo>
                        <a:pt x="4122" y="19391"/>
                      </a:lnTo>
                      <a:lnTo>
                        <a:pt x="4122" y="22904"/>
                      </a:lnTo>
                      <a:lnTo>
                        <a:pt x="4122" y="24637"/>
                      </a:lnTo>
                      <a:lnTo>
                        <a:pt x="4122" y="25480"/>
                      </a:lnTo>
                      <a:lnTo>
                        <a:pt x="4122" y="25901"/>
                      </a:lnTo>
                      <a:lnTo>
                        <a:pt x="4075" y="25901"/>
                      </a:lnTo>
                      <a:lnTo>
                        <a:pt x="4075" y="25948"/>
                      </a:lnTo>
                      <a:lnTo>
                        <a:pt x="3981" y="26042"/>
                      </a:lnTo>
                      <a:lnTo>
                        <a:pt x="3841" y="26182"/>
                      </a:lnTo>
                      <a:lnTo>
                        <a:pt x="1874" y="28149"/>
                      </a:lnTo>
                      <a:lnTo>
                        <a:pt x="937" y="29086"/>
                      </a:lnTo>
                      <a:lnTo>
                        <a:pt x="422" y="29601"/>
                      </a:lnTo>
                      <a:lnTo>
                        <a:pt x="187" y="29836"/>
                      </a:lnTo>
                      <a:lnTo>
                        <a:pt x="141" y="29882"/>
                      </a:lnTo>
                      <a:lnTo>
                        <a:pt x="94" y="29929"/>
                      </a:lnTo>
                      <a:lnTo>
                        <a:pt x="94" y="30023"/>
                      </a:lnTo>
                      <a:lnTo>
                        <a:pt x="94" y="30210"/>
                      </a:lnTo>
                      <a:lnTo>
                        <a:pt x="94" y="36158"/>
                      </a:lnTo>
                      <a:lnTo>
                        <a:pt x="0" y="36252"/>
                      </a:lnTo>
                      <a:lnTo>
                        <a:pt x="0" y="36346"/>
                      </a:lnTo>
                      <a:lnTo>
                        <a:pt x="0" y="36393"/>
                      </a:lnTo>
                      <a:lnTo>
                        <a:pt x="47" y="36439"/>
                      </a:lnTo>
                      <a:lnTo>
                        <a:pt x="94" y="36486"/>
                      </a:lnTo>
                      <a:lnTo>
                        <a:pt x="141" y="36533"/>
                      </a:lnTo>
                      <a:lnTo>
                        <a:pt x="234" y="36486"/>
                      </a:lnTo>
                      <a:lnTo>
                        <a:pt x="281" y="36439"/>
                      </a:lnTo>
                      <a:lnTo>
                        <a:pt x="328" y="36393"/>
                      </a:lnTo>
                      <a:lnTo>
                        <a:pt x="328" y="36346"/>
                      </a:lnTo>
                      <a:lnTo>
                        <a:pt x="328" y="36252"/>
                      </a:lnTo>
                      <a:lnTo>
                        <a:pt x="234" y="36158"/>
                      </a:lnTo>
                      <a:lnTo>
                        <a:pt x="234" y="30210"/>
                      </a:lnTo>
                      <a:lnTo>
                        <a:pt x="234" y="30023"/>
                      </a:lnTo>
                      <a:lnTo>
                        <a:pt x="281" y="29976"/>
                      </a:lnTo>
                      <a:lnTo>
                        <a:pt x="328" y="29929"/>
                      </a:lnTo>
                      <a:lnTo>
                        <a:pt x="562" y="29695"/>
                      </a:lnTo>
                      <a:lnTo>
                        <a:pt x="1030" y="29227"/>
                      </a:lnTo>
                      <a:lnTo>
                        <a:pt x="2014" y="28243"/>
                      </a:lnTo>
                      <a:lnTo>
                        <a:pt x="3934" y="26323"/>
                      </a:lnTo>
                      <a:lnTo>
                        <a:pt x="4122" y="26135"/>
                      </a:lnTo>
                      <a:lnTo>
                        <a:pt x="4169" y="26089"/>
                      </a:lnTo>
                      <a:lnTo>
                        <a:pt x="4215" y="26042"/>
                      </a:lnTo>
                      <a:lnTo>
                        <a:pt x="4309" y="25948"/>
                      </a:lnTo>
                      <a:lnTo>
                        <a:pt x="4309" y="25480"/>
                      </a:lnTo>
                      <a:lnTo>
                        <a:pt x="4309" y="24637"/>
                      </a:lnTo>
                      <a:lnTo>
                        <a:pt x="4309" y="22904"/>
                      </a:lnTo>
                      <a:lnTo>
                        <a:pt x="4309" y="19391"/>
                      </a:lnTo>
                      <a:lnTo>
                        <a:pt x="4309" y="12459"/>
                      </a:lnTo>
                      <a:lnTo>
                        <a:pt x="4309" y="375"/>
                      </a:lnTo>
                      <a:lnTo>
                        <a:pt x="4262" y="329"/>
                      </a:lnTo>
                      <a:lnTo>
                        <a:pt x="4356" y="282"/>
                      </a:lnTo>
                      <a:lnTo>
                        <a:pt x="4403" y="188"/>
                      </a:lnTo>
                      <a:lnTo>
                        <a:pt x="4356" y="94"/>
                      </a:lnTo>
                      <a:lnTo>
                        <a:pt x="4309" y="48"/>
                      </a:lnTo>
                      <a:lnTo>
                        <a:pt x="4262" y="1"/>
                      </a:lnTo>
                      <a:close/>
                    </a:path>
                  </a:pathLst>
                </a:custGeom>
                <a:noFill/>
                <a:ln w="9525" cap="flat" cmpd="sng">
                  <a:solidFill>
                    <a:srgbClr val="EBEB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a:off x="7866335" y="-1031841"/>
                  <a:ext cx="199677" cy="1607575"/>
                </a:xfrm>
                <a:custGeom>
                  <a:avLst/>
                  <a:gdLst/>
                  <a:ahLst/>
                  <a:cxnLst/>
                  <a:rect l="l" t="t" r="r" b="b"/>
                  <a:pathLst>
                    <a:path w="4404" h="35456" extrusionOk="0">
                      <a:moveTo>
                        <a:pt x="4169" y="1"/>
                      </a:moveTo>
                      <a:lnTo>
                        <a:pt x="4122" y="48"/>
                      </a:lnTo>
                      <a:lnTo>
                        <a:pt x="4076" y="94"/>
                      </a:lnTo>
                      <a:lnTo>
                        <a:pt x="4076" y="188"/>
                      </a:lnTo>
                      <a:lnTo>
                        <a:pt x="4076" y="282"/>
                      </a:lnTo>
                      <a:lnTo>
                        <a:pt x="4169" y="329"/>
                      </a:lnTo>
                      <a:lnTo>
                        <a:pt x="4169" y="375"/>
                      </a:lnTo>
                      <a:lnTo>
                        <a:pt x="4169" y="11944"/>
                      </a:lnTo>
                      <a:lnTo>
                        <a:pt x="4169" y="18595"/>
                      </a:lnTo>
                      <a:lnTo>
                        <a:pt x="4169" y="21967"/>
                      </a:lnTo>
                      <a:lnTo>
                        <a:pt x="4169" y="23606"/>
                      </a:lnTo>
                      <a:lnTo>
                        <a:pt x="4169" y="24449"/>
                      </a:lnTo>
                      <a:lnTo>
                        <a:pt x="4169" y="24684"/>
                      </a:lnTo>
                      <a:lnTo>
                        <a:pt x="4169" y="24777"/>
                      </a:lnTo>
                      <a:lnTo>
                        <a:pt x="4169" y="24824"/>
                      </a:lnTo>
                      <a:lnTo>
                        <a:pt x="4122" y="24824"/>
                      </a:lnTo>
                      <a:lnTo>
                        <a:pt x="3888" y="25105"/>
                      </a:lnTo>
                      <a:lnTo>
                        <a:pt x="1921" y="27072"/>
                      </a:lnTo>
                      <a:lnTo>
                        <a:pt x="938" y="28009"/>
                      </a:lnTo>
                      <a:lnTo>
                        <a:pt x="469" y="28524"/>
                      </a:lnTo>
                      <a:lnTo>
                        <a:pt x="235" y="28758"/>
                      </a:lnTo>
                      <a:lnTo>
                        <a:pt x="141" y="28805"/>
                      </a:lnTo>
                      <a:lnTo>
                        <a:pt x="94" y="28852"/>
                      </a:lnTo>
                      <a:lnTo>
                        <a:pt x="94" y="28946"/>
                      </a:lnTo>
                      <a:lnTo>
                        <a:pt x="94" y="29133"/>
                      </a:lnTo>
                      <a:lnTo>
                        <a:pt x="94" y="35081"/>
                      </a:lnTo>
                      <a:lnTo>
                        <a:pt x="48" y="35175"/>
                      </a:lnTo>
                      <a:lnTo>
                        <a:pt x="1" y="35269"/>
                      </a:lnTo>
                      <a:lnTo>
                        <a:pt x="48" y="35315"/>
                      </a:lnTo>
                      <a:lnTo>
                        <a:pt x="48" y="35362"/>
                      </a:lnTo>
                      <a:lnTo>
                        <a:pt x="141" y="35409"/>
                      </a:lnTo>
                      <a:lnTo>
                        <a:pt x="188" y="35456"/>
                      </a:lnTo>
                      <a:lnTo>
                        <a:pt x="282" y="35409"/>
                      </a:lnTo>
                      <a:lnTo>
                        <a:pt x="329" y="35362"/>
                      </a:lnTo>
                      <a:lnTo>
                        <a:pt x="375" y="35315"/>
                      </a:lnTo>
                      <a:lnTo>
                        <a:pt x="375" y="35269"/>
                      </a:lnTo>
                      <a:lnTo>
                        <a:pt x="329" y="35175"/>
                      </a:lnTo>
                      <a:lnTo>
                        <a:pt x="282" y="35081"/>
                      </a:lnTo>
                      <a:lnTo>
                        <a:pt x="282" y="29133"/>
                      </a:lnTo>
                      <a:lnTo>
                        <a:pt x="282" y="28946"/>
                      </a:lnTo>
                      <a:lnTo>
                        <a:pt x="282" y="28899"/>
                      </a:lnTo>
                      <a:lnTo>
                        <a:pt x="329" y="28852"/>
                      </a:lnTo>
                      <a:lnTo>
                        <a:pt x="610" y="28618"/>
                      </a:lnTo>
                      <a:lnTo>
                        <a:pt x="1078" y="28149"/>
                      </a:lnTo>
                      <a:lnTo>
                        <a:pt x="2062" y="27166"/>
                      </a:lnTo>
                      <a:lnTo>
                        <a:pt x="3982" y="25246"/>
                      </a:lnTo>
                      <a:lnTo>
                        <a:pt x="4310" y="24918"/>
                      </a:lnTo>
                      <a:lnTo>
                        <a:pt x="4310" y="24871"/>
                      </a:lnTo>
                      <a:lnTo>
                        <a:pt x="4310" y="24824"/>
                      </a:lnTo>
                      <a:lnTo>
                        <a:pt x="4310" y="24777"/>
                      </a:lnTo>
                      <a:lnTo>
                        <a:pt x="4310" y="24684"/>
                      </a:lnTo>
                      <a:lnTo>
                        <a:pt x="4310" y="24449"/>
                      </a:lnTo>
                      <a:lnTo>
                        <a:pt x="4310" y="23606"/>
                      </a:lnTo>
                      <a:lnTo>
                        <a:pt x="4310" y="21967"/>
                      </a:lnTo>
                      <a:lnTo>
                        <a:pt x="4310" y="18595"/>
                      </a:lnTo>
                      <a:lnTo>
                        <a:pt x="4310" y="11944"/>
                      </a:lnTo>
                      <a:lnTo>
                        <a:pt x="4310" y="375"/>
                      </a:lnTo>
                      <a:lnTo>
                        <a:pt x="4310" y="329"/>
                      </a:lnTo>
                      <a:lnTo>
                        <a:pt x="4403" y="282"/>
                      </a:lnTo>
                      <a:lnTo>
                        <a:pt x="4403" y="188"/>
                      </a:lnTo>
                      <a:lnTo>
                        <a:pt x="4403" y="94"/>
                      </a:lnTo>
                      <a:lnTo>
                        <a:pt x="4357" y="48"/>
                      </a:lnTo>
                      <a:lnTo>
                        <a:pt x="4310" y="1"/>
                      </a:lnTo>
                      <a:close/>
                    </a:path>
                  </a:pathLst>
                </a:custGeom>
                <a:noFill/>
                <a:ln w="9525" cap="flat" cmpd="sng">
                  <a:solidFill>
                    <a:srgbClr val="EBEB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77" name="Google Shape;177;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78" name="Google Shape;178;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9"/>
        <p:cNvGrpSpPr/>
        <p:nvPr/>
      </p:nvGrpSpPr>
      <p:grpSpPr>
        <a:xfrm>
          <a:off x="0" y="0"/>
          <a:ext cx="0" cy="0"/>
          <a:chOff x="0" y="0"/>
          <a:chExt cx="0" cy="0"/>
        </a:xfrm>
      </p:grpSpPr>
      <p:sp>
        <p:nvSpPr>
          <p:cNvPr id="180" name="Google Shape;180;p10"/>
          <p:cNvSpPr>
            <a:spLocks noGrp="1"/>
          </p:cNvSpPr>
          <p:nvPr>
            <p:ph type="pic" idx="2"/>
          </p:nvPr>
        </p:nvSpPr>
        <p:spPr>
          <a:xfrm>
            <a:off x="-50" y="0"/>
            <a:ext cx="9144000" cy="5143500"/>
          </a:xfrm>
          <a:prstGeom prst="rect">
            <a:avLst/>
          </a:prstGeom>
          <a:noFill/>
          <a:ln>
            <a:noFill/>
          </a:ln>
        </p:spPr>
        <p:txBody>
          <a:bodyPr/>
          <a:lstStyle/>
          <a:p>
            <a:endParaRPr lang="it-IT"/>
          </a:p>
        </p:txBody>
      </p:sp>
      <p:sp>
        <p:nvSpPr>
          <p:cNvPr id="181" name="Google Shape;181;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sz="24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Oxanium SemiBold"/>
              <a:buNone/>
              <a:defRPr sz="3000">
                <a:solidFill>
                  <a:schemeClr val="dk1"/>
                </a:solidFill>
                <a:latin typeface="Oxanium SemiBold"/>
                <a:ea typeface="Oxanium SemiBold"/>
                <a:cs typeface="Oxanium SemiBold"/>
                <a:sym typeface="Oxanium SemiBold"/>
              </a:defRPr>
            </a:lvl1pPr>
            <a:lvl2pPr lvl="1" algn="ctr" rtl="0">
              <a:spcBef>
                <a:spcPts val="0"/>
              </a:spcBef>
              <a:spcAft>
                <a:spcPts val="0"/>
              </a:spcAft>
              <a:buClr>
                <a:schemeClr val="dk1"/>
              </a:buClr>
              <a:buSzPts val="3000"/>
              <a:buFont typeface="Oxanium"/>
              <a:buNone/>
              <a:defRPr sz="3000" b="1">
                <a:solidFill>
                  <a:schemeClr val="dk1"/>
                </a:solidFill>
                <a:latin typeface="Oxanium"/>
                <a:ea typeface="Oxanium"/>
                <a:cs typeface="Oxanium"/>
                <a:sym typeface="Oxanium"/>
              </a:defRPr>
            </a:lvl2pPr>
            <a:lvl3pPr lvl="2" algn="ctr" rtl="0">
              <a:spcBef>
                <a:spcPts val="0"/>
              </a:spcBef>
              <a:spcAft>
                <a:spcPts val="0"/>
              </a:spcAft>
              <a:buClr>
                <a:schemeClr val="dk1"/>
              </a:buClr>
              <a:buSzPts val="3000"/>
              <a:buFont typeface="Oxanium"/>
              <a:buNone/>
              <a:defRPr sz="3000" b="1">
                <a:solidFill>
                  <a:schemeClr val="dk1"/>
                </a:solidFill>
                <a:latin typeface="Oxanium"/>
                <a:ea typeface="Oxanium"/>
                <a:cs typeface="Oxanium"/>
                <a:sym typeface="Oxanium"/>
              </a:defRPr>
            </a:lvl3pPr>
            <a:lvl4pPr lvl="3" algn="ctr" rtl="0">
              <a:spcBef>
                <a:spcPts val="0"/>
              </a:spcBef>
              <a:spcAft>
                <a:spcPts val="0"/>
              </a:spcAft>
              <a:buClr>
                <a:schemeClr val="dk1"/>
              </a:buClr>
              <a:buSzPts val="3000"/>
              <a:buFont typeface="Oxanium"/>
              <a:buNone/>
              <a:defRPr sz="3000" b="1">
                <a:solidFill>
                  <a:schemeClr val="dk1"/>
                </a:solidFill>
                <a:latin typeface="Oxanium"/>
                <a:ea typeface="Oxanium"/>
                <a:cs typeface="Oxanium"/>
                <a:sym typeface="Oxanium"/>
              </a:defRPr>
            </a:lvl4pPr>
            <a:lvl5pPr lvl="4" algn="ctr" rtl="0">
              <a:spcBef>
                <a:spcPts val="0"/>
              </a:spcBef>
              <a:spcAft>
                <a:spcPts val="0"/>
              </a:spcAft>
              <a:buClr>
                <a:schemeClr val="dk1"/>
              </a:buClr>
              <a:buSzPts val="3000"/>
              <a:buFont typeface="Oxanium"/>
              <a:buNone/>
              <a:defRPr sz="3000" b="1">
                <a:solidFill>
                  <a:schemeClr val="dk1"/>
                </a:solidFill>
                <a:latin typeface="Oxanium"/>
                <a:ea typeface="Oxanium"/>
                <a:cs typeface="Oxanium"/>
                <a:sym typeface="Oxanium"/>
              </a:defRPr>
            </a:lvl5pPr>
            <a:lvl6pPr lvl="5" algn="ctr" rtl="0">
              <a:spcBef>
                <a:spcPts val="0"/>
              </a:spcBef>
              <a:spcAft>
                <a:spcPts val="0"/>
              </a:spcAft>
              <a:buClr>
                <a:schemeClr val="dk1"/>
              </a:buClr>
              <a:buSzPts val="3000"/>
              <a:buFont typeface="Oxanium"/>
              <a:buNone/>
              <a:defRPr sz="3000" b="1">
                <a:solidFill>
                  <a:schemeClr val="dk1"/>
                </a:solidFill>
                <a:latin typeface="Oxanium"/>
                <a:ea typeface="Oxanium"/>
                <a:cs typeface="Oxanium"/>
                <a:sym typeface="Oxanium"/>
              </a:defRPr>
            </a:lvl6pPr>
            <a:lvl7pPr lvl="6" algn="ctr" rtl="0">
              <a:spcBef>
                <a:spcPts val="0"/>
              </a:spcBef>
              <a:spcAft>
                <a:spcPts val="0"/>
              </a:spcAft>
              <a:buClr>
                <a:schemeClr val="dk1"/>
              </a:buClr>
              <a:buSzPts val="3000"/>
              <a:buFont typeface="Oxanium"/>
              <a:buNone/>
              <a:defRPr sz="3000" b="1">
                <a:solidFill>
                  <a:schemeClr val="dk1"/>
                </a:solidFill>
                <a:latin typeface="Oxanium"/>
                <a:ea typeface="Oxanium"/>
                <a:cs typeface="Oxanium"/>
                <a:sym typeface="Oxanium"/>
              </a:defRPr>
            </a:lvl7pPr>
            <a:lvl8pPr lvl="7" algn="ctr" rtl="0">
              <a:spcBef>
                <a:spcPts val="0"/>
              </a:spcBef>
              <a:spcAft>
                <a:spcPts val="0"/>
              </a:spcAft>
              <a:buClr>
                <a:schemeClr val="dk1"/>
              </a:buClr>
              <a:buSzPts val="3000"/>
              <a:buFont typeface="Oxanium"/>
              <a:buNone/>
              <a:defRPr sz="3000" b="1">
                <a:solidFill>
                  <a:schemeClr val="dk1"/>
                </a:solidFill>
                <a:latin typeface="Oxanium"/>
                <a:ea typeface="Oxanium"/>
                <a:cs typeface="Oxanium"/>
                <a:sym typeface="Oxanium"/>
              </a:defRPr>
            </a:lvl8pPr>
            <a:lvl9pPr lvl="8" algn="ctr" rtl="0">
              <a:spcBef>
                <a:spcPts val="0"/>
              </a:spcBef>
              <a:spcAft>
                <a:spcPts val="0"/>
              </a:spcAft>
              <a:buClr>
                <a:schemeClr val="dk1"/>
              </a:buClr>
              <a:buSzPts val="3000"/>
              <a:buFont typeface="Oxanium"/>
              <a:buNone/>
              <a:defRPr sz="3000" b="1">
                <a:solidFill>
                  <a:schemeClr val="dk1"/>
                </a:solidFill>
                <a:latin typeface="Oxanium"/>
                <a:ea typeface="Oxanium"/>
                <a:cs typeface="Oxanium"/>
                <a:sym typeface="Oxanium"/>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1pPr>
            <a:lvl2pPr marL="914400" lvl="1" indent="-30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2pPr>
            <a:lvl3pPr marL="1371600" lvl="2" indent="-30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3pPr>
            <a:lvl4pPr marL="1828800" lvl="3" indent="-30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4pPr>
            <a:lvl5pPr marL="2286000" lvl="4" indent="-30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5pPr>
            <a:lvl6pPr marL="2743200" lvl="5" indent="-30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6pPr>
            <a:lvl7pPr marL="3200400" lvl="6" indent="-30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7pPr>
            <a:lvl8pPr marL="3657600" lvl="7" indent="-30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8pPr>
            <a:lvl9pPr marL="4114800" lvl="8" indent="-30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61"/>
        <p:cNvGrpSpPr/>
        <p:nvPr/>
      </p:nvGrpSpPr>
      <p:grpSpPr>
        <a:xfrm>
          <a:off x="0" y="0"/>
          <a:ext cx="0" cy="0"/>
          <a:chOff x="0" y="0"/>
          <a:chExt cx="0" cy="0"/>
        </a:xfrm>
      </p:grpSpPr>
      <p:sp>
        <p:nvSpPr>
          <p:cNvPr id="462" name="Google Shape;462;p2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63" name="Google Shape;463;p2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hyperlink" Target="https://docs.google.com/spreadsheets/d/1rEV17hmZNuo5XjOuxrm_egCAg00_B-lkfn2ylc7P8Y4/copy" TargetMode="External"/><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hyperlink" Target="https://docs.google.com/spreadsheets/d/1rEV17hmZNuo5XjOuxrm_egCAg00_B-lkfn2ylc7P8Y4/copy" TargetMode="External"/><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hyperlink" Target="https://docs.google.com/spreadsheets/d/1rEV17hmZNuo5XjOuxrm_egCAg00_B-lkfn2ylc7P8Y4/copy" TargetMode="External"/><Relationship Id="rId2" Type="http://schemas.openxmlformats.org/officeDocument/2006/relationships/notesSlide" Target="../notesSlides/notesSlide30.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3.xml"/><Relationship Id="rId1" Type="http://schemas.openxmlformats.org/officeDocument/2006/relationships/slideLayout" Target="../slideLayouts/slideLayout14.xml"/><Relationship Id="rId5" Type="http://schemas.openxmlformats.org/officeDocument/2006/relationships/image" Target="../media/image18.jpg"/><Relationship Id="rId4" Type="http://schemas.openxmlformats.org/officeDocument/2006/relationships/image" Target="../media/image17.jp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0.xml"/><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hyperlink" Target="https://www.freepik.com/free-vector/modern-cpu-collection-with-flat-design_3271938.htm/?utm_source=slidesgo_template&amp;utm_medium=referral-link&amp;utm_campaign=sg_resources&amp;utm_content=freepik" TargetMode="External"/><Relationship Id="rId7"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1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8" Type="http://schemas.openxmlformats.org/officeDocument/2006/relationships/hyperlink" Target="https://www.freepik.com/free-photo/circuit-board-close-up-with-different-components_20282413.htm/?utm_source=slidesgo_template&amp;utm_medium=referral-link&amp;utm_campaign=sg_resources&amp;utm_content=freepik" TargetMode="External"/><Relationship Id="rId3" Type="http://schemas.openxmlformats.org/officeDocument/2006/relationships/hyperlink" Target="https://www.freepik.com/free-vector/modern-cpu-collection-with-flat-design_3271948.htm/?utm_source=slidesgo_template&amp;utm_medium=referral-link&amp;utm_campaign=sg_resources&amp;utm_content=freepik" TargetMode="External"/><Relationship Id="rId7" Type="http://schemas.openxmlformats.org/officeDocument/2006/relationships/hyperlink" Target="https://www.freepik.com/free-photo/circuit-board-close-up-with-different-components_20282438.htm/?utm_source=slidesgo_template&amp;utm_medium=referral-link&amp;utm_campaign=sg_resources&amp;utm_content=freepik" TargetMode="External"/><Relationship Id="rId2" Type="http://schemas.openxmlformats.org/officeDocument/2006/relationships/notesSlide" Target="../notesSlides/notesSlide36.xml"/><Relationship Id="rId1" Type="http://schemas.openxmlformats.org/officeDocument/2006/relationships/slideLayout" Target="../slideLayouts/slideLayout16.xml"/><Relationship Id="rId6" Type="http://schemas.openxmlformats.org/officeDocument/2006/relationships/hyperlink" Target="https://www.freepik.com/free-photo/close-up-hand-with-glove-holding-chip_13637387.htm/?utm_source=slidesgo_template&amp;utm_medium=referral-link&amp;utm_campaign=sg_resources&amp;utm_content=freepik" TargetMode="External"/><Relationship Id="rId5" Type="http://schemas.openxmlformats.org/officeDocument/2006/relationships/hyperlink" Target="https://www.freepik.com/free-vector/modern-green-cpu-background_3279481.htm/?utm_source=slidesgo_template&amp;utm_medium=referral-link&amp;utm_campaign=sg_resources&amp;utm_content=freepik" TargetMode="External"/><Relationship Id="rId10" Type="http://schemas.openxmlformats.org/officeDocument/2006/relationships/hyperlink" Target="https://www.freepik.com/free-photo/top-view-circuit-board-close-up_20282395.htm/?utm_source=slidesgo_template&amp;utm_medium=referral-link&amp;utm_campaign=sg_resources&amp;utm_content=freepik" TargetMode="External"/><Relationship Id="rId4" Type="http://schemas.openxmlformats.org/officeDocument/2006/relationships/hyperlink" Target="https://www.freepik.com/free-vector/modern-cpu-collection-with-flat-design_3271951.htm/?utm_source=slidesgo_template&amp;utm_medium=referral-link&amp;utm_campaign=sg_resources&amp;utm_content=freepik" TargetMode="External"/><Relationship Id="rId9" Type="http://schemas.openxmlformats.org/officeDocument/2006/relationships/hyperlink" Target="https://www.freepik.com/free-photo/circuit-board-close-up-with-different-components_20282415.htm/?utm_source=slidesgo_template&amp;utm_medium=referral-link&amp;utm_campaign=sg_resources&amp;utm_content=freepik"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s://storyset.com/?utm_source=slidesgo_template&amp;utm_medium=referral-link&amp;utm_campaign=promo-slide&amp;utm_term=slidesgo&amp;utm_content=storyset" TargetMode="External"/><Relationship Id="rId13" Type="http://schemas.openxmlformats.org/officeDocument/2006/relationships/slide" Target="slide35.xml"/><Relationship Id="rId3" Type="http://schemas.openxmlformats.org/officeDocument/2006/relationships/hyperlink" Target="https://bit.ly/3A1uf1Q" TargetMode="External"/><Relationship Id="rId7" Type="http://schemas.openxmlformats.org/officeDocument/2006/relationships/hyperlink" Target="https://www.flaticon.com/?utm_source=slidesgo_template&amp;utm_medium=referral-link&amp;utm_campaign=promo-slide&amp;utm_term=slidesgo&amp;utm_content=flaticon" TargetMode="External"/><Relationship Id="rId12" Type="http://schemas.openxmlformats.org/officeDocument/2006/relationships/slide" Target="slide36.xml"/><Relationship Id="rId17"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2" Type="http://schemas.openxmlformats.org/officeDocument/2006/relationships/notesSlide" Target="../notesSlides/notesSlide37.xml"/><Relationship Id="rId16" Type="http://schemas.openxmlformats.org/officeDocument/2006/relationships/slide" Target="slide42.xml"/><Relationship Id="rId1" Type="http://schemas.openxmlformats.org/officeDocument/2006/relationships/slideLayout" Target="../slideLayouts/slideLayout3.xml"/><Relationship Id="rId6" Type="http://schemas.openxmlformats.org/officeDocument/2006/relationships/hyperlink" Target="https://www.freepik.com/?utm_source=slidesgo_template&amp;utm_medium=referral-link&amp;utm_campaign=promo-slide&amp;utm_term=slidesgo&amp;utm_content=freepik" TargetMode="External"/><Relationship Id="rId11" Type="http://schemas.openxmlformats.org/officeDocument/2006/relationships/slide" Target="slide40.xml"/><Relationship Id="rId5" Type="http://schemas.openxmlformats.org/officeDocument/2006/relationships/hyperlink" Target="http://bit.ly/33VAFh3" TargetMode="External"/><Relationship Id="rId15" Type="http://schemas.openxmlformats.org/officeDocument/2006/relationships/slide" Target="slide48.xml"/><Relationship Id="rId10" Type="http://schemas.openxmlformats.org/officeDocument/2006/relationships/hyperlink" Target="https://www.videvo.net/?utm_source=slidesgo_template&amp;utm_medium=referral-link&amp;utm_campaign=sg_resources&amp;utm_content=videvo" TargetMode="External"/><Relationship Id="rId4" Type="http://schemas.openxmlformats.org/officeDocument/2006/relationships/hyperlink" Target="http://bit.ly/30B07Gq" TargetMode="External"/><Relationship Id="rId9" Type="http://schemas.openxmlformats.org/officeDocument/2006/relationships/hyperlink" Target="https://wepik.com/?utm_source=slidesgo_template&amp;utm_medium=referral-link&amp;utm_campaign=promo-slide&amp;utm_term=slidesgo&amp;utm_content=wepik" TargetMode="External"/><Relationship Id="rId14" Type="http://schemas.openxmlformats.org/officeDocument/2006/relationships/slide" Target="slide34.xml"/></Relationships>
</file>

<file path=ppt/slides/_rels/slide3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8.xml"/><Relationship Id="rId1" Type="http://schemas.openxmlformats.org/officeDocument/2006/relationships/slideLayout" Target="../slideLayouts/slideLayout24.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4.xml"/></Relationships>
</file>

<file path=ppt/slides/_rels/slide3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9.xml"/><Relationship Id="rId1" Type="http://schemas.openxmlformats.org/officeDocument/2006/relationships/slideLayout" Target="../slideLayouts/slideLayout24.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hyperlink" Target="https://fonts.google.com/specimen/Oxanium" TargetMode="External"/><Relationship Id="rId2" Type="http://schemas.openxmlformats.org/officeDocument/2006/relationships/notesSlide" Target="../notesSlides/notesSlide40.xml"/><Relationship Id="rId1" Type="http://schemas.openxmlformats.org/officeDocument/2006/relationships/slideLayout" Target="../slideLayouts/slideLayout24.xml"/><Relationship Id="rId4" Type="http://schemas.openxmlformats.org/officeDocument/2006/relationships/hyperlink" Target="https://fonts.google.com/specimen/Nunito"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24.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6.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5.png"/><Relationship Id="rId4" Type="http://schemas.openxmlformats.org/officeDocument/2006/relationships/image" Target="../media/image23.png"/><Relationship Id="rId9"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48.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5.xml"/><Relationship Id="rId1" Type="http://schemas.openxmlformats.org/officeDocument/2006/relationships/slideLayout" Target="../slideLayouts/slideLayout23.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grpSp>
        <p:nvGrpSpPr>
          <p:cNvPr id="471" name="Google Shape;471;p27"/>
          <p:cNvGrpSpPr/>
          <p:nvPr/>
        </p:nvGrpSpPr>
        <p:grpSpPr>
          <a:xfrm>
            <a:off x="2211790" y="-1074279"/>
            <a:ext cx="7977767" cy="7761619"/>
            <a:chOff x="2211790" y="-1074279"/>
            <a:chExt cx="7977767" cy="7761619"/>
          </a:xfrm>
        </p:grpSpPr>
        <p:grpSp>
          <p:nvGrpSpPr>
            <p:cNvPr id="472" name="Google Shape;472;p27"/>
            <p:cNvGrpSpPr/>
            <p:nvPr/>
          </p:nvGrpSpPr>
          <p:grpSpPr>
            <a:xfrm>
              <a:off x="3986591" y="3584814"/>
              <a:ext cx="3193886" cy="1373983"/>
              <a:chOff x="3986591" y="3584814"/>
              <a:chExt cx="3193886" cy="1373983"/>
            </a:xfrm>
          </p:grpSpPr>
          <p:sp>
            <p:nvSpPr>
              <p:cNvPr id="473" name="Google Shape;473;p27"/>
              <p:cNvSpPr/>
              <p:nvPr/>
            </p:nvSpPr>
            <p:spPr>
              <a:xfrm>
                <a:off x="3986591" y="3584814"/>
                <a:ext cx="2807407" cy="989591"/>
              </a:xfrm>
              <a:custGeom>
                <a:avLst/>
                <a:gdLst/>
                <a:ahLst/>
                <a:cxnLst/>
                <a:rect l="l" t="t" r="r" b="b"/>
                <a:pathLst>
                  <a:path w="61919" h="21826" extrusionOk="0">
                    <a:moveTo>
                      <a:pt x="61684" y="0"/>
                    </a:moveTo>
                    <a:lnTo>
                      <a:pt x="61637" y="47"/>
                    </a:lnTo>
                    <a:lnTo>
                      <a:pt x="61590" y="94"/>
                    </a:lnTo>
                    <a:lnTo>
                      <a:pt x="61590" y="187"/>
                    </a:lnTo>
                    <a:lnTo>
                      <a:pt x="61590" y="281"/>
                    </a:lnTo>
                    <a:lnTo>
                      <a:pt x="61684" y="328"/>
                    </a:lnTo>
                    <a:lnTo>
                      <a:pt x="61684" y="375"/>
                    </a:lnTo>
                    <a:lnTo>
                      <a:pt x="61684" y="3560"/>
                    </a:lnTo>
                    <a:lnTo>
                      <a:pt x="61684" y="8665"/>
                    </a:lnTo>
                    <a:lnTo>
                      <a:pt x="61684" y="11241"/>
                    </a:lnTo>
                    <a:lnTo>
                      <a:pt x="61684" y="12505"/>
                    </a:lnTo>
                    <a:lnTo>
                      <a:pt x="61684" y="13161"/>
                    </a:lnTo>
                    <a:lnTo>
                      <a:pt x="61684" y="13302"/>
                    </a:lnTo>
                    <a:lnTo>
                      <a:pt x="61684" y="13348"/>
                    </a:lnTo>
                    <a:lnTo>
                      <a:pt x="61637" y="13348"/>
                    </a:lnTo>
                    <a:lnTo>
                      <a:pt x="61590" y="13395"/>
                    </a:lnTo>
                    <a:lnTo>
                      <a:pt x="61403" y="13629"/>
                    </a:lnTo>
                    <a:lnTo>
                      <a:pt x="57094" y="17892"/>
                    </a:lnTo>
                    <a:lnTo>
                      <a:pt x="54940" y="20046"/>
                    </a:lnTo>
                    <a:lnTo>
                      <a:pt x="53862" y="21123"/>
                    </a:lnTo>
                    <a:lnTo>
                      <a:pt x="53628" y="21404"/>
                    </a:lnTo>
                    <a:lnTo>
                      <a:pt x="53488" y="21545"/>
                    </a:lnTo>
                    <a:lnTo>
                      <a:pt x="53441" y="21592"/>
                    </a:lnTo>
                    <a:lnTo>
                      <a:pt x="328" y="21592"/>
                    </a:lnTo>
                    <a:lnTo>
                      <a:pt x="281" y="21498"/>
                    </a:lnTo>
                    <a:lnTo>
                      <a:pt x="94" y="21498"/>
                    </a:lnTo>
                    <a:lnTo>
                      <a:pt x="47" y="21545"/>
                    </a:lnTo>
                    <a:lnTo>
                      <a:pt x="0" y="21592"/>
                    </a:lnTo>
                    <a:lnTo>
                      <a:pt x="0" y="21638"/>
                    </a:lnTo>
                    <a:lnTo>
                      <a:pt x="0" y="21732"/>
                    </a:lnTo>
                    <a:lnTo>
                      <a:pt x="47" y="21779"/>
                    </a:lnTo>
                    <a:lnTo>
                      <a:pt x="94" y="21826"/>
                    </a:lnTo>
                    <a:lnTo>
                      <a:pt x="281" y="21826"/>
                    </a:lnTo>
                    <a:lnTo>
                      <a:pt x="328" y="21732"/>
                    </a:lnTo>
                    <a:lnTo>
                      <a:pt x="53535" y="21732"/>
                    </a:lnTo>
                    <a:lnTo>
                      <a:pt x="53581" y="21638"/>
                    </a:lnTo>
                    <a:lnTo>
                      <a:pt x="53722" y="21498"/>
                    </a:lnTo>
                    <a:lnTo>
                      <a:pt x="54003" y="21264"/>
                    </a:lnTo>
                    <a:lnTo>
                      <a:pt x="55080" y="20187"/>
                    </a:lnTo>
                    <a:lnTo>
                      <a:pt x="57235" y="18032"/>
                    </a:lnTo>
                    <a:lnTo>
                      <a:pt x="61497" y="13723"/>
                    </a:lnTo>
                    <a:lnTo>
                      <a:pt x="61731" y="13536"/>
                    </a:lnTo>
                    <a:lnTo>
                      <a:pt x="61825" y="13442"/>
                    </a:lnTo>
                    <a:lnTo>
                      <a:pt x="61825" y="13395"/>
                    </a:lnTo>
                    <a:lnTo>
                      <a:pt x="61825" y="13348"/>
                    </a:lnTo>
                    <a:lnTo>
                      <a:pt x="61825" y="13161"/>
                    </a:lnTo>
                    <a:lnTo>
                      <a:pt x="61825" y="12505"/>
                    </a:lnTo>
                    <a:lnTo>
                      <a:pt x="61825" y="11241"/>
                    </a:lnTo>
                    <a:lnTo>
                      <a:pt x="61825" y="8665"/>
                    </a:lnTo>
                    <a:lnTo>
                      <a:pt x="61825" y="3560"/>
                    </a:lnTo>
                    <a:lnTo>
                      <a:pt x="61825" y="375"/>
                    </a:lnTo>
                    <a:lnTo>
                      <a:pt x="61825" y="328"/>
                    </a:lnTo>
                    <a:lnTo>
                      <a:pt x="61918" y="281"/>
                    </a:lnTo>
                    <a:lnTo>
                      <a:pt x="61918" y="187"/>
                    </a:lnTo>
                    <a:lnTo>
                      <a:pt x="61918" y="94"/>
                    </a:lnTo>
                    <a:lnTo>
                      <a:pt x="61871" y="47"/>
                    </a:lnTo>
                    <a:lnTo>
                      <a:pt x="6182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a:off x="3986591" y="3584814"/>
                <a:ext cx="2905070" cy="1085168"/>
              </a:xfrm>
              <a:custGeom>
                <a:avLst/>
                <a:gdLst/>
                <a:ahLst/>
                <a:cxnLst/>
                <a:rect l="l" t="t" r="r" b="b"/>
                <a:pathLst>
                  <a:path w="64073" h="23934" extrusionOk="0">
                    <a:moveTo>
                      <a:pt x="63792" y="0"/>
                    </a:moveTo>
                    <a:lnTo>
                      <a:pt x="63745" y="47"/>
                    </a:lnTo>
                    <a:lnTo>
                      <a:pt x="63698" y="94"/>
                    </a:lnTo>
                    <a:lnTo>
                      <a:pt x="63698" y="187"/>
                    </a:lnTo>
                    <a:lnTo>
                      <a:pt x="63745" y="281"/>
                    </a:lnTo>
                    <a:lnTo>
                      <a:pt x="63792" y="328"/>
                    </a:lnTo>
                    <a:lnTo>
                      <a:pt x="63792" y="375"/>
                    </a:lnTo>
                    <a:lnTo>
                      <a:pt x="63792" y="3934"/>
                    </a:lnTo>
                    <a:lnTo>
                      <a:pt x="63792" y="9461"/>
                    </a:lnTo>
                    <a:lnTo>
                      <a:pt x="63792" y="12178"/>
                    </a:lnTo>
                    <a:lnTo>
                      <a:pt x="63792" y="13583"/>
                    </a:lnTo>
                    <a:lnTo>
                      <a:pt x="63792" y="14238"/>
                    </a:lnTo>
                    <a:lnTo>
                      <a:pt x="63792" y="14426"/>
                    </a:lnTo>
                    <a:lnTo>
                      <a:pt x="63745" y="14473"/>
                    </a:lnTo>
                    <a:lnTo>
                      <a:pt x="63511" y="14754"/>
                    </a:lnTo>
                    <a:lnTo>
                      <a:pt x="58687" y="19531"/>
                    </a:lnTo>
                    <a:lnTo>
                      <a:pt x="56251" y="21966"/>
                    </a:lnTo>
                    <a:lnTo>
                      <a:pt x="55080" y="23184"/>
                    </a:lnTo>
                    <a:lnTo>
                      <a:pt x="54752" y="23465"/>
                    </a:lnTo>
                    <a:lnTo>
                      <a:pt x="54612" y="23606"/>
                    </a:lnTo>
                    <a:lnTo>
                      <a:pt x="54565" y="23699"/>
                    </a:lnTo>
                    <a:lnTo>
                      <a:pt x="328" y="23699"/>
                    </a:lnTo>
                    <a:lnTo>
                      <a:pt x="281" y="23606"/>
                    </a:lnTo>
                    <a:lnTo>
                      <a:pt x="94" y="23606"/>
                    </a:lnTo>
                    <a:lnTo>
                      <a:pt x="47" y="23652"/>
                    </a:lnTo>
                    <a:lnTo>
                      <a:pt x="0" y="23699"/>
                    </a:lnTo>
                    <a:lnTo>
                      <a:pt x="0" y="23793"/>
                    </a:lnTo>
                    <a:lnTo>
                      <a:pt x="0" y="23840"/>
                    </a:lnTo>
                    <a:lnTo>
                      <a:pt x="47" y="23887"/>
                    </a:lnTo>
                    <a:lnTo>
                      <a:pt x="94" y="23933"/>
                    </a:lnTo>
                    <a:lnTo>
                      <a:pt x="281" y="23933"/>
                    </a:lnTo>
                    <a:lnTo>
                      <a:pt x="328" y="23840"/>
                    </a:lnTo>
                    <a:lnTo>
                      <a:pt x="54659" y="23840"/>
                    </a:lnTo>
                    <a:lnTo>
                      <a:pt x="54705" y="23746"/>
                    </a:lnTo>
                    <a:lnTo>
                      <a:pt x="54893" y="23606"/>
                    </a:lnTo>
                    <a:lnTo>
                      <a:pt x="55174" y="23278"/>
                    </a:lnTo>
                    <a:lnTo>
                      <a:pt x="56392" y="22060"/>
                    </a:lnTo>
                    <a:lnTo>
                      <a:pt x="58780" y="19671"/>
                    </a:lnTo>
                    <a:lnTo>
                      <a:pt x="63604" y="14847"/>
                    </a:lnTo>
                    <a:lnTo>
                      <a:pt x="63839" y="14613"/>
                    </a:lnTo>
                    <a:lnTo>
                      <a:pt x="63932" y="14519"/>
                    </a:lnTo>
                    <a:lnTo>
                      <a:pt x="63979" y="14519"/>
                    </a:lnTo>
                    <a:lnTo>
                      <a:pt x="63979" y="14426"/>
                    </a:lnTo>
                    <a:lnTo>
                      <a:pt x="63979" y="14238"/>
                    </a:lnTo>
                    <a:lnTo>
                      <a:pt x="63979" y="13583"/>
                    </a:lnTo>
                    <a:lnTo>
                      <a:pt x="63979" y="12178"/>
                    </a:lnTo>
                    <a:lnTo>
                      <a:pt x="63979" y="9461"/>
                    </a:lnTo>
                    <a:lnTo>
                      <a:pt x="63979" y="3934"/>
                    </a:lnTo>
                    <a:lnTo>
                      <a:pt x="63979" y="375"/>
                    </a:lnTo>
                    <a:lnTo>
                      <a:pt x="63979" y="328"/>
                    </a:lnTo>
                    <a:lnTo>
                      <a:pt x="64026" y="281"/>
                    </a:lnTo>
                    <a:lnTo>
                      <a:pt x="64073" y="187"/>
                    </a:lnTo>
                    <a:lnTo>
                      <a:pt x="64026" y="94"/>
                    </a:lnTo>
                    <a:lnTo>
                      <a:pt x="64026" y="47"/>
                    </a:lnTo>
                    <a:lnTo>
                      <a:pt x="6393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a:off x="3986591" y="3584814"/>
                <a:ext cx="3000647" cy="1182830"/>
              </a:xfrm>
              <a:custGeom>
                <a:avLst/>
                <a:gdLst/>
                <a:ahLst/>
                <a:cxnLst/>
                <a:rect l="l" t="t" r="r" b="b"/>
                <a:pathLst>
                  <a:path w="66181" h="26088" extrusionOk="0">
                    <a:moveTo>
                      <a:pt x="65946" y="0"/>
                    </a:moveTo>
                    <a:lnTo>
                      <a:pt x="65899" y="47"/>
                    </a:lnTo>
                    <a:lnTo>
                      <a:pt x="65853" y="94"/>
                    </a:lnTo>
                    <a:lnTo>
                      <a:pt x="65853" y="187"/>
                    </a:lnTo>
                    <a:lnTo>
                      <a:pt x="65853" y="281"/>
                    </a:lnTo>
                    <a:lnTo>
                      <a:pt x="65946" y="328"/>
                    </a:lnTo>
                    <a:lnTo>
                      <a:pt x="65946" y="375"/>
                    </a:lnTo>
                    <a:lnTo>
                      <a:pt x="65946" y="4356"/>
                    </a:lnTo>
                    <a:lnTo>
                      <a:pt x="65946" y="10210"/>
                    </a:lnTo>
                    <a:lnTo>
                      <a:pt x="65946" y="13114"/>
                    </a:lnTo>
                    <a:lnTo>
                      <a:pt x="65946" y="14613"/>
                    </a:lnTo>
                    <a:lnTo>
                      <a:pt x="65946" y="15316"/>
                    </a:lnTo>
                    <a:lnTo>
                      <a:pt x="65946" y="15503"/>
                    </a:lnTo>
                    <a:lnTo>
                      <a:pt x="65899" y="15550"/>
                    </a:lnTo>
                    <a:lnTo>
                      <a:pt x="65853" y="15597"/>
                    </a:lnTo>
                    <a:lnTo>
                      <a:pt x="65572" y="15831"/>
                    </a:lnTo>
                    <a:lnTo>
                      <a:pt x="60232" y="21217"/>
                    </a:lnTo>
                    <a:lnTo>
                      <a:pt x="57563" y="23887"/>
                    </a:lnTo>
                    <a:lnTo>
                      <a:pt x="56251" y="25198"/>
                    </a:lnTo>
                    <a:lnTo>
                      <a:pt x="55876" y="25526"/>
                    </a:lnTo>
                    <a:lnTo>
                      <a:pt x="55736" y="25713"/>
                    </a:lnTo>
                    <a:lnTo>
                      <a:pt x="55642" y="25807"/>
                    </a:lnTo>
                    <a:lnTo>
                      <a:pt x="328" y="25807"/>
                    </a:lnTo>
                    <a:lnTo>
                      <a:pt x="281" y="25713"/>
                    </a:lnTo>
                    <a:lnTo>
                      <a:pt x="94" y="25713"/>
                    </a:lnTo>
                    <a:lnTo>
                      <a:pt x="47" y="25760"/>
                    </a:lnTo>
                    <a:lnTo>
                      <a:pt x="0" y="25807"/>
                    </a:lnTo>
                    <a:lnTo>
                      <a:pt x="0" y="25901"/>
                    </a:lnTo>
                    <a:lnTo>
                      <a:pt x="0" y="25947"/>
                    </a:lnTo>
                    <a:lnTo>
                      <a:pt x="47" y="25994"/>
                    </a:lnTo>
                    <a:lnTo>
                      <a:pt x="94" y="26041"/>
                    </a:lnTo>
                    <a:lnTo>
                      <a:pt x="188" y="26088"/>
                    </a:lnTo>
                    <a:lnTo>
                      <a:pt x="281" y="26041"/>
                    </a:lnTo>
                    <a:lnTo>
                      <a:pt x="328" y="25947"/>
                    </a:lnTo>
                    <a:lnTo>
                      <a:pt x="375" y="25994"/>
                    </a:lnTo>
                    <a:lnTo>
                      <a:pt x="55689" y="25994"/>
                    </a:lnTo>
                    <a:lnTo>
                      <a:pt x="55736" y="25947"/>
                    </a:lnTo>
                    <a:lnTo>
                      <a:pt x="55830" y="25854"/>
                    </a:lnTo>
                    <a:lnTo>
                      <a:pt x="56017" y="25666"/>
                    </a:lnTo>
                    <a:lnTo>
                      <a:pt x="56345" y="25339"/>
                    </a:lnTo>
                    <a:lnTo>
                      <a:pt x="57703" y="23980"/>
                    </a:lnTo>
                    <a:lnTo>
                      <a:pt x="60373" y="21311"/>
                    </a:lnTo>
                    <a:lnTo>
                      <a:pt x="65712" y="15971"/>
                    </a:lnTo>
                    <a:lnTo>
                      <a:pt x="65946" y="15737"/>
                    </a:lnTo>
                    <a:lnTo>
                      <a:pt x="66040" y="15643"/>
                    </a:lnTo>
                    <a:lnTo>
                      <a:pt x="66087" y="15597"/>
                    </a:lnTo>
                    <a:lnTo>
                      <a:pt x="66087" y="15550"/>
                    </a:lnTo>
                    <a:lnTo>
                      <a:pt x="66087" y="15316"/>
                    </a:lnTo>
                    <a:lnTo>
                      <a:pt x="66087" y="14613"/>
                    </a:lnTo>
                    <a:lnTo>
                      <a:pt x="66087" y="13114"/>
                    </a:lnTo>
                    <a:lnTo>
                      <a:pt x="66087" y="10210"/>
                    </a:lnTo>
                    <a:lnTo>
                      <a:pt x="66087" y="4356"/>
                    </a:lnTo>
                    <a:lnTo>
                      <a:pt x="66087" y="375"/>
                    </a:lnTo>
                    <a:lnTo>
                      <a:pt x="66087" y="328"/>
                    </a:lnTo>
                    <a:lnTo>
                      <a:pt x="66180" y="281"/>
                    </a:lnTo>
                    <a:lnTo>
                      <a:pt x="66180" y="187"/>
                    </a:lnTo>
                    <a:lnTo>
                      <a:pt x="66180" y="94"/>
                    </a:lnTo>
                    <a:lnTo>
                      <a:pt x="66134" y="47"/>
                    </a:lnTo>
                    <a:lnTo>
                      <a:pt x="66087"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3986591" y="3584814"/>
                <a:ext cx="3098309" cy="1278407"/>
              </a:xfrm>
              <a:custGeom>
                <a:avLst/>
                <a:gdLst/>
                <a:ahLst/>
                <a:cxnLst/>
                <a:rect l="l" t="t" r="r" b="b"/>
                <a:pathLst>
                  <a:path w="68335" h="28196" extrusionOk="0">
                    <a:moveTo>
                      <a:pt x="68054" y="0"/>
                    </a:moveTo>
                    <a:lnTo>
                      <a:pt x="68007" y="47"/>
                    </a:lnTo>
                    <a:lnTo>
                      <a:pt x="67960" y="94"/>
                    </a:lnTo>
                    <a:lnTo>
                      <a:pt x="67960" y="187"/>
                    </a:lnTo>
                    <a:lnTo>
                      <a:pt x="68007" y="281"/>
                    </a:lnTo>
                    <a:lnTo>
                      <a:pt x="68054" y="328"/>
                    </a:lnTo>
                    <a:lnTo>
                      <a:pt x="68054" y="375"/>
                    </a:lnTo>
                    <a:lnTo>
                      <a:pt x="68054" y="4731"/>
                    </a:lnTo>
                    <a:lnTo>
                      <a:pt x="68054" y="10960"/>
                    </a:lnTo>
                    <a:lnTo>
                      <a:pt x="68054" y="14051"/>
                    </a:lnTo>
                    <a:lnTo>
                      <a:pt x="68054" y="15643"/>
                    </a:lnTo>
                    <a:lnTo>
                      <a:pt x="68054" y="16393"/>
                    </a:lnTo>
                    <a:lnTo>
                      <a:pt x="68054" y="16580"/>
                    </a:lnTo>
                    <a:lnTo>
                      <a:pt x="68054" y="16627"/>
                    </a:lnTo>
                    <a:lnTo>
                      <a:pt x="67960" y="16674"/>
                    </a:lnTo>
                    <a:lnTo>
                      <a:pt x="67679" y="16955"/>
                    </a:lnTo>
                    <a:lnTo>
                      <a:pt x="61825" y="22856"/>
                    </a:lnTo>
                    <a:lnTo>
                      <a:pt x="58874" y="25807"/>
                    </a:lnTo>
                    <a:lnTo>
                      <a:pt x="57422" y="27259"/>
                    </a:lnTo>
                    <a:lnTo>
                      <a:pt x="57047" y="27634"/>
                    </a:lnTo>
                    <a:lnTo>
                      <a:pt x="56860" y="27821"/>
                    </a:lnTo>
                    <a:lnTo>
                      <a:pt x="56766" y="27915"/>
                    </a:lnTo>
                    <a:lnTo>
                      <a:pt x="328" y="27915"/>
                    </a:lnTo>
                    <a:lnTo>
                      <a:pt x="281" y="27868"/>
                    </a:lnTo>
                    <a:lnTo>
                      <a:pt x="188" y="27821"/>
                    </a:lnTo>
                    <a:lnTo>
                      <a:pt x="94" y="27821"/>
                    </a:lnTo>
                    <a:lnTo>
                      <a:pt x="47" y="27868"/>
                    </a:lnTo>
                    <a:lnTo>
                      <a:pt x="0" y="27915"/>
                    </a:lnTo>
                    <a:lnTo>
                      <a:pt x="0" y="28008"/>
                    </a:lnTo>
                    <a:lnTo>
                      <a:pt x="0" y="28055"/>
                    </a:lnTo>
                    <a:lnTo>
                      <a:pt x="47" y="28149"/>
                    </a:lnTo>
                    <a:lnTo>
                      <a:pt x="94" y="28149"/>
                    </a:lnTo>
                    <a:lnTo>
                      <a:pt x="188" y="28196"/>
                    </a:lnTo>
                    <a:lnTo>
                      <a:pt x="281" y="28149"/>
                    </a:lnTo>
                    <a:lnTo>
                      <a:pt x="328" y="28102"/>
                    </a:lnTo>
                    <a:lnTo>
                      <a:pt x="56813" y="28102"/>
                    </a:lnTo>
                    <a:lnTo>
                      <a:pt x="56860" y="28008"/>
                    </a:lnTo>
                    <a:lnTo>
                      <a:pt x="56954" y="27915"/>
                    </a:lnTo>
                    <a:lnTo>
                      <a:pt x="57141" y="27727"/>
                    </a:lnTo>
                    <a:lnTo>
                      <a:pt x="57516" y="27353"/>
                    </a:lnTo>
                    <a:lnTo>
                      <a:pt x="59014" y="25901"/>
                    </a:lnTo>
                    <a:lnTo>
                      <a:pt x="61918" y="22950"/>
                    </a:lnTo>
                    <a:lnTo>
                      <a:pt x="67820" y="17095"/>
                    </a:lnTo>
                    <a:lnTo>
                      <a:pt x="68101" y="16814"/>
                    </a:lnTo>
                    <a:lnTo>
                      <a:pt x="68148" y="16721"/>
                    </a:lnTo>
                    <a:lnTo>
                      <a:pt x="68194" y="16674"/>
                    </a:lnTo>
                    <a:lnTo>
                      <a:pt x="68241" y="16674"/>
                    </a:lnTo>
                    <a:lnTo>
                      <a:pt x="68241" y="16627"/>
                    </a:lnTo>
                    <a:lnTo>
                      <a:pt x="68241" y="16393"/>
                    </a:lnTo>
                    <a:lnTo>
                      <a:pt x="68241" y="15643"/>
                    </a:lnTo>
                    <a:lnTo>
                      <a:pt x="68241" y="14051"/>
                    </a:lnTo>
                    <a:lnTo>
                      <a:pt x="68241" y="10960"/>
                    </a:lnTo>
                    <a:lnTo>
                      <a:pt x="68241" y="4731"/>
                    </a:lnTo>
                    <a:lnTo>
                      <a:pt x="68241" y="375"/>
                    </a:lnTo>
                    <a:lnTo>
                      <a:pt x="68241" y="328"/>
                    </a:lnTo>
                    <a:lnTo>
                      <a:pt x="68288" y="281"/>
                    </a:lnTo>
                    <a:lnTo>
                      <a:pt x="68335" y="187"/>
                    </a:lnTo>
                    <a:lnTo>
                      <a:pt x="68288" y="94"/>
                    </a:lnTo>
                    <a:lnTo>
                      <a:pt x="68288" y="47"/>
                    </a:lnTo>
                    <a:lnTo>
                      <a:pt x="6819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7"/>
              <p:cNvSpPr/>
              <p:nvPr/>
            </p:nvSpPr>
            <p:spPr>
              <a:xfrm>
                <a:off x="3986591" y="3584814"/>
                <a:ext cx="3193886" cy="1373983"/>
              </a:xfrm>
              <a:custGeom>
                <a:avLst/>
                <a:gdLst/>
                <a:ahLst/>
                <a:cxnLst/>
                <a:rect l="l" t="t" r="r" b="b"/>
                <a:pathLst>
                  <a:path w="70443" h="30304" extrusionOk="0">
                    <a:moveTo>
                      <a:pt x="70208" y="0"/>
                    </a:moveTo>
                    <a:lnTo>
                      <a:pt x="70162" y="47"/>
                    </a:lnTo>
                    <a:lnTo>
                      <a:pt x="70115" y="94"/>
                    </a:lnTo>
                    <a:lnTo>
                      <a:pt x="70068" y="187"/>
                    </a:lnTo>
                    <a:lnTo>
                      <a:pt x="70115" y="281"/>
                    </a:lnTo>
                    <a:lnTo>
                      <a:pt x="70208" y="328"/>
                    </a:lnTo>
                    <a:lnTo>
                      <a:pt x="70162" y="375"/>
                    </a:lnTo>
                    <a:lnTo>
                      <a:pt x="70162" y="5105"/>
                    </a:lnTo>
                    <a:lnTo>
                      <a:pt x="70162" y="11709"/>
                    </a:lnTo>
                    <a:lnTo>
                      <a:pt x="70162" y="15035"/>
                    </a:lnTo>
                    <a:lnTo>
                      <a:pt x="70162" y="16674"/>
                    </a:lnTo>
                    <a:lnTo>
                      <a:pt x="70162" y="17470"/>
                    </a:lnTo>
                    <a:lnTo>
                      <a:pt x="70162" y="17657"/>
                    </a:lnTo>
                    <a:lnTo>
                      <a:pt x="70162" y="17704"/>
                    </a:lnTo>
                    <a:lnTo>
                      <a:pt x="70068" y="17798"/>
                    </a:lnTo>
                    <a:lnTo>
                      <a:pt x="69787" y="18079"/>
                    </a:lnTo>
                    <a:lnTo>
                      <a:pt x="63370" y="24495"/>
                    </a:lnTo>
                    <a:lnTo>
                      <a:pt x="60185" y="27680"/>
                    </a:lnTo>
                    <a:lnTo>
                      <a:pt x="58593" y="29320"/>
                    </a:lnTo>
                    <a:lnTo>
                      <a:pt x="58171" y="29694"/>
                    </a:lnTo>
                    <a:lnTo>
                      <a:pt x="57984" y="29882"/>
                    </a:lnTo>
                    <a:lnTo>
                      <a:pt x="57890" y="29975"/>
                    </a:lnTo>
                    <a:lnTo>
                      <a:pt x="57844" y="30022"/>
                    </a:lnTo>
                    <a:lnTo>
                      <a:pt x="328" y="30022"/>
                    </a:lnTo>
                    <a:lnTo>
                      <a:pt x="281" y="29975"/>
                    </a:lnTo>
                    <a:lnTo>
                      <a:pt x="188" y="29929"/>
                    </a:lnTo>
                    <a:lnTo>
                      <a:pt x="94" y="29929"/>
                    </a:lnTo>
                    <a:lnTo>
                      <a:pt x="47" y="29975"/>
                    </a:lnTo>
                    <a:lnTo>
                      <a:pt x="0" y="30022"/>
                    </a:lnTo>
                    <a:lnTo>
                      <a:pt x="0" y="30116"/>
                    </a:lnTo>
                    <a:lnTo>
                      <a:pt x="0" y="30163"/>
                    </a:lnTo>
                    <a:lnTo>
                      <a:pt x="47" y="30256"/>
                    </a:lnTo>
                    <a:lnTo>
                      <a:pt x="94" y="30303"/>
                    </a:lnTo>
                    <a:lnTo>
                      <a:pt x="188" y="30303"/>
                    </a:lnTo>
                    <a:lnTo>
                      <a:pt x="281" y="30256"/>
                    </a:lnTo>
                    <a:lnTo>
                      <a:pt x="328" y="30210"/>
                    </a:lnTo>
                    <a:lnTo>
                      <a:pt x="57937" y="30210"/>
                    </a:lnTo>
                    <a:lnTo>
                      <a:pt x="57984" y="30116"/>
                    </a:lnTo>
                    <a:lnTo>
                      <a:pt x="58125" y="30022"/>
                    </a:lnTo>
                    <a:lnTo>
                      <a:pt x="58312" y="29835"/>
                    </a:lnTo>
                    <a:lnTo>
                      <a:pt x="58687" y="29413"/>
                    </a:lnTo>
                    <a:lnTo>
                      <a:pt x="60326" y="27821"/>
                    </a:lnTo>
                    <a:lnTo>
                      <a:pt x="63511" y="24589"/>
                    </a:lnTo>
                    <a:lnTo>
                      <a:pt x="69927" y="18219"/>
                    </a:lnTo>
                    <a:lnTo>
                      <a:pt x="70208" y="17892"/>
                    </a:lnTo>
                    <a:lnTo>
                      <a:pt x="70302" y="17845"/>
                    </a:lnTo>
                    <a:lnTo>
                      <a:pt x="70349" y="17798"/>
                    </a:lnTo>
                    <a:lnTo>
                      <a:pt x="70349" y="17704"/>
                    </a:lnTo>
                    <a:lnTo>
                      <a:pt x="70349" y="17470"/>
                    </a:lnTo>
                    <a:lnTo>
                      <a:pt x="70349" y="16674"/>
                    </a:lnTo>
                    <a:lnTo>
                      <a:pt x="70349" y="15035"/>
                    </a:lnTo>
                    <a:lnTo>
                      <a:pt x="70349" y="11709"/>
                    </a:lnTo>
                    <a:lnTo>
                      <a:pt x="70349" y="5105"/>
                    </a:lnTo>
                    <a:lnTo>
                      <a:pt x="70349" y="375"/>
                    </a:lnTo>
                    <a:lnTo>
                      <a:pt x="70349" y="328"/>
                    </a:lnTo>
                    <a:lnTo>
                      <a:pt x="70443" y="281"/>
                    </a:lnTo>
                    <a:lnTo>
                      <a:pt x="70443" y="187"/>
                    </a:lnTo>
                    <a:lnTo>
                      <a:pt x="70443" y="94"/>
                    </a:lnTo>
                    <a:lnTo>
                      <a:pt x="70396" y="47"/>
                    </a:lnTo>
                    <a:lnTo>
                      <a:pt x="70349"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27"/>
            <p:cNvGrpSpPr/>
            <p:nvPr/>
          </p:nvGrpSpPr>
          <p:grpSpPr>
            <a:xfrm>
              <a:off x="7329101" y="3584814"/>
              <a:ext cx="600982" cy="3102526"/>
              <a:chOff x="7329101" y="3584814"/>
              <a:chExt cx="600982" cy="3102526"/>
            </a:xfrm>
          </p:grpSpPr>
          <p:sp>
            <p:nvSpPr>
              <p:cNvPr id="479" name="Google Shape;479;p27"/>
              <p:cNvSpPr/>
              <p:nvPr/>
            </p:nvSpPr>
            <p:spPr>
              <a:xfrm>
                <a:off x="7583912" y="3584814"/>
                <a:ext cx="346171" cy="3102526"/>
              </a:xfrm>
              <a:custGeom>
                <a:avLst/>
                <a:gdLst/>
                <a:ahLst/>
                <a:cxnLst/>
                <a:rect l="l" t="t" r="r" b="b"/>
                <a:pathLst>
                  <a:path w="7635" h="68428" extrusionOk="0">
                    <a:moveTo>
                      <a:pt x="7401" y="0"/>
                    </a:moveTo>
                    <a:lnTo>
                      <a:pt x="7354" y="47"/>
                    </a:lnTo>
                    <a:lnTo>
                      <a:pt x="7307" y="94"/>
                    </a:lnTo>
                    <a:lnTo>
                      <a:pt x="7307" y="187"/>
                    </a:lnTo>
                    <a:lnTo>
                      <a:pt x="7307" y="281"/>
                    </a:lnTo>
                    <a:lnTo>
                      <a:pt x="7401" y="328"/>
                    </a:lnTo>
                    <a:lnTo>
                      <a:pt x="7401" y="375"/>
                    </a:lnTo>
                    <a:lnTo>
                      <a:pt x="7401" y="22388"/>
                    </a:lnTo>
                    <a:lnTo>
                      <a:pt x="7401" y="23699"/>
                    </a:lnTo>
                    <a:lnTo>
                      <a:pt x="7401" y="23887"/>
                    </a:lnTo>
                    <a:lnTo>
                      <a:pt x="7401" y="23933"/>
                    </a:lnTo>
                    <a:lnTo>
                      <a:pt x="7354" y="23980"/>
                    </a:lnTo>
                    <a:lnTo>
                      <a:pt x="7120" y="24214"/>
                    </a:lnTo>
                    <a:lnTo>
                      <a:pt x="6651" y="24683"/>
                    </a:lnTo>
                    <a:lnTo>
                      <a:pt x="4778" y="26556"/>
                    </a:lnTo>
                    <a:lnTo>
                      <a:pt x="984" y="30350"/>
                    </a:lnTo>
                    <a:lnTo>
                      <a:pt x="516" y="30818"/>
                    </a:lnTo>
                    <a:lnTo>
                      <a:pt x="235" y="31099"/>
                    </a:lnTo>
                    <a:lnTo>
                      <a:pt x="141" y="31193"/>
                    </a:lnTo>
                    <a:lnTo>
                      <a:pt x="94" y="31240"/>
                    </a:lnTo>
                    <a:lnTo>
                      <a:pt x="94" y="31334"/>
                    </a:lnTo>
                    <a:lnTo>
                      <a:pt x="94" y="31427"/>
                    </a:lnTo>
                    <a:lnTo>
                      <a:pt x="94" y="32786"/>
                    </a:lnTo>
                    <a:lnTo>
                      <a:pt x="94" y="35596"/>
                    </a:lnTo>
                    <a:lnTo>
                      <a:pt x="94" y="41122"/>
                    </a:lnTo>
                    <a:lnTo>
                      <a:pt x="94" y="52223"/>
                    </a:lnTo>
                    <a:lnTo>
                      <a:pt x="94" y="68053"/>
                    </a:lnTo>
                    <a:lnTo>
                      <a:pt x="1" y="68147"/>
                    </a:lnTo>
                    <a:lnTo>
                      <a:pt x="1" y="68241"/>
                    </a:lnTo>
                    <a:lnTo>
                      <a:pt x="1" y="68287"/>
                    </a:lnTo>
                    <a:lnTo>
                      <a:pt x="47" y="68334"/>
                    </a:lnTo>
                    <a:lnTo>
                      <a:pt x="94" y="68381"/>
                    </a:lnTo>
                    <a:lnTo>
                      <a:pt x="141" y="68428"/>
                    </a:lnTo>
                    <a:lnTo>
                      <a:pt x="235" y="68381"/>
                    </a:lnTo>
                    <a:lnTo>
                      <a:pt x="282" y="68334"/>
                    </a:lnTo>
                    <a:lnTo>
                      <a:pt x="328" y="68287"/>
                    </a:lnTo>
                    <a:lnTo>
                      <a:pt x="328" y="68241"/>
                    </a:lnTo>
                    <a:lnTo>
                      <a:pt x="328" y="68147"/>
                    </a:lnTo>
                    <a:lnTo>
                      <a:pt x="235" y="68053"/>
                    </a:lnTo>
                    <a:lnTo>
                      <a:pt x="235" y="52223"/>
                    </a:lnTo>
                    <a:lnTo>
                      <a:pt x="235" y="41122"/>
                    </a:lnTo>
                    <a:lnTo>
                      <a:pt x="235" y="35596"/>
                    </a:lnTo>
                    <a:lnTo>
                      <a:pt x="235" y="32786"/>
                    </a:lnTo>
                    <a:lnTo>
                      <a:pt x="235" y="31427"/>
                    </a:lnTo>
                    <a:lnTo>
                      <a:pt x="235" y="31334"/>
                    </a:lnTo>
                    <a:lnTo>
                      <a:pt x="282" y="31334"/>
                    </a:lnTo>
                    <a:lnTo>
                      <a:pt x="375" y="31193"/>
                    </a:lnTo>
                    <a:lnTo>
                      <a:pt x="609" y="30959"/>
                    </a:lnTo>
                    <a:lnTo>
                      <a:pt x="1125" y="30444"/>
                    </a:lnTo>
                    <a:lnTo>
                      <a:pt x="4872" y="26697"/>
                    </a:lnTo>
                    <a:lnTo>
                      <a:pt x="6792" y="24777"/>
                    </a:lnTo>
                    <a:lnTo>
                      <a:pt x="7260" y="24308"/>
                    </a:lnTo>
                    <a:lnTo>
                      <a:pt x="7494" y="24074"/>
                    </a:lnTo>
                    <a:lnTo>
                      <a:pt x="7541" y="24027"/>
                    </a:lnTo>
                    <a:lnTo>
                      <a:pt x="7541" y="23980"/>
                    </a:lnTo>
                    <a:lnTo>
                      <a:pt x="7541" y="23887"/>
                    </a:lnTo>
                    <a:lnTo>
                      <a:pt x="7541" y="23699"/>
                    </a:lnTo>
                    <a:lnTo>
                      <a:pt x="7541" y="22388"/>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a:off x="7532950" y="3584814"/>
                <a:ext cx="346171" cy="3102526"/>
              </a:xfrm>
              <a:custGeom>
                <a:avLst/>
                <a:gdLst/>
                <a:ahLst/>
                <a:cxnLst/>
                <a:rect l="l" t="t" r="r" b="b"/>
                <a:pathLst>
                  <a:path w="7635" h="68428" extrusionOk="0">
                    <a:moveTo>
                      <a:pt x="7401" y="0"/>
                    </a:moveTo>
                    <a:lnTo>
                      <a:pt x="7354" y="47"/>
                    </a:lnTo>
                    <a:lnTo>
                      <a:pt x="7307" y="94"/>
                    </a:lnTo>
                    <a:lnTo>
                      <a:pt x="7307" y="187"/>
                    </a:lnTo>
                    <a:lnTo>
                      <a:pt x="7307" y="281"/>
                    </a:lnTo>
                    <a:lnTo>
                      <a:pt x="7401" y="328"/>
                    </a:lnTo>
                    <a:lnTo>
                      <a:pt x="7401" y="375"/>
                    </a:lnTo>
                    <a:lnTo>
                      <a:pt x="7401" y="21592"/>
                    </a:lnTo>
                    <a:lnTo>
                      <a:pt x="7401" y="22903"/>
                    </a:lnTo>
                    <a:lnTo>
                      <a:pt x="7401" y="23090"/>
                    </a:lnTo>
                    <a:lnTo>
                      <a:pt x="7401" y="23137"/>
                    </a:lnTo>
                    <a:lnTo>
                      <a:pt x="7354" y="23184"/>
                    </a:lnTo>
                    <a:lnTo>
                      <a:pt x="7166" y="23418"/>
                    </a:lnTo>
                    <a:lnTo>
                      <a:pt x="6698" y="23887"/>
                    </a:lnTo>
                    <a:lnTo>
                      <a:pt x="4778" y="25760"/>
                    </a:lnTo>
                    <a:lnTo>
                      <a:pt x="1031" y="29554"/>
                    </a:lnTo>
                    <a:lnTo>
                      <a:pt x="516" y="30069"/>
                    </a:lnTo>
                    <a:lnTo>
                      <a:pt x="281" y="30303"/>
                    </a:lnTo>
                    <a:lnTo>
                      <a:pt x="141" y="30444"/>
                    </a:lnTo>
                    <a:lnTo>
                      <a:pt x="94" y="30491"/>
                    </a:lnTo>
                    <a:lnTo>
                      <a:pt x="94" y="30537"/>
                    </a:lnTo>
                    <a:lnTo>
                      <a:pt x="94" y="30678"/>
                    </a:lnTo>
                    <a:lnTo>
                      <a:pt x="94" y="32083"/>
                    </a:lnTo>
                    <a:lnTo>
                      <a:pt x="94" y="34893"/>
                    </a:lnTo>
                    <a:lnTo>
                      <a:pt x="94" y="40514"/>
                    </a:lnTo>
                    <a:lnTo>
                      <a:pt x="94" y="51801"/>
                    </a:lnTo>
                    <a:lnTo>
                      <a:pt x="94" y="68053"/>
                    </a:lnTo>
                    <a:lnTo>
                      <a:pt x="0" y="68147"/>
                    </a:lnTo>
                    <a:lnTo>
                      <a:pt x="0" y="68241"/>
                    </a:lnTo>
                    <a:lnTo>
                      <a:pt x="0" y="68287"/>
                    </a:lnTo>
                    <a:lnTo>
                      <a:pt x="47" y="68334"/>
                    </a:lnTo>
                    <a:lnTo>
                      <a:pt x="94" y="68381"/>
                    </a:lnTo>
                    <a:lnTo>
                      <a:pt x="141" y="68428"/>
                    </a:lnTo>
                    <a:lnTo>
                      <a:pt x="235" y="68381"/>
                    </a:lnTo>
                    <a:lnTo>
                      <a:pt x="281" y="68334"/>
                    </a:lnTo>
                    <a:lnTo>
                      <a:pt x="328" y="68287"/>
                    </a:lnTo>
                    <a:lnTo>
                      <a:pt x="328" y="68241"/>
                    </a:lnTo>
                    <a:lnTo>
                      <a:pt x="328" y="68147"/>
                    </a:lnTo>
                    <a:lnTo>
                      <a:pt x="235" y="68053"/>
                    </a:lnTo>
                    <a:lnTo>
                      <a:pt x="235" y="51801"/>
                    </a:lnTo>
                    <a:lnTo>
                      <a:pt x="235" y="40514"/>
                    </a:lnTo>
                    <a:lnTo>
                      <a:pt x="235" y="34893"/>
                    </a:lnTo>
                    <a:lnTo>
                      <a:pt x="235" y="32083"/>
                    </a:lnTo>
                    <a:lnTo>
                      <a:pt x="235" y="30678"/>
                    </a:lnTo>
                    <a:lnTo>
                      <a:pt x="235" y="30584"/>
                    </a:lnTo>
                    <a:lnTo>
                      <a:pt x="281" y="30537"/>
                    </a:lnTo>
                    <a:lnTo>
                      <a:pt x="375" y="30444"/>
                    </a:lnTo>
                    <a:lnTo>
                      <a:pt x="656" y="30163"/>
                    </a:lnTo>
                    <a:lnTo>
                      <a:pt x="1125" y="29694"/>
                    </a:lnTo>
                    <a:lnTo>
                      <a:pt x="4918" y="25901"/>
                    </a:lnTo>
                    <a:lnTo>
                      <a:pt x="6792" y="24027"/>
                    </a:lnTo>
                    <a:lnTo>
                      <a:pt x="7260" y="23559"/>
                    </a:lnTo>
                    <a:lnTo>
                      <a:pt x="7541" y="23278"/>
                    </a:lnTo>
                    <a:lnTo>
                      <a:pt x="7541" y="23231"/>
                    </a:lnTo>
                    <a:lnTo>
                      <a:pt x="7541" y="23184"/>
                    </a:lnTo>
                    <a:lnTo>
                      <a:pt x="7541" y="23090"/>
                    </a:lnTo>
                    <a:lnTo>
                      <a:pt x="7541" y="22903"/>
                    </a:lnTo>
                    <a:lnTo>
                      <a:pt x="7541" y="21592"/>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a:off x="7481988" y="3584814"/>
                <a:ext cx="346171" cy="3102526"/>
              </a:xfrm>
              <a:custGeom>
                <a:avLst/>
                <a:gdLst/>
                <a:ahLst/>
                <a:cxnLst/>
                <a:rect l="l" t="t" r="r" b="b"/>
                <a:pathLst>
                  <a:path w="7635" h="68428" extrusionOk="0">
                    <a:moveTo>
                      <a:pt x="7401" y="0"/>
                    </a:moveTo>
                    <a:lnTo>
                      <a:pt x="7354" y="47"/>
                    </a:lnTo>
                    <a:lnTo>
                      <a:pt x="7307" y="94"/>
                    </a:lnTo>
                    <a:lnTo>
                      <a:pt x="7307" y="187"/>
                    </a:lnTo>
                    <a:lnTo>
                      <a:pt x="7307" y="281"/>
                    </a:lnTo>
                    <a:lnTo>
                      <a:pt x="7401" y="328"/>
                    </a:lnTo>
                    <a:lnTo>
                      <a:pt x="7401" y="375"/>
                    </a:lnTo>
                    <a:lnTo>
                      <a:pt x="7401" y="20795"/>
                    </a:lnTo>
                    <a:lnTo>
                      <a:pt x="7401" y="22107"/>
                    </a:lnTo>
                    <a:lnTo>
                      <a:pt x="7401" y="22435"/>
                    </a:lnTo>
                    <a:lnTo>
                      <a:pt x="7166" y="22622"/>
                    </a:lnTo>
                    <a:lnTo>
                      <a:pt x="6698" y="23090"/>
                    </a:lnTo>
                    <a:lnTo>
                      <a:pt x="4825" y="25011"/>
                    </a:lnTo>
                    <a:lnTo>
                      <a:pt x="1031" y="28758"/>
                    </a:lnTo>
                    <a:lnTo>
                      <a:pt x="516" y="29273"/>
                    </a:lnTo>
                    <a:lnTo>
                      <a:pt x="281" y="29554"/>
                    </a:lnTo>
                    <a:lnTo>
                      <a:pt x="141" y="29694"/>
                    </a:lnTo>
                    <a:lnTo>
                      <a:pt x="94" y="29741"/>
                    </a:lnTo>
                    <a:lnTo>
                      <a:pt x="94" y="29788"/>
                    </a:lnTo>
                    <a:lnTo>
                      <a:pt x="94" y="29882"/>
                    </a:lnTo>
                    <a:lnTo>
                      <a:pt x="94" y="31334"/>
                    </a:lnTo>
                    <a:lnTo>
                      <a:pt x="94" y="34191"/>
                    </a:lnTo>
                    <a:lnTo>
                      <a:pt x="94" y="39951"/>
                    </a:lnTo>
                    <a:lnTo>
                      <a:pt x="94" y="51426"/>
                    </a:lnTo>
                    <a:lnTo>
                      <a:pt x="94" y="68053"/>
                    </a:lnTo>
                    <a:lnTo>
                      <a:pt x="0" y="68147"/>
                    </a:lnTo>
                    <a:lnTo>
                      <a:pt x="0" y="68241"/>
                    </a:lnTo>
                    <a:lnTo>
                      <a:pt x="0" y="68287"/>
                    </a:lnTo>
                    <a:lnTo>
                      <a:pt x="47" y="68334"/>
                    </a:lnTo>
                    <a:lnTo>
                      <a:pt x="94" y="68381"/>
                    </a:lnTo>
                    <a:lnTo>
                      <a:pt x="188" y="68428"/>
                    </a:lnTo>
                    <a:lnTo>
                      <a:pt x="235" y="68381"/>
                    </a:lnTo>
                    <a:lnTo>
                      <a:pt x="281" y="68334"/>
                    </a:lnTo>
                    <a:lnTo>
                      <a:pt x="328" y="68287"/>
                    </a:lnTo>
                    <a:lnTo>
                      <a:pt x="328" y="68241"/>
                    </a:lnTo>
                    <a:lnTo>
                      <a:pt x="328" y="68147"/>
                    </a:lnTo>
                    <a:lnTo>
                      <a:pt x="235" y="68053"/>
                    </a:lnTo>
                    <a:lnTo>
                      <a:pt x="235" y="51426"/>
                    </a:lnTo>
                    <a:lnTo>
                      <a:pt x="235" y="39951"/>
                    </a:lnTo>
                    <a:lnTo>
                      <a:pt x="235" y="34191"/>
                    </a:lnTo>
                    <a:lnTo>
                      <a:pt x="235" y="31334"/>
                    </a:lnTo>
                    <a:lnTo>
                      <a:pt x="235" y="29882"/>
                    </a:lnTo>
                    <a:lnTo>
                      <a:pt x="235" y="29835"/>
                    </a:lnTo>
                    <a:lnTo>
                      <a:pt x="281" y="29788"/>
                    </a:lnTo>
                    <a:lnTo>
                      <a:pt x="375" y="29647"/>
                    </a:lnTo>
                    <a:lnTo>
                      <a:pt x="656" y="29413"/>
                    </a:lnTo>
                    <a:lnTo>
                      <a:pt x="1171" y="28898"/>
                    </a:lnTo>
                    <a:lnTo>
                      <a:pt x="4918" y="25104"/>
                    </a:lnTo>
                    <a:lnTo>
                      <a:pt x="6839" y="23231"/>
                    </a:lnTo>
                    <a:lnTo>
                      <a:pt x="7307" y="22763"/>
                    </a:lnTo>
                    <a:lnTo>
                      <a:pt x="7541" y="22482"/>
                    </a:lnTo>
                    <a:lnTo>
                      <a:pt x="7541" y="22107"/>
                    </a:lnTo>
                    <a:lnTo>
                      <a:pt x="7541" y="20795"/>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7431025" y="3584814"/>
                <a:ext cx="346171" cy="3102526"/>
              </a:xfrm>
              <a:custGeom>
                <a:avLst/>
                <a:gdLst/>
                <a:ahLst/>
                <a:cxnLst/>
                <a:rect l="l" t="t" r="r" b="b"/>
                <a:pathLst>
                  <a:path w="7635" h="68428" extrusionOk="0">
                    <a:moveTo>
                      <a:pt x="7400" y="0"/>
                    </a:moveTo>
                    <a:lnTo>
                      <a:pt x="7354" y="47"/>
                    </a:lnTo>
                    <a:lnTo>
                      <a:pt x="7307" y="94"/>
                    </a:lnTo>
                    <a:lnTo>
                      <a:pt x="7307" y="187"/>
                    </a:lnTo>
                    <a:lnTo>
                      <a:pt x="7307" y="281"/>
                    </a:lnTo>
                    <a:lnTo>
                      <a:pt x="7400" y="328"/>
                    </a:lnTo>
                    <a:lnTo>
                      <a:pt x="7400" y="375"/>
                    </a:lnTo>
                    <a:lnTo>
                      <a:pt x="7400" y="19999"/>
                    </a:lnTo>
                    <a:lnTo>
                      <a:pt x="7400" y="21311"/>
                    </a:lnTo>
                    <a:lnTo>
                      <a:pt x="7400" y="21638"/>
                    </a:lnTo>
                    <a:lnTo>
                      <a:pt x="7354" y="21685"/>
                    </a:lnTo>
                    <a:lnTo>
                      <a:pt x="7307" y="21732"/>
                    </a:lnTo>
                    <a:lnTo>
                      <a:pt x="7213" y="21873"/>
                    </a:lnTo>
                    <a:lnTo>
                      <a:pt x="6745" y="22341"/>
                    </a:lnTo>
                    <a:lnTo>
                      <a:pt x="4824" y="24214"/>
                    </a:lnTo>
                    <a:lnTo>
                      <a:pt x="1078" y="28008"/>
                    </a:lnTo>
                    <a:lnTo>
                      <a:pt x="515" y="28523"/>
                    </a:lnTo>
                    <a:lnTo>
                      <a:pt x="281" y="28758"/>
                    </a:lnTo>
                    <a:lnTo>
                      <a:pt x="141" y="28898"/>
                    </a:lnTo>
                    <a:lnTo>
                      <a:pt x="94" y="28945"/>
                    </a:lnTo>
                    <a:lnTo>
                      <a:pt x="94" y="28992"/>
                    </a:lnTo>
                    <a:lnTo>
                      <a:pt x="94" y="29132"/>
                    </a:lnTo>
                    <a:lnTo>
                      <a:pt x="94" y="30584"/>
                    </a:lnTo>
                    <a:lnTo>
                      <a:pt x="94" y="33488"/>
                    </a:lnTo>
                    <a:lnTo>
                      <a:pt x="94" y="39343"/>
                    </a:lnTo>
                    <a:lnTo>
                      <a:pt x="94" y="51005"/>
                    </a:lnTo>
                    <a:lnTo>
                      <a:pt x="94" y="68053"/>
                    </a:lnTo>
                    <a:lnTo>
                      <a:pt x="0" y="68147"/>
                    </a:lnTo>
                    <a:lnTo>
                      <a:pt x="0" y="68241"/>
                    </a:lnTo>
                    <a:lnTo>
                      <a:pt x="0" y="68287"/>
                    </a:lnTo>
                    <a:lnTo>
                      <a:pt x="47" y="68334"/>
                    </a:lnTo>
                    <a:lnTo>
                      <a:pt x="94" y="68381"/>
                    </a:lnTo>
                    <a:lnTo>
                      <a:pt x="188" y="68428"/>
                    </a:lnTo>
                    <a:lnTo>
                      <a:pt x="234" y="68381"/>
                    </a:lnTo>
                    <a:lnTo>
                      <a:pt x="281" y="68334"/>
                    </a:lnTo>
                    <a:lnTo>
                      <a:pt x="328" y="68287"/>
                    </a:lnTo>
                    <a:lnTo>
                      <a:pt x="328" y="68241"/>
                    </a:lnTo>
                    <a:lnTo>
                      <a:pt x="328" y="68147"/>
                    </a:lnTo>
                    <a:lnTo>
                      <a:pt x="234" y="68053"/>
                    </a:lnTo>
                    <a:lnTo>
                      <a:pt x="234" y="51005"/>
                    </a:lnTo>
                    <a:lnTo>
                      <a:pt x="234" y="39343"/>
                    </a:lnTo>
                    <a:lnTo>
                      <a:pt x="234" y="33488"/>
                    </a:lnTo>
                    <a:lnTo>
                      <a:pt x="234" y="30584"/>
                    </a:lnTo>
                    <a:lnTo>
                      <a:pt x="234" y="29132"/>
                    </a:lnTo>
                    <a:lnTo>
                      <a:pt x="234" y="29039"/>
                    </a:lnTo>
                    <a:lnTo>
                      <a:pt x="281" y="28992"/>
                    </a:lnTo>
                    <a:lnTo>
                      <a:pt x="422" y="28898"/>
                    </a:lnTo>
                    <a:lnTo>
                      <a:pt x="656" y="28617"/>
                    </a:lnTo>
                    <a:lnTo>
                      <a:pt x="1171" y="28102"/>
                    </a:lnTo>
                    <a:lnTo>
                      <a:pt x="4965" y="24355"/>
                    </a:lnTo>
                    <a:lnTo>
                      <a:pt x="6838" y="22435"/>
                    </a:lnTo>
                    <a:lnTo>
                      <a:pt x="7307" y="21966"/>
                    </a:lnTo>
                    <a:lnTo>
                      <a:pt x="7447" y="21873"/>
                    </a:lnTo>
                    <a:lnTo>
                      <a:pt x="7494" y="21779"/>
                    </a:lnTo>
                    <a:lnTo>
                      <a:pt x="7541" y="21732"/>
                    </a:lnTo>
                    <a:lnTo>
                      <a:pt x="7541" y="21685"/>
                    </a:lnTo>
                    <a:lnTo>
                      <a:pt x="7541" y="21311"/>
                    </a:lnTo>
                    <a:lnTo>
                      <a:pt x="7541" y="19999"/>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7380063" y="3584814"/>
                <a:ext cx="346171" cy="3102526"/>
              </a:xfrm>
              <a:custGeom>
                <a:avLst/>
                <a:gdLst/>
                <a:ahLst/>
                <a:cxnLst/>
                <a:rect l="l" t="t" r="r" b="b"/>
                <a:pathLst>
                  <a:path w="7635" h="68428" extrusionOk="0">
                    <a:moveTo>
                      <a:pt x="7400" y="0"/>
                    </a:moveTo>
                    <a:lnTo>
                      <a:pt x="7354" y="47"/>
                    </a:lnTo>
                    <a:lnTo>
                      <a:pt x="7307" y="94"/>
                    </a:lnTo>
                    <a:lnTo>
                      <a:pt x="7307" y="187"/>
                    </a:lnTo>
                    <a:lnTo>
                      <a:pt x="7307" y="281"/>
                    </a:lnTo>
                    <a:lnTo>
                      <a:pt x="7400" y="328"/>
                    </a:lnTo>
                    <a:lnTo>
                      <a:pt x="7400" y="375"/>
                    </a:lnTo>
                    <a:lnTo>
                      <a:pt x="7400" y="19203"/>
                    </a:lnTo>
                    <a:lnTo>
                      <a:pt x="7400" y="20561"/>
                    </a:lnTo>
                    <a:lnTo>
                      <a:pt x="7400" y="20889"/>
                    </a:lnTo>
                    <a:lnTo>
                      <a:pt x="7354" y="20936"/>
                    </a:lnTo>
                    <a:lnTo>
                      <a:pt x="7213" y="21076"/>
                    </a:lnTo>
                    <a:lnTo>
                      <a:pt x="6745" y="21545"/>
                    </a:lnTo>
                    <a:lnTo>
                      <a:pt x="4871" y="23418"/>
                    </a:lnTo>
                    <a:lnTo>
                      <a:pt x="1077" y="27212"/>
                    </a:lnTo>
                    <a:lnTo>
                      <a:pt x="562" y="27727"/>
                    </a:lnTo>
                    <a:lnTo>
                      <a:pt x="281" y="28008"/>
                    </a:lnTo>
                    <a:lnTo>
                      <a:pt x="141" y="28149"/>
                    </a:lnTo>
                    <a:lnTo>
                      <a:pt x="94" y="28196"/>
                    </a:lnTo>
                    <a:lnTo>
                      <a:pt x="94" y="28242"/>
                    </a:lnTo>
                    <a:lnTo>
                      <a:pt x="94" y="28336"/>
                    </a:lnTo>
                    <a:lnTo>
                      <a:pt x="94" y="29835"/>
                    </a:lnTo>
                    <a:lnTo>
                      <a:pt x="94" y="32832"/>
                    </a:lnTo>
                    <a:lnTo>
                      <a:pt x="94" y="38734"/>
                    </a:lnTo>
                    <a:lnTo>
                      <a:pt x="94" y="50630"/>
                    </a:lnTo>
                    <a:lnTo>
                      <a:pt x="94" y="68053"/>
                    </a:lnTo>
                    <a:lnTo>
                      <a:pt x="0" y="68147"/>
                    </a:lnTo>
                    <a:lnTo>
                      <a:pt x="0" y="68241"/>
                    </a:lnTo>
                    <a:lnTo>
                      <a:pt x="0" y="68287"/>
                    </a:lnTo>
                    <a:lnTo>
                      <a:pt x="47" y="68334"/>
                    </a:lnTo>
                    <a:lnTo>
                      <a:pt x="94" y="68381"/>
                    </a:lnTo>
                    <a:lnTo>
                      <a:pt x="188" y="68428"/>
                    </a:lnTo>
                    <a:lnTo>
                      <a:pt x="234" y="68381"/>
                    </a:lnTo>
                    <a:lnTo>
                      <a:pt x="281" y="68334"/>
                    </a:lnTo>
                    <a:lnTo>
                      <a:pt x="328" y="68287"/>
                    </a:lnTo>
                    <a:lnTo>
                      <a:pt x="328" y="68241"/>
                    </a:lnTo>
                    <a:lnTo>
                      <a:pt x="328" y="68147"/>
                    </a:lnTo>
                    <a:lnTo>
                      <a:pt x="234" y="68053"/>
                    </a:lnTo>
                    <a:lnTo>
                      <a:pt x="234" y="50630"/>
                    </a:lnTo>
                    <a:lnTo>
                      <a:pt x="234" y="38734"/>
                    </a:lnTo>
                    <a:lnTo>
                      <a:pt x="234" y="32832"/>
                    </a:lnTo>
                    <a:lnTo>
                      <a:pt x="234" y="29835"/>
                    </a:lnTo>
                    <a:lnTo>
                      <a:pt x="234" y="28336"/>
                    </a:lnTo>
                    <a:lnTo>
                      <a:pt x="234" y="28289"/>
                    </a:lnTo>
                    <a:lnTo>
                      <a:pt x="281" y="28242"/>
                    </a:lnTo>
                    <a:lnTo>
                      <a:pt x="422" y="28102"/>
                    </a:lnTo>
                    <a:lnTo>
                      <a:pt x="656" y="27868"/>
                    </a:lnTo>
                    <a:lnTo>
                      <a:pt x="1218" y="27353"/>
                    </a:lnTo>
                    <a:lnTo>
                      <a:pt x="4965" y="23559"/>
                    </a:lnTo>
                    <a:lnTo>
                      <a:pt x="6885" y="21638"/>
                    </a:lnTo>
                    <a:lnTo>
                      <a:pt x="7354" y="21170"/>
                    </a:lnTo>
                    <a:lnTo>
                      <a:pt x="7447" y="21076"/>
                    </a:lnTo>
                    <a:lnTo>
                      <a:pt x="7541" y="20983"/>
                    </a:lnTo>
                    <a:lnTo>
                      <a:pt x="7541" y="20936"/>
                    </a:lnTo>
                    <a:lnTo>
                      <a:pt x="7541" y="20889"/>
                    </a:lnTo>
                    <a:lnTo>
                      <a:pt x="7541" y="20561"/>
                    </a:lnTo>
                    <a:lnTo>
                      <a:pt x="7541" y="19203"/>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p:cNvSpPr/>
              <p:nvPr/>
            </p:nvSpPr>
            <p:spPr>
              <a:xfrm>
                <a:off x="7329101" y="3584814"/>
                <a:ext cx="348302" cy="3102526"/>
              </a:xfrm>
              <a:custGeom>
                <a:avLst/>
                <a:gdLst/>
                <a:ahLst/>
                <a:cxnLst/>
                <a:rect l="l" t="t" r="r" b="b"/>
                <a:pathLst>
                  <a:path w="7682" h="68428" extrusionOk="0">
                    <a:moveTo>
                      <a:pt x="7400" y="0"/>
                    </a:moveTo>
                    <a:lnTo>
                      <a:pt x="7353" y="47"/>
                    </a:lnTo>
                    <a:lnTo>
                      <a:pt x="7307" y="94"/>
                    </a:lnTo>
                    <a:lnTo>
                      <a:pt x="7307" y="187"/>
                    </a:lnTo>
                    <a:lnTo>
                      <a:pt x="7307" y="281"/>
                    </a:lnTo>
                    <a:lnTo>
                      <a:pt x="7400" y="328"/>
                    </a:lnTo>
                    <a:lnTo>
                      <a:pt x="7400" y="375"/>
                    </a:lnTo>
                    <a:lnTo>
                      <a:pt x="7400" y="18407"/>
                    </a:lnTo>
                    <a:lnTo>
                      <a:pt x="7400" y="19765"/>
                    </a:lnTo>
                    <a:lnTo>
                      <a:pt x="7400" y="20093"/>
                    </a:lnTo>
                    <a:lnTo>
                      <a:pt x="7400" y="20140"/>
                    </a:lnTo>
                    <a:lnTo>
                      <a:pt x="7353" y="20187"/>
                    </a:lnTo>
                    <a:lnTo>
                      <a:pt x="7260" y="20280"/>
                    </a:lnTo>
                    <a:lnTo>
                      <a:pt x="6745" y="20749"/>
                    </a:lnTo>
                    <a:lnTo>
                      <a:pt x="4871" y="22669"/>
                    </a:lnTo>
                    <a:lnTo>
                      <a:pt x="1077" y="26416"/>
                    </a:lnTo>
                    <a:lnTo>
                      <a:pt x="562" y="26978"/>
                    </a:lnTo>
                    <a:lnTo>
                      <a:pt x="281" y="27212"/>
                    </a:lnTo>
                    <a:lnTo>
                      <a:pt x="141" y="27353"/>
                    </a:lnTo>
                    <a:lnTo>
                      <a:pt x="94" y="27399"/>
                    </a:lnTo>
                    <a:lnTo>
                      <a:pt x="94" y="27446"/>
                    </a:lnTo>
                    <a:lnTo>
                      <a:pt x="94" y="27493"/>
                    </a:lnTo>
                    <a:lnTo>
                      <a:pt x="94" y="27587"/>
                    </a:lnTo>
                    <a:lnTo>
                      <a:pt x="94" y="29085"/>
                    </a:lnTo>
                    <a:lnTo>
                      <a:pt x="94" y="32130"/>
                    </a:lnTo>
                    <a:lnTo>
                      <a:pt x="94" y="38172"/>
                    </a:lnTo>
                    <a:lnTo>
                      <a:pt x="94" y="50209"/>
                    </a:lnTo>
                    <a:lnTo>
                      <a:pt x="94" y="68053"/>
                    </a:lnTo>
                    <a:lnTo>
                      <a:pt x="0" y="68147"/>
                    </a:lnTo>
                    <a:lnTo>
                      <a:pt x="0" y="68241"/>
                    </a:lnTo>
                    <a:lnTo>
                      <a:pt x="0" y="68287"/>
                    </a:lnTo>
                    <a:lnTo>
                      <a:pt x="47" y="68334"/>
                    </a:lnTo>
                    <a:lnTo>
                      <a:pt x="94" y="68381"/>
                    </a:lnTo>
                    <a:lnTo>
                      <a:pt x="187" y="68428"/>
                    </a:lnTo>
                    <a:lnTo>
                      <a:pt x="234" y="68381"/>
                    </a:lnTo>
                    <a:lnTo>
                      <a:pt x="281" y="68334"/>
                    </a:lnTo>
                    <a:lnTo>
                      <a:pt x="328" y="68287"/>
                    </a:lnTo>
                    <a:lnTo>
                      <a:pt x="375" y="68241"/>
                    </a:lnTo>
                    <a:lnTo>
                      <a:pt x="328" y="68147"/>
                    </a:lnTo>
                    <a:lnTo>
                      <a:pt x="234" y="68053"/>
                    </a:lnTo>
                    <a:lnTo>
                      <a:pt x="281" y="68053"/>
                    </a:lnTo>
                    <a:lnTo>
                      <a:pt x="281" y="50209"/>
                    </a:lnTo>
                    <a:lnTo>
                      <a:pt x="281" y="38172"/>
                    </a:lnTo>
                    <a:lnTo>
                      <a:pt x="281" y="32130"/>
                    </a:lnTo>
                    <a:lnTo>
                      <a:pt x="281" y="29085"/>
                    </a:lnTo>
                    <a:lnTo>
                      <a:pt x="281" y="27587"/>
                    </a:lnTo>
                    <a:lnTo>
                      <a:pt x="281" y="27540"/>
                    </a:lnTo>
                    <a:lnTo>
                      <a:pt x="281" y="27493"/>
                    </a:lnTo>
                    <a:lnTo>
                      <a:pt x="422" y="27353"/>
                    </a:lnTo>
                    <a:lnTo>
                      <a:pt x="703" y="27071"/>
                    </a:lnTo>
                    <a:lnTo>
                      <a:pt x="1218" y="26556"/>
                    </a:lnTo>
                    <a:lnTo>
                      <a:pt x="5012" y="22763"/>
                    </a:lnTo>
                    <a:lnTo>
                      <a:pt x="6885" y="20889"/>
                    </a:lnTo>
                    <a:lnTo>
                      <a:pt x="7353" y="20421"/>
                    </a:lnTo>
                    <a:lnTo>
                      <a:pt x="7494" y="20280"/>
                    </a:lnTo>
                    <a:lnTo>
                      <a:pt x="7541" y="20187"/>
                    </a:lnTo>
                    <a:lnTo>
                      <a:pt x="7588" y="20093"/>
                    </a:lnTo>
                    <a:lnTo>
                      <a:pt x="7588" y="19765"/>
                    </a:lnTo>
                    <a:lnTo>
                      <a:pt x="7588" y="18407"/>
                    </a:lnTo>
                    <a:lnTo>
                      <a:pt x="7588" y="375"/>
                    </a:lnTo>
                    <a:lnTo>
                      <a:pt x="7541" y="328"/>
                    </a:lnTo>
                    <a:lnTo>
                      <a:pt x="7634" y="281"/>
                    </a:lnTo>
                    <a:lnTo>
                      <a:pt x="7681" y="187"/>
                    </a:lnTo>
                    <a:lnTo>
                      <a:pt x="7634"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 name="Google Shape;485;p27"/>
            <p:cNvSpPr/>
            <p:nvPr/>
          </p:nvSpPr>
          <p:spPr>
            <a:xfrm>
              <a:off x="2211790" y="-798249"/>
              <a:ext cx="3988106" cy="2268043"/>
            </a:xfrm>
            <a:custGeom>
              <a:avLst/>
              <a:gdLst/>
              <a:ahLst/>
              <a:cxnLst/>
              <a:rect l="l" t="t" r="r" b="b"/>
              <a:pathLst>
                <a:path w="87960" h="50023" extrusionOk="0">
                  <a:moveTo>
                    <a:pt x="94" y="1"/>
                  </a:moveTo>
                  <a:lnTo>
                    <a:pt x="47" y="48"/>
                  </a:lnTo>
                  <a:lnTo>
                    <a:pt x="0" y="94"/>
                  </a:lnTo>
                  <a:lnTo>
                    <a:pt x="0" y="141"/>
                  </a:lnTo>
                  <a:lnTo>
                    <a:pt x="0" y="282"/>
                  </a:lnTo>
                  <a:lnTo>
                    <a:pt x="94" y="329"/>
                  </a:lnTo>
                  <a:lnTo>
                    <a:pt x="94" y="12740"/>
                  </a:lnTo>
                  <a:lnTo>
                    <a:pt x="94" y="13255"/>
                  </a:lnTo>
                  <a:lnTo>
                    <a:pt x="281" y="13490"/>
                  </a:lnTo>
                  <a:lnTo>
                    <a:pt x="469" y="13630"/>
                  </a:lnTo>
                  <a:lnTo>
                    <a:pt x="1124" y="14333"/>
                  </a:lnTo>
                  <a:lnTo>
                    <a:pt x="2483" y="15644"/>
                  </a:lnTo>
                  <a:lnTo>
                    <a:pt x="5152" y="18361"/>
                  </a:lnTo>
                  <a:lnTo>
                    <a:pt x="10538" y="23747"/>
                  </a:lnTo>
                  <a:lnTo>
                    <a:pt x="21358" y="34519"/>
                  </a:lnTo>
                  <a:lnTo>
                    <a:pt x="21967" y="35175"/>
                  </a:lnTo>
                  <a:lnTo>
                    <a:pt x="22294" y="35503"/>
                  </a:lnTo>
                  <a:lnTo>
                    <a:pt x="22482" y="35643"/>
                  </a:lnTo>
                  <a:lnTo>
                    <a:pt x="22575" y="35737"/>
                  </a:lnTo>
                  <a:lnTo>
                    <a:pt x="22575" y="35784"/>
                  </a:lnTo>
                  <a:lnTo>
                    <a:pt x="82667" y="35784"/>
                  </a:lnTo>
                  <a:lnTo>
                    <a:pt x="82807" y="35971"/>
                  </a:lnTo>
                  <a:lnTo>
                    <a:pt x="83416" y="36580"/>
                  </a:lnTo>
                  <a:lnTo>
                    <a:pt x="84681" y="37798"/>
                  </a:lnTo>
                  <a:lnTo>
                    <a:pt x="86554" y="39718"/>
                  </a:lnTo>
                  <a:lnTo>
                    <a:pt x="87491" y="40655"/>
                  </a:lnTo>
                  <a:lnTo>
                    <a:pt x="87631" y="40748"/>
                  </a:lnTo>
                  <a:lnTo>
                    <a:pt x="87678" y="40842"/>
                  </a:lnTo>
                  <a:lnTo>
                    <a:pt x="87725" y="40842"/>
                  </a:lnTo>
                  <a:lnTo>
                    <a:pt x="87725" y="41170"/>
                  </a:lnTo>
                  <a:lnTo>
                    <a:pt x="87725" y="41826"/>
                  </a:lnTo>
                  <a:lnTo>
                    <a:pt x="87725" y="47212"/>
                  </a:lnTo>
                  <a:lnTo>
                    <a:pt x="87725" y="49647"/>
                  </a:lnTo>
                  <a:lnTo>
                    <a:pt x="87725" y="49694"/>
                  </a:lnTo>
                  <a:lnTo>
                    <a:pt x="87631" y="49741"/>
                  </a:lnTo>
                  <a:lnTo>
                    <a:pt x="87631" y="49835"/>
                  </a:lnTo>
                  <a:lnTo>
                    <a:pt x="87631" y="49928"/>
                  </a:lnTo>
                  <a:lnTo>
                    <a:pt x="87678" y="49975"/>
                  </a:lnTo>
                  <a:lnTo>
                    <a:pt x="87725" y="50022"/>
                  </a:lnTo>
                  <a:lnTo>
                    <a:pt x="87866" y="50022"/>
                  </a:lnTo>
                  <a:lnTo>
                    <a:pt x="87912" y="49975"/>
                  </a:lnTo>
                  <a:lnTo>
                    <a:pt x="87959" y="49928"/>
                  </a:lnTo>
                  <a:lnTo>
                    <a:pt x="87959" y="49835"/>
                  </a:lnTo>
                  <a:lnTo>
                    <a:pt x="87959" y="49741"/>
                  </a:lnTo>
                  <a:lnTo>
                    <a:pt x="87866" y="49694"/>
                  </a:lnTo>
                  <a:lnTo>
                    <a:pt x="87866" y="49647"/>
                  </a:lnTo>
                  <a:lnTo>
                    <a:pt x="87866" y="47212"/>
                  </a:lnTo>
                  <a:lnTo>
                    <a:pt x="87866" y="41826"/>
                  </a:lnTo>
                  <a:lnTo>
                    <a:pt x="87866" y="41170"/>
                  </a:lnTo>
                  <a:lnTo>
                    <a:pt x="87866" y="40795"/>
                  </a:lnTo>
                  <a:lnTo>
                    <a:pt x="87866" y="40748"/>
                  </a:lnTo>
                  <a:lnTo>
                    <a:pt x="87819" y="40702"/>
                  </a:lnTo>
                  <a:lnTo>
                    <a:pt x="87725" y="40655"/>
                  </a:lnTo>
                  <a:lnTo>
                    <a:pt x="87631" y="40514"/>
                  </a:lnTo>
                  <a:lnTo>
                    <a:pt x="86695" y="39578"/>
                  </a:lnTo>
                  <a:lnTo>
                    <a:pt x="84774" y="37704"/>
                  </a:lnTo>
                  <a:lnTo>
                    <a:pt x="83557" y="36439"/>
                  </a:lnTo>
                  <a:lnTo>
                    <a:pt x="82948" y="35831"/>
                  </a:lnTo>
                  <a:lnTo>
                    <a:pt x="82760" y="35690"/>
                  </a:lnTo>
                  <a:lnTo>
                    <a:pt x="82714" y="35643"/>
                  </a:lnTo>
                  <a:lnTo>
                    <a:pt x="82714" y="35596"/>
                  </a:lnTo>
                  <a:lnTo>
                    <a:pt x="22622" y="35596"/>
                  </a:lnTo>
                  <a:lnTo>
                    <a:pt x="22575" y="35550"/>
                  </a:lnTo>
                  <a:lnTo>
                    <a:pt x="22435" y="35362"/>
                  </a:lnTo>
                  <a:lnTo>
                    <a:pt x="22107" y="35034"/>
                  </a:lnTo>
                  <a:lnTo>
                    <a:pt x="21451" y="34426"/>
                  </a:lnTo>
                  <a:lnTo>
                    <a:pt x="10679" y="23606"/>
                  </a:lnTo>
                  <a:lnTo>
                    <a:pt x="5293" y="18220"/>
                  </a:lnTo>
                  <a:lnTo>
                    <a:pt x="2576" y="15550"/>
                  </a:lnTo>
                  <a:lnTo>
                    <a:pt x="1265" y="14192"/>
                  </a:lnTo>
                  <a:lnTo>
                    <a:pt x="562" y="13536"/>
                  </a:lnTo>
                  <a:lnTo>
                    <a:pt x="281" y="13209"/>
                  </a:lnTo>
                  <a:lnTo>
                    <a:pt x="281" y="12740"/>
                  </a:lnTo>
                  <a:lnTo>
                    <a:pt x="281" y="329"/>
                  </a:lnTo>
                  <a:lnTo>
                    <a:pt x="234" y="329"/>
                  </a:lnTo>
                  <a:lnTo>
                    <a:pt x="328" y="282"/>
                  </a:lnTo>
                  <a:lnTo>
                    <a:pt x="375" y="141"/>
                  </a:lnTo>
                  <a:lnTo>
                    <a:pt x="328" y="94"/>
                  </a:lnTo>
                  <a:lnTo>
                    <a:pt x="281" y="48"/>
                  </a:lnTo>
                  <a:lnTo>
                    <a:pt x="23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 name="Google Shape;486;p27"/>
            <p:cNvGrpSpPr/>
            <p:nvPr/>
          </p:nvGrpSpPr>
          <p:grpSpPr>
            <a:xfrm>
              <a:off x="8388742" y="2469903"/>
              <a:ext cx="1471691" cy="263380"/>
              <a:chOff x="8388742" y="2469903"/>
              <a:chExt cx="1471691" cy="263380"/>
            </a:xfrm>
          </p:grpSpPr>
          <p:sp>
            <p:nvSpPr>
              <p:cNvPr id="487" name="Google Shape;487;p27"/>
              <p:cNvSpPr/>
              <p:nvPr/>
            </p:nvSpPr>
            <p:spPr>
              <a:xfrm>
                <a:off x="8388742" y="2469903"/>
                <a:ext cx="1471691" cy="14917"/>
              </a:xfrm>
              <a:custGeom>
                <a:avLst/>
                <a:gdLst/>
                <a:ahLst/>
                <a:cxnLst/>
                <a:rect l="l" t="t" r="r" b="b"/>
                <a:pathLst>
                  <a:path w="32459" h="329" extrusionOk="0">
                    <a:moveTo>
                      <a:pt x="94" y="1"/>
                    </a:moveTo>
                    <a:lnTo>
                      <a:pt x="47" y="48"/>
                    </a:lnTo>
                    <a:lnTo>
                      <a:pt x="1" y="95"/>
                    </a:lnTo>
                    <a:lnTo>
                      <a:pt x="1" y="188"/>
                    </a:lnTo>
                    <a:lnTo>
                      <a:pt x="1" y="235"/>
                    </a:lnTo>
                    <a:lnTo>
                      <a:pt x="47" y="282"/>
                    </a:lnTo>
                    <a:lnTo>
                      <a:pt x="94" y="329"/>
                    </a:lnTo>
                    <a:lnTo>
                      <a:pt x="235" y="329"/>
                    </a:lnTo>
                    <a:lnTo>
                      <a:pt x="328" y="235"/>
                    </a:lnTo>
                    <a:lnTo>
                      <a:pt x="32084" y="235"/>
                    </a:lnTo>
                    <a:lnTo>
                      <a:pt x="32177" y="329"/>
                    </a:lnTo>
                    <a:lnTo>
                      <a:pt x="32318" y="329"/>
                    </a:lnTo>
                    <a:lnTo>
                      <a:pt x="32412" y="282"/>
                    </a:lnTo>
                    <a:lnTo>
                      <a:pt x="32412" y="235"/>
                    </a:lnTo>
                    <a:lnTo>
                      <a:pt x="32458" y="188"/>
                    </a:lnTo>
                    <a:lnTo>
                      <a:pt x="32412" y="95"/>
                    </a:lnTo>
                    <a:lnTo>
                      <a:pt x="32412" y="48"/>
                    </a:lnTo>
                    <a:lnTo>
                      <a:pt x="32318" y="1"/>
                    </a:lnTo>
                    <a:lnTo>
                      <a:pt x="32177" y="1"/>
                    </a:lnTo>
                    <a:lnTo>
                      <a:pt x="32084" y="95"/>
                    </a:lnTo>
                    <a:lnTo>
                      <a:pt x="328" y="95"/>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8388742" y="2550608"/>
                <a:ext cx="1471691" cy="17048"/>
              </a:xfrm>
              <a:custGeom>
                <a:avLst/>
                <a:gdLst/>
                <a:ahLst/>
                <a:cxnLst/>
                <a:rect l="l" t="t" r="r" b="b"/>
                <a:pathLst>
                  <a:path w="32459" h="376" extrusionOk="0">
                    <a:moveTo>
                      <a:pt x="141" y="1"/>
                    </a:moveTo>
                    <a:lnTo>
                      <a:pt x="94" y="48"/>
                    </a:lnTo>
                    <a:lnTo>
                      <a:pt x="47" y="94"/>
                    </a:lnTo>
                    <a:lnTo>
                      <a:pt x="1" y="141"/>
                    </a:lnTo>
                    <a:lnTo>
                      <a:pt x="1" y="188"/>
                    </a:lnTo>
                    <a:lnTo>
                      <a:pt x="1" y="282"/>
                    </a:lnTo>
                    <a:lnTo>
                      <a:pt x="47" y="329"/>
                    </a:lnTo>
                    <a:lnTo>
                      <a:pt x="94" y="375"/>
                    </a:lnTo>
                    <a:lnTo>
                      <a:pt x="235" y="375"/>
                    </a:lnTo>
                    <a:lnTo>
                      <a:pt x="328" y="282"/>
                    </a:lnTo>
                    <a:lnTo>
                      <a:pt x="32084" y="282"/>
                    </a:lnTo>
                    <a:lnTo>
                      <a:pt x="32177" y="375"/>
                    </a:lnTo>
                    <a:lnTo>
                      <a:pt x="32318" y="375"/>
                    </a:lnTo>
                    <a:lnTo>
                      <a:pt x="32412" y="329"/>
                    </a:lnTo>
                    <a:lnTo>
                      <a:pt x="32412" y="282"/>
                    </a:lnTo>
                    <a:lnTo>
                      <a:pt x="32458" y="188"/>
                    </a:lnTo>
                    <a:lnTo>
                      <a:pt x="32412" y="141"/>
                    </a:lnTo>
                    <a:lnTo>
                      <a:pt x="32412" y="94"/>
                    </a:lnTo>
                    <a:lnTo>
                      <a:pt x="32318" y="48"/>
                    </a:lnTo>
                    <a:lnTo>
                      <a:pt x="32271" y="1"/>
                    </a:lnTo>
                    <a:lnTo>
                      <a:pt x="32177" y="48"/>
                    </a:lnTo>
                    <a:lnTo>
                      <a:pt x="32084" y="141"/>
                    </a:lnTo>
                    <a:lnTo>
                      <a:pt x="32084" y="94"/>
                    </a:lnTo>
                    <a:lnTo>
                      <a:pt x="328" y="94"/>
                    </a:lnTo>
                    <a:lnTo>
                      <a:pt x="328" y="141"/>
                    </a:lnTo>
                    <a:lnTo>
                      <a:pt x="235" y="48"/>
                    </a:lnTo>
                    <a:lnTo>
                      <a:pt x="1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8388742" y="2633445"/>
                <a:ext cx="1471691" cy="17048"/>
              </a:xfrm>
              <a:custGeom>
                <a:avLst/>
                <a:gdLst/>
                <a:ahLst/>
                <a:cxnLst/>
                <a:rect l="l" t="t" r="r" b="b"/>
                <a:pathLst>
                  <a:path w="32459" h="376" extrusionOk="0">
                    <a:moveTo>
                      <a:pt x="94" y="0"/>
                    </a:moveTo>
                    <a:lnTo>
                      <a:pt x="47" y="47"/>
                    </a:lnTo>
                    <a:lnTo>
                      <a:pt x="1" y="141"/>
                    </a:lnTo>
                    <a:lnTo>
                      <a:pt x="1" y="188"/>
                    </a:lnTo>
                    <a:lnTo>
                      <a:pt x="1" y="281"/>
                    </a:lnTo>
                    <a:lnTo>
                      <a:pt x="47" y="328"/>
                    </a:lnTo>
                    <a:lnTo>
                      <a:pt x="94" y="375"/>
                    </a:lnTo>
                    <a:lnTo>
                      <a:pt x="141" y="375"/>
                    </a:lnTo>
                    <a:lnTo>
                      <a:pt x="235" y="328"/>
                    </a:lnTo>
                    <a:lnTo>
                      <a:pt x="328" y="281"/>
                    </a:lnTo>
                    <a:lnTo>
                      <a:pt x="32084" y="281"/>
                    </a:lnTo>
                    <a:lnTo>
                      <a:pt x="32177" y="328"/>
                    </a:lnTo>
                    <a:lnTo>
                      <a:pt x="32271" y="375"/>
                    </a:lnTo>
                    <a:lnTo>
                      <a:pt x="32318" y="375"/>
                    </a:lnTo>
                    <a:lnTo>
                      <a:pt x="32412" y="328"/>
                    </a:lnTo>
                    <a:lnTo>
                      <a:pt x="32412" y="281"/>
                    </a:lnTo>
                    <a:lnTo>
                      <a:pt x="32458" y="188"/>
                    </a:lnTo>
                    <a:lnTo>
                      <a:pt x="32412" y="141"/>
                    </a:lnTo>
                    <a:lnTo>
                      <a:pt x="32412" y="47"/>
                    </a:lnTo>
                    <a:lnTo>
                      <a:pt x="32318" y="0"/>
                    </a:lnTo>
                    <a:lnTo>
                      <a:pt x="32271" y="0"/>
                    </a:lnTo>
                    <a:lnTo>
                      <a:pt x="32177" y="47"/>
                    </a:lnTo>
                    <a:lnTo>
                      <a:pt x="32084" y="94"/>
                    </a:lnTo>
                    <a:lnTo>
                      <a:pt x="328" y="94"/>
                    </a:lnTo>
                    <a:lnTo>
                      <a:pt x="235" y="47"/>
                    </a:lnTo>
                    <a:lnTo>
                      <a:pt x="1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7"/>
              <p:cNvSpPr/>
              <p:nvPr/>
            </p:nvSpPr>
            <p:spPr>
              <a:xfrm>
                <a:off x="8388742" y="2716235"/>
                <a:ext cx="1471691" cy="17048"/>
              </a:xfrm>
              <a:custGeom>
                <a:avLst/>
                <a:gdLst/>
                <a:ahLst/>
                <a:cxnLst/>
                <a:rect l="l" t="t" r="r" b="b"/>
                <a:pathLst>
                  <a:path w="32459" h="376" extrusionOk="0">
                    <a:moveTo>
                      <a:pt x="94" y="1"/>
                    </a:moveTo>
                    <a:lnTo>
                      <a:pt x="47" y="48"/>
                    </a:lnTo>
                    <a:lnTo>
                      <a:pt x="1" y="95"/>
                    </a:lnTo>
                    <a:lnTo>
                      <a:pt x="1" y="188"/>
                    </a:lnTo>
                    <a:lnTo>
                      <a:pt x="1" y="235"/>
                    </a:lnTo>
                    <a:lnTo>
                      <a:pt x="47" y="329"/>
                    </a:lnTo>
                    <a:lnTo>
                      <a:pt x="94" y="329"/>
                    </a:lnTo>
                    <a:lnTo>
                      <a:pt x="141" y="376"/>
                    </a:lnTo>
                    <a:lnTo>
                      <a:pt x="235" y="329"/>
                    </a:lnTo>
                    <a:lnTo>
                      <a:pt x="328" y="282"/>
                    </a:lnTo>
                    <a:lnTo>
                      <a:pt x="32084" y="282"/>
                    </a:lnTo>
                    <a:lnTo>
                      <a:pt x="32177" y="329"/>
                    </a:lnTo>
                    <a:lnTo>
                      <a:pt x="32271" y="376"/>
                    </a:lnTo>
                    <a:lnTo>
                      <a:pt x="32318" y="329"/>
                    </a:lnTo>
                    <a:lnTo>
                      <a:pt x="32412" y="329"/>
                    </a:lnTo>
                    <a:lnTo>
                      <a:pt x="32412" y="235"/>
                    </a:lnTo>
                    <a:lnTo>
                      <a:pt x="32458" y="188"/>
                    </a:lnTo>
                    <a:lnTo>
                      <a:pt x="32412" y="95"/>
                    </a:lnTo>
                    <a:lnTo>
                      <a:pt x="32412" y="48"/>
                    </a:lnTo>
                    <a:lnTo>
                      <a:pt x="32318" y="1"/>
                    </a:lnTo>
                    <a:lnTo>
                      <a:pt x="32271" y="1"/>
                    </a:lnTo>
                    <a:lnTo>
                      <a:pt x="32177" y="48"/>
                    </a:lnTo>
                    <a:lnTo>
                      <a:pt x="32084" y="95"/>
                    </a:lnTo>
                    <a:lnTo>
                      <a:pt x="328" y="95"/>
                    </a:lnTo>
                    <a:lnTo>
                      <a:pt x="235" y="48"/>
                    </a:lnTo>
                    <a:lnTo>
                      <a:pt x="1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27"/>
            <p:cNvSpPr/>
            <p:nvPr/>
          </p:nvSpPr>
          <p:spPr>
            <a:xfrm>
              <a:off x="8225246" y="3584814"/>
              <a:ext cx="197501" cy="3102526"/>
            </a:xfrm>
            <a:custGeom>
              <a:avLst/>
              <a:gdLst/>
              <a:ahLst/>
              <a:cxnLst/>
              <a:rect l="l" t="t" r="r" b="b"/>
              <a:pathLst>
                <a:path w="4356" h="68428" extrusionOk="0">
                  <a:moveTo>
                    <a:pt x="141" y="0"/>
                  </a:moveTo>
                  <a:lnTo>
                    <a:pt x="47" y="47"/>
                  </a:lnTo>
                  <a:lnTo>
                    <a:pt x="0" y="94"/>
                  </a:lnTo>
                  <a:lnTo>
                    <a:pt x="0" y="187"/>
                  </a:lnTo>
                  <a:lnTo>
                    <a:pt x="47" y="281"/>
                  </a:lnTo>
                  <a:lnTo>
                    <a:pt x="94" y="328"/>
                  </a:lnTo>
                  <a:lnTo>
                    <a:pt x="94" y="375"/>
                  </a:lnTo>
                  <a:lnTo>
                    <a:pt x="94" y="28617"/>
                  </a:lnTo>
                  <a:lnTo>
                    <a:pt x="94" y="29273"/>
                  </a:lnTo>
                  <a:lnTo>
                    <a:pt x="94" y="29601"/>
                  </a:lnTo>
                  <a:lnTo>
                    <a:pt x="94" y="29741"/>
                  </a:lnTo>
                  <a:lnTo>
                    <a:pt x="141" y="29788"/>
                  </a:lnTo>
                  <a:lnTo>
                    <a:pt x="188" y="29835"/>
                  </a:lnTo>
                  <a:lnTo>
                    <a:pt x="281" y="29929"/>
                  </a:lnTo>
                  <a:lnTo>
                    <a:pt x="1265" y="30912"/>
                  </a:lnTo>
                  <a:lnTo>
                    <a:pt x="3185" y="32832"/>
                  </a:lnTo>
                  <a:lnTo>
                    <a:pt x="4075" y="33722"/>
                  </a:lnTo>
                  <a:lnTo>
                    <a:pt x="4075" y="33769"/>
                  </a:lnTo>
                  <a:lnTo>
                    <a:pt x="4075" y="33956"/>
                  </a:lnTo>
                  <a:lnTo>
                    <a:pt x="4075" y="34237"/>
                  </a:lnTo>
                  <a:lnTo>
                    <a:pt x="4075" y="34893"/>
                  </a:lnTo>
                  <a:lnTo>
                    <a:pt x="4075" y="37375"/>
                  </a:lnTo>
                  <a:lnTo>
                    <a:pt x="4075" y="42434"/>
                  </a:lnTo>
                  <a:lnTo>
                    <a:pt x="4075" y="52504"/>
                  </a:lnTo>
                  <a:lnTo>
                    <a:pt x="4075" y="68053"/>
                  </a:lnTo>
                  <a:lnTo>
                    <a:pt x="4028" y="68147"/>
                  </a:lnTo>
                  <a:lnTo>
                    <a:pt x="3981" y="68241"/>
                  </a:lnTo>
                  <a:lnTo>
                    <a:pt x="4028" y="68287"/>
                  </a:lnTo>
                  <a:lnTo>
                    <a:pt x="4028" y="68334"/>
                  </a:lnTo>
                  <a:lnTo>
                    <a:pt x="4122" y="68381"/>
                  </a:lnTo>
                  <a:lnTo>
                    <a:pt x="4169" y="68428"/>
                  </a:lnTo>
                  <a:lnTo>
                    <a:pt x="4262" y="68381"/>
                  </a:lnTo>
                  <a:lnTo>
                    <a:pt x="4309" y="68334"/>
                  </a:lnTo>
                  <a:lnTo>
                    <a:pt x="4356" y="68287"/>
                  </a:lnTo>
                  <a:lnTo>
                    <a:pt x="4356" y="68241"/>
                  </a:lnTo>
                  <a:lnTo>
                    <a:pt x="4309" y="68147"/>
                  </a:lnTo>
                  <a:lnTo>
                    <a:pt x="4262" y="68053"/>
                  </a:lnTo>
                  <a:lnTo>
                    <a:pt x="4262" y="52504"/>
                  </a:lnTo>
                  <a:lnTo>
                    <a:pt x="4262" y="42434"/>
                  </a:lnTo>
                  <a:lnTo>
                    <a:pt x="4262" y="37375"/>
                  </a:lnTo>
                  <a:lnTo>
                    <a:pt x="4262" y="34893"/>
                  </a:lnTo>
                  <a:lnTo>
                    <a:pt x="4262" y="34237"/>
                  </a:lnTo>
                  <a:lnTo>
                    <a:pt x="4262" y="33956"/>
                  </a:lnTo>
                  <a:lnTo>
                    <a:pt x="4262" y="33769"/>
                  </a:lnTo>
                  <a:lnTo>
                    <a:pt x="4262" y="33675"/>
                  </a:lnTo>
                  <a:lnTo>
                    <a:pt x="4169" y="33582"/>
                  </a:lnTo>
                  <a:lnTo>
                    <a:pt x="3279" y="32692"/>
                  </a:lnTo>
                  <a:lnTo>
                    <a:pt x="1358" y="30772"/>
                  </a:lnTo>
                  <a:lnTo>
                    <a:pt x="422" y="29835"/>
                  </a:lnTo>
                  <a:lnTo>
                    <a:pt x="281" y="29694"/>
                  </a:lnTo>
                  <a:lnTo>
                    <a:pt x="281" y="29647"/>
                  </a:lnTo>
                  <a:lnTo>
                    <a:pt x="281" y="29601"/>
                  </a:lnTo>
                  <a:lnTo>
                    <a:pt x="281" y="29273"/>
                  </a:lnTo>
                  <a:lnTo>
                    <a:pt x="281" y="28617"/>
                  </a:lnTo>
                  <a:lnTo>
                    <a:pt x="281" y="375"/>
                  </a:lnTo>
                  <a:lnTo>
                    <a:pt x="281" y="328"/>
                  </a:lnTo>
                  <a:lnTo>
                    <a:pt x="328" y="281"/>
                  </a:lnTo>
                  <a:lnTo>
                    <a:pt x="375" y="187"/>
                  </a:lnTo>
                  <a:lnTo>
                    <a:pt x="375" y="94"/>
                  </a:lnTo>
                  <a:lnTo>
                    <a:pt x="328" y="47"/>
                  </a:lnTo>
                  <a:lnTo>
                    <a:pt x="281"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 name="Google Shape;492;p27"/>
            <p:cNvGrpSpPr/>
            <p:nvPr/>
          </p:nvGrpSpPr>
          <p:grpSpPr>
            <a:xfrm>
              <a:off x="6444385" y="497669"/>
              <a:ext cx="1238054" cy="1191399"/>
              <a:chOff x="6316160" y="278394"/>
              <a:chExt cx="1238054" cy="1191399"/>
            </a:xfrm>
          </p:grpSpPr>
          <p:sp>
            <p:nvSpPr>
              <p:cNvPr id="493" name="Google Shape;493;p27"/>
              <p:cNvSpPr/>
              <p:nvPr/>
            </p:nvSpPr>
            <p:spPr>
              <a:xfrm>
                <a:off x="6316160" y="278394"/>
                <a:ext cx="726301" cy="1191399"/>
              </a:xfrm>
              <a:custGeom>
                <a:avLst/>
                <a:gdLst/>
                <a:ahLst/>
                <a:cxnLst/>
                <a:rect l="l" t="t" r="r" b="b"/>
                <a:pathLst>
                  <a:path w="16019" h="26277" extrusionOk="0">
                    <a:moveTo>
                      <a:pt x="94" y="1"/>
                    </a:moveTo>
                    <a:lnTo>
                      <a:pt x="47" y="48"/>
                    </a:lnTo>
                    <a:lnTo>
                      <a:pt x="0" y="141"/>
                    </a:lnTo>
                    <a:lnTo>
                      <a:pt x="0" y="188"/>
                    </a:lnTo>
                    <a:lnTo>
                      <a:pt x="0" y="235"/>
                    </a:lnTo>
                    <a:lnTo>
                      <a:pt x="47" y="329"/>
                    </a:lnTo>
                    <a:lnTo>
                      <a:pt x="141" y="376"/>
                    </a:lnTo>
                    <a:lnTo>
                      <a:pt x="234" y="376"/>
                    </a:lnTo>
                    <a:lnTo>
                      <a:pt x="7353" y="7541"/>
                    </a:lnTo>
                    <a:lnTo>
                      <a:pt x="11850" y="11991"/>
                    </a:lnTo>
                    <a:lnTo>
                      <a:pt x="14051" y="14192"/>
                    </a:lnTo>
                    <a:lnTo>
                      <a:pt x="15175" y="15316"/>
                    </a:lnTo>
                    <a:lnTo>
                      <a:pt x="15737" y="15878"/>
                    </a:lnTo>
                    <a:lnTo>
                      <a:pt x="15737" y="15925"/>
                    </a:lnTo>
                    <a:lnTo>
                      <a:pt x="15737" y="16019"/>
                    </a:lnTo>
                    <a:lnTo>
                      <a:pt x="15737" y="16206"/>
                    </a:lnTo>
                    <a:lnTo>
                      <a:pt x="15737" y="16628"/>
                    </a:lnTo>
                    <a:lnTo>
                      <a:pt x="15737" y="25901"/>
                    </a:lnTo>
                    <a:lnTo>
                      <a:pt x="15737" y="25948"/>
                    </a:lnTo>
                    <a:lnTo>
                      <a:pt x="15690" y="25995"/>
                    </a:lnTo>
                    <a:lnTo>
                      <a:pt x="15643" y="26089"/>
                    </a:lnTo>
                    <a:lnTo>
                      <a:pt x="15643" y="26182"/>
                    </a:lnTo>
                    <a:lnTo>
                      <a:pt x="15690" y="26229"/>
                    </a:lnTo>
                    <a:lnTo>
                      <a:pt x="15784" y="26276"/>
                    </a:lnTo>
                    <a:lnTo>
                      <a:pt x="15925" y="26276"/>
                    </a:lnTo>
                    <a:lnTo>
                      <a:pt x="15971" y="26229"/>
                    </a:lnTo>
                    <a:lnTo>
                      <a:pt x="16018" y="26182"/>
                    </a:lnTo>
                    <a:lnTo>
                      <a:pt x="16018" y="26089"/>
                    </a:lnTo>
                    <a:lnTo>
                      <a:pt x="15971"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43" y="11850"/>
                    </a:lnTo>
                    <a:lnTo>
                      <a:pt x="7494" y="7401"/>
                    </a:lnTo>
                    <a:lnTo>
                      <a:pt x="328" y="235"/>
                    </a:lnTo>
                    <a:lnTo>
                      <a:pt x="328" y="141"/>
                    </a:lnTo>
                    <a:lnTo>
                      <a:pt x="281" y="48"/>
                    </a:lnTo>
                    <a:lnTo>
                      <a:pt x="23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6388341" y="278394"/>
                <a:ext cx="726301" cy="1191399"/>
              </a:xfrm>
              <a:custGeom>
                <a:avLst/>
                <a:gdLst/>
                <a:ahLst/>
                <a:cxnLst/>
                <a:rect l="l" t="t" r="r" b="b"/>
                <a:pathLst>
                  <a:path w="16019" h="26277" extrusionOk="0">
                    <a:moveTo>
                      <a:pt x="94" y="1"/>
                    </a:moveTo>
                    <a:lnTo>
                      <a:pt x="47" y="48"/>
                    </a:lnTo>
                    <a:lnTo>
                      <a:pt x="1" y="141"/>
                    </a:lnTo>
                    <a:lnTo>
                      <a:pt x="1" y="188"/>
                    </a:lnTo>
                    <a:lnTo>
                      <a:pt x="1" y="235"/>
                    </a:lnTo>
                    <a:lnTo>
                      <a:pt x="47" y="329"/>
                    </a:lnTo>
                    <a:lnTo>
                      <a:pt x="141" y="376"/>
                    </a:lnTo>
                    <a:lnTo>
                      <a:pt x="235" y="376"/>
                    </a:lnTo>
                    <a:lnTo>
                      <a:pt x="7401" y="7541"/>
                    </a:lnTo>
                    <a:lnTo>
                      <a:pt x="11850" y="11991"/>
                    </a:lnTo>
                    <a:lnTo>
                      <a:pt x="14098" y="14192"/>
                    </a:lnTo>
                    <a:lnTo>
                      <a:pt x="15222" y="15316"/>
                    </a:lnTo>
                    <a:lnTo>
                      <a:pt x="15738" y="15878"/>
                    </a:lnTo>
                    <a:lnTo>
                      <a:pt x="15784" y="15878"/>
                    </a:lnTo>
                    <a:lnTo>
                      <a:pt x="15784" y="15925"/>
                    </a:lnTo>
                    <a:lnTo>
                      <a:pt x="15784" y="16019"/>
                    </a:lnTo>
                    <a:lnTo>
                      <a:pt x="15784" y="16206"/>
                    </a:lnTo>
                    <a:lnTo>
                      <a:pt x="15784" y="16628"/>
                    </a:lnTo>
                    <a:lnTo>
                      <a:pt x="15784" y="25901"/>
                    </a:lnTo>
                    <a:lnTo>
                      <a:pt x="15784" y="25948"/>
                    </a:lnTo>
                    <a:lnTo>
                      <a:pt x="15691" y="25995"/>
                    </a:lnTo>
                    <a:lnTo>
                      <a:pt x="15691" y="26089"/>
                    </a:lnTo>
                    <a:lnTo>
                      <a:pt x="15691" y="26182"/>
                    </a:lnTo>
                    <a:lnTo>
                      <a:pt x="15738" y="26229"/>
                    </a:lnTo>
                    <a:lnTo>
                      <a:pt x="15784" y="26276"/>
                    </a:lnTo>
                    <a:lnTo>
                      <a:pt x="15925" y="26276"/>
                    </a:lnTo>
                    <a:lnTo>
                      <a:pt x="15972" y="26229"/>
                    </a:lnTo>
                    <a:lnTo>
                      <a:pt x="16019" y="26182"/>
                    </a:lnTo>
                    <a:lnTo>
                      <a:pt x="16019" y="26089"/>
                    </a:lnTo>
                    <a:lnTo>
                      <a:pt x="16019"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91" y="11850"/>
                    </a:lnTo>
                    <a:lnTo>
                      <a:pt x="7494" y="7401"/>
                    </a:lnTo>
                    <a:lnTo>
                      <a:pt x="375" y="235"/>
                    </a:lnTo>
                    <a:lnTo>
                      <a:pt x="328" y="235"/>
                    </a:lnTo>
                    <a:lnTo>
                      <a:pt x="375" y="141"/>
                    </a:lnTo>
                    <a:lnTo>
                      <a:pt x="328"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6460523" y="278394"/>
                <a:ext cx="728432" cy="1191399"/>
              </a:xfrm>
              <a:custGeom>
                <a:avLst/>
                <a:gdLst/>
                <a:ahLst/>
                <a:cxnLst/>
                <a:rect l="l" t="t" r="r" b="b"/>
                <a:pathLst>
                  <a:path w="16066" h="26277" extrusionOk="0">
                    <a:moveTo>
                      <a:pt x="141" y="1"/>
                    </a:moveTo>
                    <a:lnTo>
                      <a:pt x="48" y="48"/>
                    </a:lnTo>
                    <a:lnTo>
                      <a:pt x="48" y="141"/>
                    </a:lnTo>
                    <a:lnTo>
                      <a:pt x="1" y="188"/>
                    </a:lnTo>
                    <a:lnTo>
                      <a:pt x="48" y="235"/>
                    </a:lnTo>
                    <a:lnTo>
                      <a:pt x="48" y="329"/>
                    </a:lnTo>
                    <a:lnTo>
                      <a:pt x="141" y="376"/>
                    </a:lnTo>
                    <a:lnTo>
                      <a:pt x="282" y="376"/>
                    </a:lnTo>
                    <a:lnTo>
                      <a:pt x="7401" y="7541"/>
                    </a:lnTo>
                    <a:lnTo>
                      <a:pt x="11851" y="11991"/>
                    </a:lnTo>
                    <a:lnTo>
                      <a:pt x="14099" y="14192"/>
                    </a:lnTo>
                    <a:lnTo>
                      <a:pt x="15223" y="15316"/>
                    </a:lnTo>
                    <a:lnTo>
                      <a:pt x="15785" y="15878"/>
                    </a:lnTo>
                    <a:lnTo>
                      <a:pt x="15785" y="15925"/>
                    </a:lnTo>
                    <a:lnTo>
                      <a:pt x="15785" y="16019"/>
                    </a:lnTo>
                    <a:lnTo>
                      <a:pt x="15785" y="16206"/>
                    </a:lnTo>
                    <a:lnTo>
                      <a:pt x="15785" y="16628"/>
                    </a:lnTo>
                    <a:lnTo>
                      <a:pt x="15785" y="25901"/>
                    </a:lnTo>
                    <a:lnTo>
                      <a:pt x="15785" y="25948"/>
                    </a:lnTo>
                    <a:lnTo>
                      <a:pt x="15738" y="25995"/>
                    </a:lnTo>
                    <a:lnTo>
                      <a:pt x="15691" y="26089"/>
                    </a:lnTo>
                    <a:lnTo>
                      <a:pt x="15691" y="26182"/>
                    </a:lnTo>
                    <a:lnTo>
                      <a:pt x="15738" y="26229"/>
                    </a:lnTo>
                    <a:lnTo>
                      <a:pt x="15785" y="26276"/>
                    </a:lnTo>
                    <a:lnTo>
                      <a:pt x="15925" y="26276"/>
                    </a:lnTo>
                    <a:lnTo>
                      <a:pt x="16019" y="26229"/>
                    </a:lnTo>
                    <a:lnTo>
                      <a:pt x="16019" y="26182"/>
                    </a:lnTo>
                    <a:lnTo>
                      <a:pt x="16066" y="26089"/>
                    </a:lnTo>
                    <a:lnTo>
                      <a:pt x="16019" y="25995"/>
                    </a:lnTo>
                    <a:lnTo>
                      <a:pt x="15972" y="25948"/>
                    </a:lnTo>
                    <a:lnTo>
                      <a:pt x="15972" y="25901"/>
                    </a:lnTo>
                    <a:lnTo>
                      <a:pt x="15972" y="16628"/>
                    </a:lnTo>
                    <a:lnTo>
                      <a:pt x="15972" y="16206"/>
                    </a:lnTo>
                    <a:lnTo>
                      <a:pt x="15972" y="16019"/>
                    </a:lnTo>
                    <a:lnTo>
                      <a:pt x="15972" y="15925"/>
                    </a:lnTo>
                    <a:lnTo>
                      <a:pt x="15972" y="15832"/>
                    </a:lnTo>
                    <a:lnTo>
                      <a:pt x="15925" y="15785"/>
                    </a:lnTo>
                    <a:lnTo>
                      <a:pt x="15363" y="15223"/>
                    </a:lnTo>
                    <a:lnTo>
                      <a:pt x="14239" y="14099"/>
                    </a:lnTo>
                    <a:lnTo>
                      <a:pt x="11991" y="11850"/>
                    </a:lnTo>
                    <a:lnTo>
                      <a:pt x="7542" y="7401"/>
                    </a:lnTo>
                    <a:lnTo>
                      <a:pt x="376" y="235"/>
                    </a:lnTo>
                    <a:lnTo>
                      <a:pt x="376" y="141"/>
                    </a:lnTo>
                    <a:lnTo>
                      <a:pt x="329" y="48"/>
                    </a:lnTo>
                    <a:lnTo>
                      <a:pt x="28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6534880" y="278394"/>
                <a:ext cx="726301" cy="1191399"/>
              </a:xfrm>
              <a:custGeom>
                <a:avLst/>
                <a:gdLst/>
                <a:ahLst/>
                <a:cxnLst/>
                <a:rect l="l" t="t" r="r" b="b"/>
                <a:pathLst>
                  <a:path w="16019" h="26277" extrusionOk="0">
                    <a:moveTo>
                      <a:pt x="94" y="1"/>
                    </a:moveTo>
                    <a:lnTo>
                      <a:pt x="47" y="48"/>
                    </a:lnTo>
                    <a:lnTo>
                      <a:pt x="0" y="141"/>
                    </a:lnTo>
                    <a:lnTo>
                      <a:pt x="0" y="188"/>
                    </a:lnTo>
                    <a:lnTo>
                      <a:pt x="0" y="235"/>
                    </a:lnTo>
                    <a:lnTo>
                      <a:pt x="47" y="329"/>
                    </a:lnTo>
                    <a:lnTo>
                      <a:pt x="141" y="376"/>
                    </a:lnTo>
                    <a:lnTo>
                      <a:pt x="234" y="376"/>
                    </a:lnTo>
                    <a:lnTo>
                      <a:pt x="7400" y="7541"/>
                    </a:lnTo>
                    <a:lnTo>
                      <a:pt x="11850" y="11991"/>
                    </a:lnTo>
                    <a:lnTo>
                      <a:pt x="14098" y="14192"/>
                    </a:lnTo>
                    <a:lnTo>
                      <a:pt x="15175" y="15316"/>
                    </a:lnTo>
                    <a:lnTo>
                      <a:pt x="15737" y="15878"/>
                    </a:lnTo>
                    <a:lnTo>
                      <a:pt x="15737" y="15925"/>
                    </a:lnTo>
                    <a:lnTo>
                      <a:pt x="15737" y="16019"/>
                    </a:lnTo>
                    <a:lnTo>
                      <a:pt x="15737" y="16206"/>
                    </a:lnTo>
                    <a:lnTo>
                      <a:pt x="15737" y="16628"/>
                    </a:lnTo>
                    <a:lnTo>
                      <a:pt x="15737" y="25901"/>
                    </a:lnTo>
                    <a:lnTo>
                      <a:pt x="15784" y="25948"/>
                    </a:lnTo>
                    <a:lnTo>
                      <a:pt x="15691" y="25995"/>
                    </a:lnTo>
                    <a:lnTo>
                      <a:pt x="15644" y="26089"/>
                    </a:lnTo>
                    <a:lnTo>
                      <a:pt x="15691" y="26182"/>
                    </a:lnTo>
                    <a:lnTo>
                      <a:pt x="15737" y="26229"/>
                    </a:lnTo>
                    <a:lnTo>
                      <a:pt x="15784" y="26276"/>
                    </a:lnTo>
                    <a:lnTo>
                      <a:pt x="15925" y="26276"/>
                    </a:lnTo>
                    <a:lnTo>
                      <a:pt x="15972" y="26229"/>
                    </a:lnTo>
                    <a:lnTo>
                      <a:pt x="16018" y="26182"/>
                    </a:lnTo>
                    <a:lnTo>
                      <a:pt x="16018" y="26089"/>
                    </a:lnTo>
                    <a:lnTo>
                      <a:pt x="15972"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44" y="11850"/>
                    </a:lnTo>
                    <a:lnTo>
                      <a:pt x="7494" y="7401"/>
                    </a:lnTo>
                    <a:lnTo>
                      <a:pt x="375" y="235"/>
                    </a:lnTo>
                    <a:lnTo>
                      <a:pt x="328" y="235"/>
                    </a:lnTo>
                    <a:lnTo>
                      <a:pt x="328" y="141"/>
                    </a:lnTo>
                    <a:lnTo>
                      <a:pt x="281" y="48"/>
                    </a:lnTo>
                    <a:lnTo>
                      <a:pt x="23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7"/>
              <p:cNvSpPr/>
              <p:nvPr/>
            </p:nvSpPr>
            <p:spPr>
              <a:xfrm>
                <a:off x="6607062" y="278394"/>
                <a:ext cx="726301" cy="1191399"/>
              </a:xfrm>
              <a:custGeom>
                <a:avLst/>
                <a:gdLst/>
                <a:ahLst/>
                <a:cxnLst/>
                <a:rect l="l" t="t" r="r" b="b"/>
                <a:pathLst>
                  <a:path w="16019" h="26277" extrusionOk="0">
                    <a:moveTo>
                      <a:pt x="141" y="1"/>
                    </a:moveTo>
                    <a:lnTo>
                      <a:pt x="48" y="48"/>
                    </a:lnTo>
                    <a:lnTo>
                      <a:pt x="1" y="141"/>
                    </a:lnTo>
                    <a:lnTo>
                      <a:pt x="1" y="188"/>
                    </a:lnTo>
                    <a:lnTo>
                      <a:pt x="1" y="235"/>
                    </a:lnTo>
                    <a:lnTo>
                      <a:pt x="48" y="329"/>
                    </a:lnTo>
                    <a:lnTo>
                      <a:pt x="141" y="376"/>
                    </a:lnTo>
                    <a:lnTo>
                      <a:pt x="235" y="376"/>
                    </a:lnTo>
                    <a:lnTo>
                      <a:pt x="7401" y="7541"/>
                    </a:lnTo>
                    <a:lnTo>
                      <a:pt x="11850" y="11991"/>
                    </a:lnTo>
                    <a:lnTo>
                      <a:pt x="14099" y="14192"/>
                    </a:lnTo>
                    <a:lnTo>
                      <a:pt x="15223" y="15316"/>
                    </a:lnTo>
                    <a:lnTo>
                      <a:pt x="15738" y="15878"/>
                    </a:lnTo>
                    <a:lnTo>
                      <a:pt x="15785" y="15878"/>
                    </a:lnTo>
                    <a:lnTo>
                      <a:pt x="15785" y="15925"/>
                    </a:lnTo>
                    <a:lnTo>
                      <a:pt x="15785" y="16019"/>
                    </a:lnTo>
                    <a:lnTo>
                      <a:pt x="15785" y="16206"/>
                    </a:lnTo>
                    <a:lnTo>
                      <a:pt x="15785" y="16628"/>
                    </a:lnTo>
                    <a:lnTo>
                      <a:pt x="15785" y="25901"/>
                    </a:lnTo>
                    <a:lnTo>
                      <a:pt x="15785" y="25948"/>
                    </a:lnTo>
                    <a:lnTo>
                      <a:pt x="15691" y="25995"/>
                    </a:lnTo>
                    <a:lnTo>
                      <a:pt x="15691" y="26089"/>
                    </a:lnTo>
                    <a:lnTo>
                      <a:pt x="15691" y="26182"/>
                    </a:lnTo>
                    <a:lnTo>
                      <a:pt x="15738" y="26229"/>
                    </a:lnTo>
                    <a:lnTo>
                      <a:pt x="15785" y="26276"/>
                    </a:lnTo>
                    <a:lnTo>
                      <a:pt x="15925" y="26276"/>
                    </a:lnTo>
                    <a:lnTo>
                      <a:pt x="15972" y="26229"/>
                    </a:lnTo>
                    <a:lnTo>
                      <a:pt x="16019" y="26182"/>
                    </a:lnTo>
                    <a:lnTo>
                      <a:pt x="16019" y="26089"/>
                    </a:lnTo>
                    <a:lnTo>
                      <a:pt x="16019"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239" y="14099"/>
                    </a:lnTo>
                    <a:lnTo>
                      <a:pt x="11991" y="11850"/>
                    </a:lnTo>
                    <a:lnTo>
                      <a:pt x="7541" y="7401"/>
                    </a:lnTo>
                    <a:lnTo>
                      <a:pt x="375" y="235"/>
                    </a:lnTo>
                    <a:lnTo>
                      <a:pt x="375" y="141"/>
                    </a:lnTo>
                    <a:lnTo>
                      <a:pt x="329"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7"/>
              <p:cNvSpPr/>
              <p:nvPr/>
            </p:nvSpPr>
            <p:spPr>
              <a:xfrm>
                <a:off x="6681374" y="278394"/>
                <a:ext cx="726347" cy="1191399"/>
              </a:xfrm>
              <a:custGeom>
                <a:avLst/>
                <a:gdLst/>
                <a:ahLst/>
                <a:cxnLst/>
                <a:rect l="l" t="t" r="r" b="b"/>
                <a:pathLst>
                  <a:path w="16020" h="26277" extrusionOk="0">
                    <a:moveTo>
                      <a:pt x="95" y="1"/>
                    </a:moveTo>
                    <a:lnTo>
                      <a:pt x="48" y="48"/>
                    </a:lnTo>
                    <a:lnTo>
                      <a:pt x="1" y="141"/>
                    </a:lnTo>
                    <a:lnTo>
                      <a:pt x="1" y="188"/>
                    </a:lnTo>
                    <a:lnTo>
                      <a:pt x="1" y="235"/>
                    </a:lnTo>
                    <a:lnTo>
                      <a:pt x="48" y="329"/>
                    </a:lnTo>
                    <a:lnTo>
                      <a:pt x="141" y="376"/>
                    </a:lnTo>
                    <a:lnTo>
                      <a:pt x="235" y="376"/>
                    </a:lnTo>
                    <a:lnTo>
                      <a:pt x="7354" y="7541"/>
                    </a:lnTo>
                    <a:lnTo>
                      <a:pt x="11851" y="11991"/>
                    </a:lnTo>
                    <a:lnTo>
                      <a:pt x="14052" y="14192"/>
                    </a:lnTo>
                    <a:lnTo>
                      <a:pt x="15176" y="15316"/>
                    </a:lnTo>
                    <a:lnTo>
                      <a:pt x="15738" y="15878"/>
                    </a:lnTo>
                    <a:lnTo>
                      <a:pt x="15738" y="15925"/>
                    </a:lnTo>
                    <a:lnTo>
                      <a:pt x="15738" y="16019"/>
                    </a:lnTo>
                    <a:lnTo>
                      <a:pt x="15738" y="16206"/>
                    </a:lnTo>
                    <a:lnTo>
                      <a:pt x="15738" y="16628"/>
                    </a:lnTo>
                    <a:lnTo>
                      <a:pt x="15738" y="25901"/>
                    </a:lnTo>
                    <a:lnTo>
                      <a:pt x="15738" y="25948"/>
                    </a:lnTo>
                    <a:lnTo>
                      <a:pt x="15691" y="25995"/>
                    </a:lnTo>
                    <a:lnTo>
                      <a:pt x="15644" y="26089"/>
                    </a:lnTo>
                    <a:lnTo>
                      <a:pt x="15691" y="26182"/>
                    </a:lnTo>
                    <a:lnTo>
                      <a:pt x="15691" y="26229"/>
                    </a:lnTo>
                    <a:lnTo>
                      <a:pt x="15785" y="26276"/>
                    </a:lnTo>
                    <a:lnTo>
                      <a:pt x="15925" y="26276"/>
                    </a:lnTo>
                    <a:lnTo>
                      <a:pt x="15972" y="26229"/>
                    </a:lnTo>
                    <a:lnTo>
                      <a:pt x="16019" y="26182"/>
                    </a:lnTo>
                    <a:lnTo>
                      <a:pt x="16019" y="26089"/>
                    </a:lnTo>
                    <a:lnTo>
                      <a:pt x="15972" y="25995"/>
                    </a:lnTo>
                    <a:lnTo>
                      <a:pt x="15925" y="25948"/>
                    </a:lnTo>
                    <a:lnTo>
                      <a:pt x="15925" y="25901"/>
                    </a:lnTo>
                    <a:lnTo>
                      <a:pt x="15925" y="16628"/>
                    </a:lnTo>
                    <a:lnTo>
                      <a:pt x="15925" y="16206"/>
                    </a:lnTo>
                    <a:lnTo>
                      <a:pt x="15925" y="16019"/>
                    </a:lnTo>
                    <a:lnTo>
                      <a:pt x="15925" y="15925"/>
                    </a:lnTo>
                    <a:lnTo>
                      <a:pt x="15925" y="15832"/>
                    </a:lnTo>
                    <a:lnTo>
                      <a:pt x="15879" y="15785"/>
                    </a:lnTo>
                    <a:lnTo>
                      <a:pt x="15317" y="15223"/>
                    </a:lnTo>
                    <a:lnTo>
                      <a:pt x="14192" y="14099"/>
                    </a:lnTo>
                    <a:lnTo>
                      <a:pt x="11944" y="11850"/>
                    </a:lnTo>
                    <a:lnTo>
                      <a:pt x="7495" y="7401"/>
                    </a:lnTo>
                    <a:lnTo>
                      <a:pt x="329" y="235"/>
                    </a:lnTo>
                    <a:lnTo>
                      <a:pt x="329" y="141"/>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6753601" y="278394"/>
                <a:ext cx="726301" cy="1191399"/>
              </a:xfrm>
              <a:custGeom>
                <a:avLst/>
                <a:gdLst/>
                <a:ahLst/>
                <a:cxnLst/>
                <a:rect l="l" t="t" r="r" b="b"/>
                <a:pathLst>
                  <a:path w="16019" h="26277" extrusionOk="0">
                    <a:moveTo>
                      <a:pt x="94" y="1"/>
                    </a:moveTo>
                    <a:lnTo>
                      <a:pt x="47" y="48"/>
                    </a:lnTo>
                    <a:lnTo>
                      <a:pt x="0" y="141"/>
                    </a:lnTo>
                    <a:lnTo>
                      <a:pt x="0" y="188"/>
                    </a:lnTo>
                    <a:lnTo>
                      <a:pt x="0" y="235"/>
                    </a:lnTo>
                    <a:lnTo>
                      <a:pt x="47" y="329"/>
                    </a:lnTo>
                    <a:lnTo>
                      <a:pt x="141" y="376"/>
                    </a:lnTo>
                    <a:lnTo>
                      <a:pt x="235" y="376"/>
                    </a:lnTo>
                    <a:lnTo>
                      <a:pt x="7401" y="7541"/>
                    </a:lnTo>
                    <a:lnTo>
                      <a:pt x="11850" y="11991"/>
                    </a:lnTo>
                    <a:lnTo>
                      <a:pt x="14098" y="14192"/>
                    </a:lnTo>
                    <a:lnTo>
                      <a:pt x="15222" y="15316"/>
                    </a:lnTo>
                    <a:lnTo>
                      <a:pt x="15738" y="15878"/>
                    </a:lnTo>
                    <a:lnTo>
                      <a:pt x="15784" y="15878"/>
                    </a:lnTo>
                    <a:lnTo>
                      <a:pt x="15784" y="15925"/>
                    </a:lnTo>
                    <a:lnTo>
                      <a:pt x="15784" y="16019"/>
                    </a:lnTo>
                    <a:lnTo>
                      <a:pt x="15784" y="16206"/>
                    </a:lnTo>
                    <a:lnTo>
                      <a:pt x="15784" y="16628"/>
                    </a:lnTo>
                    <a:lnTo>
                      <a:pt x="15784" y="25901"/>
                    </a:lnTo>
                    <a:lnTo>
                      <a:pt x="15784" y="25948"/>
                    </a:lnTo>
                    <a:lnTo>
                      <a:pt x="15691" y="25995"/>
                    </a:lnTo>
                    <a:lnTo>
                      <a:pt x="15691" y="26089"/>
                    </a:lnTo>
                    <a:lnTo>
                      <a:pt x="15691" y="26182"/>
                    </a:lnTo>
                    <a:lnTo>
                      <a:pt x="15738" y="26229"/>
                    </a:lnTo>
                    <a:lnTo>
                      <a:pt x="15784" y="26276"/>
                    </a:lnTo>
                    <a:lnTo>
                      <a:pt x="15925" y="26276"/>
                    </a:lnTo>
                    <a:lnTo>
                      <a:pt x="15972" y="26229"/>
                    </a:lnTo>
                    <a:lnTo>
                      <a:pt x="16019" y="26182"/>
                    </a:lnTo>
                    <a:lnTo>
                      <a:pt x="16019" y="26089"/>
                    </a:lnTo>
                    <a:lnTo>
                      <a:pt x="16019"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91" y="11850"/>
                    </a:lnTo>
                    <a:lnTo>
                      <a:pt x="7494" y="7401"/>
                    </a:lnTo>
                    <a:lnTo>
                      <a:pt x="375" y="235"/>
                    </a:lnTo>
                    <a:lnTo>
                      <a:pt x="328" y="235"/>
                    </a:lnTo>
                    <a:lnTo>
                      <a:pt x="375" y="141"/>
                    </a:lnTo>
                    <a:lnTo>
                      <a:pt x="328"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6825782" y="278394"/>
                <a:ext cx="728432" cy="1191399"/>
              </a:xfrm>
              <a:custGeom>
                <a:avLst/>
                <a:gdLst/>
                <a:ahLst/>
                <a:cxnLst/>
                <a:rect l="l" t="t" r="r" b="b"/>
                <a:pathLst>
                  <a:path w="16066" h="26277" extrusionOk="0">
                    <a:moveTo>
                      <a:pt x="141" y="1"/>
                    </a:moveTo>
                    <a:lnTo>
                      <a:pt x="95" y="48"/>
                    </a:lnTo>
                    <a:lnTo>
                      <a:pt x="48" y="141"/>
                    </a:lnTo>
                    <a:lnTo>
                      <a:pt x="1" y="188"/>
                    </a:lnTo>
                    <a:lnTo>
                      <a:pt x="48" y="235"/>
                    </a:lnTo>
                    <a:lnTo>
                      <a:pt x="95" y="329"/>
                    </a:lnTo>
                    <a:lnTo>
                      <a:pt x="141" y="376"/>
                    </a:lnTo>
                    <a:lnTo>
                      <a:pt x="282" y="376"/>
                    </a:lnTo>
                    <a:lnTo>
                      <a:pt x="7401" y="7541"/>
                    </a:lnTo>
                    <a:lnTo>
                      <a:pt x="11897" y="11991"/>
                    </a:lnTo>
                    <a:lnTo>
                      <a:pt x="14099" y="14192"/>
                    </a:lnTo>
                    <a:lnTo>
                      <a:pt x="15223" y="15316"/>
                    </a:lnTo>
                    <a:lnTo>
                      <a:pt x="15785" y="15878"/>
                    </a:lnTo>
                    <a:lnTo>
                      <a:pt x="15785" y="15925"/>
                    </a:lnTo>
                    <a:lnTo>
                      <a:pt x="15785" y="16019"/>
                    </a:lnTo>
                    <a:lnTo>
                      <a:pt x="15785" y="16206"/>
                    </a:lnTo>
                    <a:lnTo>
                      <a:pt x="15785" y="16628"/>
                    </a:lnTo>
                    <a:lnTo>
                      <a:pt x="15785" y="25901"/>
                    </a:lnTo>
                    <a:lnTo>
                      <a:pt x="15785" y="25948"/>
                    </a:lnTo>
                    <a:lnTo>
                      <a:pt x="15738" y="25995"/>
                    </a:lnTo>
                    <a:lnTo>
                      <a:pt x="15691" y="26089"/>
                    </a:lnTo>
                    <a:lnTo>
                      <a:pt x="15691" y="26182"/>
                    </a:lnTo>
                    <a:lnTo>
                      <a:pt x="15738" y="26229"/>
                    </a:lnTo>
                    <a:lnTo>
                      <a:pt x="15785" y="26276"/>
                    </a:lnTo>
                    <a:lnTo>
                      <a:pt x="15925" y="26276"/>
                    </a:lnTo>
                    <a:lnTo>
                      <a:pt x="16019" y="26229"/>
                    </a:lnTo>
                    <a:lnTo>
                      <a:pt x="16019" y="26182"/>
                    </a:lnTo>
                    <a:lnTo>
                      <a:pt x="16066" y="26089"/>
                    </a:lnTo>
                    <a:lnTo>
                      <a:pt x="16019" y="25995"/>
                    </a:lnTo>
                    <a:lnTo>
                      <a:pt x="15972" y="25948"/>
                    </a:lnTo>
                    <a:lnTo>
                      <a:pt x="15972" y="25901"/>
                    </a:lnTo>
                    <a:lnTo>
                      <a:pt x="15972" y="16628"/>
                    </a:lnTo>
                    <a:lnTo>
                      <a:pt x="15972" y="16206"/>
                    </a:lnTo>
                    <a:lnTo>
                      <a:pt x="15972" y="16019"/>
                    </a:lnTo>
                    <a:lnTo>
                      <a:pt x="15972" y="15925"/>
                    </a:lnTo>
                    <a:lnTo>
                      <a:pt x="15972" y="15832"/>
                    </a:lnTo>
                    <a:lnTo>
                      <a:pt x="15925" y="15785"/>
                    </a:lnTo>
                    <a:lnTo>
                      <a:pt x="15363" y="15223"/>
                    </a:lnTo>
                    <a:lnTo>
                      <a:pt x="14239" y="14099"/>
                    </a:lnTo>
                    <a:lnTo>
                      <a:pt x="11991" y="11850"/>
                    </a:lnTo>
                    <a:lnTo>
                      <a:pt x="7542" y="7401"/>
                    </a:lnTo>
                    <a:lnTo>
                      <a:pt x="376" y="235"/>
                    </a:lnTo>
                    <a:lnTo>
                      <a:pt x="376" y="141"/>
                    </a:lnTo>
                    <a:lnTo>
                      <a:pt x="329" y="48"/>
                    </a:lnTo>
                    <a:lnTo>
                      <a:pt x="28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 name="Google Shape;501;p27"/>
            <p:cNvSpPr/>
            <p:nvPr/>
          </p:nvSpPr>
          <p:spPr>
            <a:xfrm>
              <a:off x="2354067" y="-798249"/>
              <a:ext cx="4378847" cy="2268043"/>
            </a:xfrm>
            <a:custGeom>
              <a:avLst/>
              <a:gdLst/>
              <a:ahLst/>
              <a:cxnLst/>
              <a:rect l="l" t="t" r="r" b="b"/>
              <a:pathLst>
                <a:path w="96578" h="50023" extrusionOk="0">
                  <a:moveTo>
                    <a:pt x="94" y="1"/>
                  </a:moveTo>
                  <a:lnTo>
                    <a:pt x="47" y="48"/>
                  </a:lnTo>
                  <a:lnTo>
                    <a:pt x="0" y="94"/>
                  </a:lnTo>
                  <a:lnTo>
                    <a:pt x="0" y="141"/>
                  </a:lnTo>
                  <a:lnTo>
                    <a:pt x="47" y="282"/>
                  </a:lnTo>
                  <a:lnTo>
                    <a:pt x="94" y="329"/>
                  </a:lnTo>
                  <a:lnTo>
                    <a:pt x="94" y="4357"/>
                  </a:lnTo>
                  <a:lnTo>
                    <a:pt x="94" y="10773"/>
                  </a:lnTo>
                  <a:lnTo>
                    <a:pt x="94" y="12366"/>
                  </a:lnTo>
                  <a:lnTo>
                    <a:pt x="94" y="12600"/>
                  </a:lnTo>
                  <a:lnTo>
                    <a:pt x="94" y="12740"/>
                  </a:lnTo>
                  <a:lnTo>
                    <a:pt x="141" y="12787"/>
                  </a:lnTo>
                  <a:lnTo>
                    <a:pt x="188" y="12834"/>
                  </a:lnTo>
                  <a:lnTo>
                    <a:pt x="469" y="13115"/>
                  </a:lnTo>
                  <a:lnTo>
                    <a:pt x="1031" y="13677"/>
                  </a:lnTo>
                  <a:lnTo>
                    <a:pt x="3326" y="15972"/>
                  </a:lnTo>
                  <a:lnTo>
                    <a:pt x="9461" y="22061"/>
                  </a:lnTo>
                  <a:lnTo>
                    <a:pt x="12506" y="25152"/>
                  </a:lnTo>
                  <a:lnTo>
                    <a:pt x="12693" y="25339"/>
                  </a:lnTo>
                  <a:lnTo>
                    <a:pt x="12787" y="25433"/>
                  </a:lnTo>
                  <a:lnTo>
                    <a:pt x="12833" y="25480"/>
                  </a:lnTo>
                  <a:lnTo>
                    <a:pt x="12880" y="25527"/>
                  </a:lnTo>
                  <a:lnTo>
                    <a:pt x="80981" y="25527"/>
                  </a:lnTo>
                  <a:lnTo>
                    <a:pt x="81074" y="25573"/>
                  </a:lnTo>
                  <a:lnTo>
                    <a:pt x="81777" y="26323"/>
                  </a:lnTo>
                  <a:lnTo>
                    <a:pt x="89177" y="33723"/>
                  </a:lnTo>
                  <a:lnTo>
                    <a:pt x="92877" y="37423"/>
                  </a:lnTo>
                  <a:lnTo>
                    <a:pt x="94751" y="39250"/>
                  </a:lnTo>
                  <a:lnTo>
                    <a:pt x="95641" y="40186"/>
                  </a:lnTo>
                  <a:lnTo>
                    <a:pt x="96109" y="40655"/>
                  </a:lnTo>
                  <a:lnTo>
                    <a:pt x="96343" y="40842"/>
                  </a:lnTo>
                  <a:lnTo>
                    <a:pt x="96343" y="40889"/>
                  </a:lnTo>
                  <a:lnTo>
                    <a:pt x="96343" y="40983"/>
                  </a:lnTo>
                  <a:lnTo>
                    <a:pt x="96343" y="41123"/>
                  </a:lnTo>
                  <a:lnTo>
                    <a:pt x="96343" y="49647"/>
                  </a:lnTo>
                  <a:lnTo>
                    <a:pt x="96343" y="49694"/>
                  </a:lnTo>
                  <a:lnTo>
                    <a:pt x="96249" y="49741"/>
                  </a:lnTo>
                  <a:lnTo>
                    <a:pt x="96249" y="49835"/>
                  </a:lnTo>
                  <a:lnTo>
                    <a:pt x="96249" y="49928"/>
                  </a:lnTo>
                  <a:lnTo>
                    <a:pt x="96296" y="49975"/>
                  </a:lnTo>
                  <a:lnTo>
                    <a:pt x="96343" y="50022"/>
                  </a:lnTo>
                  <a:lnTo>
                    <a:pt x="96484" y="50022"/>
                  </a:lnTo>
                  <a:lnTo>
                    <a:pt x="96530" y="49975"/>
                  </a:lnTo>
                  <a:lnTo>
                    <a:pt x="96577" y="49928"/>
                  </a:lnTo>
                  <a:lnTo>
                    <a:pt x="96577" y="49835"/>
                  </a:lnTo>
                  <a:lnTo>
                    <a:pt x="96577" y="49741"/>
                  </a:lnTo>
                  <a:lnTo>
                    <a:pt x="96484" y="49694"/>
                  </a:lnTo>
                  <a:lnTo>
                    <a:pt x="96484" y="49647"/>
                  </a:lnTo>
                  <a:lnTo>
                    <a:pt x="96484" y="41123"/>
                  </a:lnTo>
                  <a:lnTo>
                    <a:pt x="96484" y="40983"/>
                  </a:lnTo>
                  <a:lnTo>
                    <a:pt x="96484" y="40889"/>
                  </a:lnTo>
                  <a:lnTo>
                    <a:pt x="96484" y="40842"/>
                  </a:lnTo>
                  <a:lnTo>
                    <a:pt x="96484" y="40795"/>
                  </a:lnTo>
                  <a:lnTo>
                    <a:pt x="96249" y="40514"/>
                  </a:lnTo>
                  <a:lnTo>
                    <a:pt x="95781" y="40046"/>
                  </a:lnTo>
                  <a:lnTo>
                    <a:pt x="94844" y="39156"/>
                  </a:lnTo>
                  <a:lnTo>
                    <a:pt x="93018" y="37283"/>
                  </a:lnTo>
                  <a:lnTo>
                    <a:pt x="89318" y="33582"/>
                  </a:lnTo>
                  <a:lnTo>
                    <a:pt x="81917" y="26182"/>
                  </a:lnTo>
                  <a:lnTo>
                    <a:pt x="81168" y="25480"/>
                  </a:lnTo>
                  <a:lnTo>
                    <a:pt x="81074" y="25339"/>
                  </a:lnTo>
                  <a:lnTo>
                    <a:pt x="12927" y="25339"/>
                  </a:lnTo>
                  <a:lnTo>
                    <a:pt x="12927" y="25292"/>
                  </a:lnTo>
                  <a:lnTo>
                    <a:pt x="12833" y="25199"/>
                  </a:lnTo>
                  <a:lnTo>
                    <a:pt x="12599" y="25011"/>
                  </a:lnTo>
                  <a:lnTo>
                    <a:pt x="9555" y="21967"/>
                  </a:lnTo>
                  <a:lnTo>
                    <a:pt x="3466" y="15831"/>
                  </a:lnTo>
                  <a:lnTo>
                    <a:pt x="1171" y="13536"/>
                  </a:lnTo>
                  <a:lnTo>
                    <a:pt x="609" y="12974"/>
                  </a:lnTo>
                  <a:lnTo>
                    <a:pt x="328" y="12693"/>
                  </a:lnTo>
                  <a:lnTo>
                    <a:pt x="281" y="12693"/>
                  </a:lnTo>
                  <a:lnTo>
                    <a:pt x="281" y="12647"/>
                  </a:lnTo>
                  <a:lnTo>
                    <a:pt x="281" y="12600"/>
                  </a:lnTo>
                  <a:lnTo>
                    <a:pt x="281" y="12366"/>
                  </a:lnTo>
                  <a:lnTo>
                    <a:pt x="281" y="10773"/>
                  </a:lnTo>
                  <a:lnTo>
                    <a:pt x="281" y="4357"/>
                  </a:lnTo>
                  <a:lnTo>
                    <a:pt x="281" y="329"/>
                  </a:lnTo>
                  <a:lnTo>
                    <a:pt x="328" y="282"/>
                  </a:lnTo>
                  <a:lnTo>
                    <a:pt x="375" y="141"/>
                  </a:lnTo>
                  <a:lnTo>
                    <a:pt x="375" y="94"/>
                  </a:lnTo>
                  <a:lnTo>
                    <a:pt x="328" y="48"/>
                  </a:lnTo>
                  <a:lnTo>
                    <a:pt x="234"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 name="Google Shape;502;p27"/>
            <p:cNvGrpSpPr/>
            <p:nvPr/>
          </p:nvGrpSpPr>
          <p:grpSpPr>
            <a:xfrm>
              <a:off x="5647214" y="3680345"/>
              <a:ext cx="719954" cy="456619"/>
              <a:chOff x="5647214" y="3680345"/>
              <a:chExt cx="719954" cy="456619"/>
            </a:xfrm>
          </p:grpSpPr>
          <p:sp>
            <p:nvSpPr>
              <p:cNvPr id="503" name="Google Shape;503;p27"/>
              <p:cNvSpPr/>
              <p:nvPr/>
            </p:nvSpPr>
            <p:spPr>
              <a:xfrm>
                <a:off x="5647214" y="3680345"/>
                <a:ext cx="719954" cy="456619"/>
              </a:xfrm>
              <a:custGeom>
                <a:avLst/>
                <a:gdLst/>
                <a:ahLst/>
                <a:cxnLst/>
                <a:rect l="l" t="t" r="r" b="b"/>
                <a:pathLst>
                  <a:path w="15879" h="10071" extrusionOk="0">
                    <a:moveTo>
                      <a:pt x="15691" y="1"/>
                    </a:moveTo>
                    <a:lnTo>
                      <a:pt x="15644" y="48"/>
                    </a:lnTo>
                    <a:lnTo>
                      <a:pt x="15550" y="48"/>
                    </a:lnTo>
                    <a:lnTo>
                      <a:pt x="15503" y="141"/>
                    </a:lnTo>
                    <a:lnTo>
                      <a:pt x="15503" y="188"/>
                    </a:lnTo>
                    <a:lnTo>
                      <a:pt x="15550" y="282"/>
                    </a:lnTo>
                    <a:lnTo>
                      <a:pt x="15597" y="329"/>
                    </a:lnTo>
                    <a:lnTo>
                      <a:pt x="15597" y="375"/>
                    </a:lnTo>
                    <a:lnTo>
                      <a:pt x="15597" y="3513"/>
                    </a:lnTo>
                    <a:lnTo>
                      <a:pt x="15597" y="5574"/>
                    </a:lnTo>
                    <a:lnTo>
                      <a:pt x="15597" y="6605"/>
                    </a:lnTo>
                    <a:lnTo>
                      <a:pt x="15597" y="6839"/>
                    </a:lnTo>
                    <a:lnTo>
                      <a:pt x="15597" y="6979"/>
                    </a:lnTo>
                    <a:lnTo>
                      <a:pt x="15550" y="7026"/>
                    </a:lnTo>
                    <a:lnTo>
                      <a:pt x="15222" y="7401"/>
                    </a:lnTo>
                    <a:lnTo>
                      <a:pt x="13817" y="8759"/>
                    </a:lnTo>
                    <a:lnTo>
                      <a:pt x="13115" y="9462"/>
                    </a:lnTo>
                    <a:lnTo>
                      <a:pt x="12787" y="9790"/>
                    </a:lnTo>
                    <a:lnTo>
                      <a:pt x="12787" y="9836"/>
                    </a:lnTo>
                    <a:lnTo>
                      <a:pt x="375" y="9836"/>
                    </a:lnTo>
                    <a:lnTo>
                      <a:pt x="282" y="9743"/>
                    </a:lnTo>
                    <a:lnTo>
                      <a:pt x="188" y="9696"/>
                    </a:lnTo>
                    <a:lnTo>
                      <a:pt x="141" y="9743"/>
                    </a:lnTo>
                    <a:lnTo>
                      <a:pt x="47" y="9790"/>
                    </a:lnTo>
                    <a:lnTo>
                      <a:pt x="47" y="9836"/>
                    </a:lnTo>
                    <a:lnTo>
                      <a:pt x="1" y="9883"/>
                    </a:lnTo>
                    <a:lnTo>
                      <a:pt x="47" y="9977"/>
                    </a:lnTo>
                    <a:lnTo>
                      <a:pt x="47" y="10024"/>
                    </a:lnTo>
                    <a:lnTo>
                      <a:pt x="141" y="10071"/>
                    </a:lnTo>
                    <a:lnTo>
                      <a:pt x="282" y="10071"/>
                    </a:lnTo>
                    <a:lnTo>
                      <a:pt x="375" y="9977"/>
                    </a:lnTo>
                    <a:lnTo>
                      <a:pt x="12881" y="9977"/>
                    </a:lnTo>
                    <a:lnTo>
                      <a:pt x="12881" y="9930"/>
                    </a:lnTo>
                    <a:lnTo>
                      <a:pt x="13255" y="9602"/>
                    </a:lnTo>
                    <a:lnTo>
                      <a:pt x="13958" y="8900"/>
                    </a:lnTo>
                    <a:lnTo>
                      <a:pt x="15316" y="7495"/>
                    </a:lnTo>
                    <a:lnTo>
                      <a:pt x="15691" y="7167"/>
                    </a:lnTo>
                    <a:lnTo>
                      <a:pt x="15738" y="7073"/>
                    </a:lnTo>
                    <a:lnTo>
                      <a:pt x="15784" y="7073"/>
                    </a:lnTo>
                    <a:lnTo>
                      <a:pt x="15784" y="7026"/>
                    </a:lnTo>
                    <a:lnTo>
                      <a:pt x="15784" y="6839"/>
                    </a:lnTo>
                    <a:lnTo>
                      <a:pt x="15784" y="6605"/>
                    </a:lnTo>
                    <a:lnTo>
                      <a:pt x="15784" y="5574"/>
                    </a:lnTo>
                    <a:lnTo>
                      <a:pt x="15784" y="3513"/>
                    </a:lnTo>
                    <a:lnTo>
                      <a:pt x="15784" y="375"/>
                    </a:lnTo>
                    <a:lnTo>
                      <a:pt x="15784" y="329"/>
                    </a:lnTo>
                    <a:lnTo>
                      <a:pt x="15831" y="282"/>
                    </a:lnTo>
                    <a:lnTo>
                      <a:pt x="15878" y="188"/>
                    </a:lnTo>
                    <a:lnTo>
                      <a:pt x="15878" y="141"/>
                    </a:lnTo>
                    <a:lnTo>
                      <a:pt x="15831" y="48"/>
                    </a:lnTo>
                    <a:lnTo>
                      <a:pt x="15784" y="48"/>
                    </a:lnTo>
                    <a:lnTo>
                      <a:pt x="1569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7"/>
              <p:cNvSpPr/>
              <p:nvPr/>
            </p:nvSpPr>
            <p:spPr>
              <a:xfrm>
                <a:off x="5647214" y="3680345"/>
                <a:ext cx="654120" cy="397178"/>
              </a:xfrm>
              <a:custGeom>
                <a:avLst/>
                <a:gdLst/>
                <a:ahLst/>
                <a:cxnLst/>
                <a:rect l="l" t="t" r="r" b="b"/>
                <a:pathLst>
                  <a:path w="14427" h="8760" extrusionOk="0">
                    <a:moveTo>
                      <a:pt x="14239" y="1"/>
                    </a:moveTo>
                    <a:lnTo>
                      <a:pt x="14192" y="48"/>
                    </a:lnTo>
                    <a:lnTo>
                      <a:pt x="14145" y="48"/>
                    </a:lnTo>
                    <a:lnTo>
                      <a:pt x="14098" y="141"/>
                    </a:lnTo>
                    <a:lnTo>
                      <a:pt x="14098" y="188"/>
                    </a:lnTo>
                    <a:lnTo>
                      <a:pt x="14098" y="282"/>
                    </a:lnTo>
                    <a:lnTo>
                      <a:pt x="14192" y="329"/>
                    </a:lnTo>
                    <a:lnTo>
                      <a:pt x="14192" y="375"/>
                    </a:lnTo>
                    <a:lnTo>
                      <a:pt x="14192" y="3232"/>
                    </a:lnTo>
                    <a:lnTo>
                      <a:pt x="14192" y="5059"/>
                    </a:lnTo>
                    <a:lnTo>
                      <a:pt x="14192" y="5996"/>
                    </a:lnTo>
                    <a:lnTo>
                      <a:pt x="14192" y="6230"/>
                    </a:lnTo>
                    <a:lnTo>
                      <a:pt x="14192" y="6324"/>
                    </a:lnTo>
                    <a:lnTo>
                      <a:pt x="14145" y="6370"/>
                    </a:lnTo>
                    <a:lnTo>
                      <a:pt x="13817" y="6698"/>
                    </a:lnTo>
                    <a:lnTo>
                      <a:pt x="12740" y="7776"/>
                    </a:lnTo>
                    <a:lnTo>
                      <a:pt x="12225" y="8291"/>
                    </a:lnTo>
                    <a:lnTo>
                      <a:pt x="12084" y="8431"/>
                    </a:lnTo>
                    <a:lnTo>
                      <a:pt x="12038" y="8478"/>
                    </a:lnTo>
                    <a:lnTo>
                      <a:pt x="11991" y="8525"/>
                    </a:lnTo>
                    <a:lnTo>
                      <a:pt x="375" y="8525"/>
                    </a:lnTo>
                    <a:lnTo>
                      <a:pt x="282" y="8431"/>
                    </a:lnTo>
                    <a:lnTo>
                      <a:pt x="188" y="8384"/>
                    </a:lnTo>
                    <a:lnTo>
                      <a:pt x="141" y="8431"/>
                    </a:lnTo>
                    <a:lnTo>
                      <a:pt x="47" y="8478"/>
                    </a:lnTo>
                    <a:lnTo>
                      <a:pt x="47" y="8525"/>
                    </a:lnTo>
                    <a:lnTo>
                      <a:pt x="1" y="8572"/>
                    </a:lnTo>
                    <a:lnTo>
                      <a:pt x="47" y="8665"/>
                    </a:lnTo>
                    <a:lnTo>
                      <a:pt x="47" y="8712"/>
                    </a:lnTo>
                    <a:lnTo>
                      <a:pt x="141" y="8759"/>
                    </a:lnTo>
                    <a:lnTo>
                      <a:pt x="282" y="8759"/>
                    </a:lnTo>
                    <a:lnTo>
                      <a:pt x="375" y="8665"/>
                    </a:lnTo>
                    <a:lnTo>
                      <a:pt x="12084" y="8665"/>
                    </a:lnTo>
                    <a:lnTo>
                      <a:pt x="12131" y="8619"/>
                    </a:lnTo>
                    <a:lnTo>
                      <a:pt x="12225" y="8572"/>
                    </a:lnTo>
                    <a:lnTo>
                      <a:pt x="12319" y="8431"/>
                    </a:lnTo>
                    <a:lnTo>
                      <a:pt x="12881" y="7869"/>
                    </a:lnTo>
                    <a:lnTo>
                      <a:pt x="13958" y="6839"/>
                    </a:lnTo>
                    <a:lnTo>
                      <a:pt x="14239" y="6511"/>
                    </a:lnTo>
                    <a:lnTo>
                      <a:pt x="14333" y="6417"/>
                    </a:lnTo>
                    <a:lnTo>
                      <a:pt x="14333" y="6370"/>
                    </a:lnTo>
                    <a:lnTo>
                      <a:pt x="14333" y="6230"/>
                    </a:lnTo>
                    <a:lnTo>
                      <a:pt x="14333" y="5996"/>
                    </a:lnTo>
                    <a:lnTo>
                      <a:pt x="14333" y="5059"/>
                    </a:lnTo>
                    <a:lnTo>
                      <a:pt x="14333" y="3232"/>
                    </a:lnTo>
                    <a:lnTo>
                      <a:pt x="14333" y="375"/>
                    </a:lnTo>
                    <a:lnTo>
                      <a:pt x="14333" y="329"/>
                    </a:lnTo>
                    <a:lnTo>
                      <a:pt x="14426" y="282"/>
                    </a:lnTo>
                    <a:lnTo>
                      <a:pt x="14426" y="188"/>
                    </a:lnTo>
                    <a:lnTo>
                      <a:pt x="14426" y="141"/>
                    </a:lnTo>
                    <a:lnTo>
                      <a:pt x="14379" y="48"/>
                    </a:lnTo>
                    <a:lnTo>
                      <a:pt x="14333" y="48"/>
                    </a:lnTo>
                    <a:lnTo>
                      <a:pt x="1423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7"/>
              <p:cNvSpPr/>
              <p:nvPr/>
            </p:nvSpPr>
            <p:spPr>
              <a:xfrm>
                <a:off x="5647214" y="3680345"/>
                <a:ext cx="586156" cy="333430"/>
              </a:xfrm>
              <a:custGeom>
                <a:avLst/>
                <a:gdLst/>
                <a:ahLst/>
                <a:cxnLst/>
                <a:rect l="l" t="t" r="r" b="b"/>
                <a:pathLst>
                  <a:path w="12928" h="7354" extrusionOk="0">
                    <a:moveTo>
                      <a:pt x="12740" y="1"/>
                    </a:moveTo>
                    <a:lnTo>
                      <a:pt x="12693" y="48"/>
                    </a:lnTo>
                    <a:lnTo>
                      <a:pt x="12646" y="48"/>
                    </a:lnTo>
                    <a:lnTo>
                      <a:pt x="12600" y="141"/>
                    </a:lnTo>
                    <a:lnTo>
                      <a:pt x="12600" y="188"/>
                    </a:lnTo>
                    <a:lnTo>
                      <a:pt x="12600" y="282"/>
                    </a:lnTo>
                    <a:lnTo>
                      <a:pt x="12693" y="329"/>
                    </a:lnTo>
                    <a:lnTo>
                      <a:pt x="12693" y="375"/>
                    </a:lnTo>
                    <a:lnTo>
                      <a:pt x="12693" y="3045"/>
                    </a:lnTo>
                    <a:lnTo>
                      <a:pt x="12693" y="4731"/>
                    </a:lnTo>
                    <a:lnTo>
                      <a:pt x="12693" y="5574"/>
                    </a:lnTo>
                    <a:lnTo>
                      <a:pt x="12693" y="5762"/>
                    </a:lnTo>
                    <a:lnTo>
                      <a:pt x="12693" y="5855"/>
                    </a:lnTo>
                    <a:lnTo>
                      <a:pt x="12693" y="5902"/>
                    </a:lnTo>
                    <a:lnTo>
                      <a:pt x="12646" y="5902"/>
                    </a:lnTo>
                    <a:lnTo>
                      <a:pt x="12365" y="6183"/>
                    </a:lnTo>
                    <a:lnTo>
                      <a:pt x="11757" y="6792"/>
                    </a:lnTo>
                    <a:lnTo>
                      <a:pt x="11476" y="7073"/>
                    </a:lnTo>
                    <a:lnTo>
                      <a:pt x="375" y="7073"/>
                    </a:lnTo>
                    <a:lnTo>
                      <a:pt x="282" y="7026"/>
                    </a:lnTo>
                    <a:lnTo>
                      <a:pt x="188" y="6979"/>
                    </a:lnTo>
                    <a:lnTo>
                      <a:pt x="141" y="7026"/>
                    </a:lnTo>
                    <a:lnTo>
                      <a:pt x="47" y="7026"/>
                    </a:lnTo>
                    <a:lnTo>
                      <a:pt x="47" y="7120"/>
                    </a:lnTo>
                    <a:lnTo>
                      <a:pt x="1" y="7167"/>
                    </a:lnTo>
                    <a:lnTo>
                      <a:pt x="47" y="7260"/>
                    </a:lnTo>
                    <a:lnTo>
                      <a:pt x="47" y="7307"/>
                    </a:lnTo>
                    <a:lnTo>
                      <a:pt x="141" y="7354"/>
                    </a:lnTo>
                    <a:lnTo>
                      <a:pt x="188" y="7354"/>
                    </a:lnTo>
                    <a:lnTo>
                      <a:pt x="282" y="7307"/>
                    </a:lnTo>
                    <a:lnTo>
                      <a:pt x="375" y="7260"/>
                    </a:lnTo>
                    <a:lnTo>
                      <a:pt x="11569" y="7260"/>
                    </a:lnTo>
                    <a:lnTo>
                      <a:pt x="11897" y="6932"/>
                    </a:lnTo>
                    <a:lnTo>
                      <a:pt x="12506" y="6324"/>
                    </a:lnTo>
                    <a:lnTo>
                      <a:pt x="12787" y="5996"/>
                    </a:lnTo>
                    <a:lnTo>
                      <a:pt x="12834" y="5949"/>
                    </a:lnTo>
                    <a:lnTo>
                      <a:pt x="12834" y="5902"/>
                    </a:lnTo>
                    <a:lnTo>
                      <a:pt x="12834" y="5762"/>
                    </a:lnTo>
                    <a:lnTo>
                      <a:pt x="12834" y="5574"/>
                    </a:lnTo>
                    <a:lnTo>
                      <a:pt x="12834" y="4731"/>
                    </a:lnTo>
                    <a:lnTo>
                      <a:pt x="12834" y="3045"/>
                    </a:lnTo>
                    <a:lnTo>
                      <a:pt x="12834" y="375"/>
                    </a:lnTo>
                    <a:lnTo>
                      <a:pt x="12834" y="329"/>
                    </a:lnTo>
                    <a:lnTo>
                      <a:pt x="12927" y="282"/>
                    </a:lnTo>
                    <a:lnTo>
                      <a:pt x="12927" y="188"/>
                    </a:lnTo>
                    <a:lnTo>
                      <a:pt x="12927" y="141"/>
                    </a:lnTo>
                    <a:lnTo>
                      <a:pt x="12881" y="48"/>
                    </a:lnTo>
                    <a:lnTo>
                      <a:pt x="12834" y="48"/>
                    </a:lnTo>
                    <a:lnTo>
                      <a:pt x="1274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27"/>
            <p:cNvGrpSpPr/>
            <p:nvPr/>
          </p:nvGrpSpPr>
          <p:grpSpPr>
            <a:xfrm>
              <a:off x="5647214" y="3310870"/>
              <a:ext cx="719954" cy="456574"/>
              <a:chOff x="5647214" y="3310870"/>
              <a:chExt cx="719954" cy="456574"/>
            </a:xfrm>
          </p:grpSpPr>
          <p:sp>
            <p:nvSpPr>
              <p:cNvPr id="507" name="Google Shape;507;p27"/>
              <p:cNvSpPr/>
              <p:nvPr/>
            </p:nvSpPr>
            <p:spPr>
              <a:xfrm>
                <a:off x="5647214" y="3310870"/>
                <a:ext cx="719954" cy="456574"/>
              </a:xfrm>
              <a:custGeom>
                <a:avLst/>
                <a:gdLst/>
                <a:ahLst/>
                <a:cxnLst/>
                <a:rect l="l" t="t" r="r" b="b"/>
                <a:pathLst>
                  <a:path w="15879" h="10070" extrusionOk="0">
                    <a:moveTo>
                      <a:pt x="15644" y="0"/>
                    </a:moveTo>
                    <a:lnTo>
                      <a:pt x="15550" y="47"/>
                    </a:lnTo>
                    <a:lnTo>
                      <a:pt x="15503" y="94"/>
                    </a:lnTo>
                    <a:lnTo>
                      <a:pt x="15503" y="188"/>
                    </a:lnTo>
                    <a:lnTo>
                      <a:pt x="15550" y="281"/>
                    </a:lnTo>
                    <a:lnTo>
                      <a:pt x="15597" y="328"/>
                    </a:lnTo>
                    <a:lnTo>
                      <a:pt x="15597" y="375"/>
                    </a:lnTo>
                    <a:lnTo>
                      <a:pt x="15597" y="3513"/>
                    </a:lnTo>
                    <a:lnTo>
                      <a:pt x="15597" y="5574"/>
                    </a:lnTo>
                    <a:lnTo>
                      <a:pt x="15597" y="6604"/>
                    </a:lnTo>
                    <a:lnTo>
                      <a:pt x="15597" y="6838"/>
                    </a:lnTo>
                    <a:lnTo>
                      <a:pt x="15597" y="6979"/>
                    </a:lnTo>
                    <a:lnTo>
                      <a:pt x="15550" y="7026"/>
                    </a:lnTo>
                    <a:lnTo>
                      <a:pt x="15222" y="7400"/>
                    </a:lnTo>
                    <a:lnTo>
                      <a:pt x="13817" y="8759"/>
                    </a:lnTo>
                    <a:lnTo>
                      <a:pt x="13115" y="9461"/>
                    </a:lnTo>
                    <a:lnTo>
                      <a:pt x="12787" y="9789"/>
                    </a:lnTo>
                    <a:lnTo>
                      <a:pt x="375" y="9789"/>
                    </a:lnTo>
                    <a:lnTo>
                      <a:pt x="375" y="9836"/>
                    </a:lnTo>
                    <a:lnTo>
                      <a:pt x="282" y="9742"/>
                    </a:lnTo>
                    <a:lnTo>
                      <a:pt x="188" y="9695"/>
                    </a:lnTo>
                    <a:lnTo>
                      <a:pt x="141" y="9742"/>
                    </a:lnTo>
                    <a:lnTo>
                      <a:pt x="47" y="9789"/>
                    </a:lnTo>
                    <a:lnTo>
                      <a:pt x="47" y="9836"/>
                    </a:lnTo>
                    <a:lnTo>
                      <a:pt x="1" y="9883"/>
                    </a:lnTo>
                    <a:lnTo>
                      <a:pt x="47" y="9976"/>
                    </a:lnTo>
                    <a:lnTo>
                      <a:pt x="47" y="10023"/>
                    </a:lnTo>
                    <a:lnTo>
                      <a:pt x="141" y="10070"/>
                    </a:lnTo>
                    <a:lnTo>
                      <a:pt x="188" y="10070"/>
                    </a:lnTo>
                    <a:lnTo>
                      <a:pt x="282" y="10023"/>
                    </a:lnTo>
                    <a:lnTo>
                      <a:pt x="375" y="9976"/>
                    </a:lnTo>
                    <a:lnTo>
                      <a:pt x="12881" y="9976"/>
                    </a:lnTo>
                    <a:lnTo>
                      <a:pt x="12881" y="9929"/>
                    </a:lnTo>
                    <a:lnTo>
                      <a:pt x="13255" y="9602"/>
                    </a:lnTo>
                    <a:lnTo>
                      <a:pt x="13958" y="8899"/>
                    </a:lnTo>
                    <a:lnTo>
                      <a:pt x="15316" y="7494"/>
                    </a:lnTo>
                    <a:lnTo>
                      <a:pt x="15691" y="7166"/>
                    </a:lnTo>
                    <a:lnTo>
                      <a:pt x="15738" y="7072"/>
                    </a:lnTo>
                    <a:lnTo>
                      <a:pt x="15784" y="7026"/>
                    </a:lnTo>
                    <a:lnTo>
                      <a:pt x="15784" y="6979"/>
                    </a:lnTo>
                    <a:lnTo>
                      <a:pt x="15784" y="6838"/>
                    </a:lnTo>
                    <a:lnTo>
                      <a:pt x="15784" y="6604"/>
                    </a:lnTo>
                    <a:lnTo>
                      <a:pt x="15784" y="5574"/>
                    </a:lnTo>
                    <a:lnTo>
                      <a:pt x="15784" y="3513"/>
                    </a:lnTo>
                    <a:lnTo>
                      <a:pt x="15784" y="375"/>
                    </a:lnTo>
                    <a:lnTo>
                      <a:pt x="15784" y="328"/>
                    </a:lnTo>
                    <a:lnTo>
                      <a:pt x="15831" y="281"/>
                    </a:lnTo>
                    <a:lnTo>
                      <a:pt x="15878" y="188"/>
                    </a:lnTo>
                    <a:lnTo>
                      <a:pt x="15878" y="94"/>
                    </a:lnTo>
                    <a:lnTo>
                      <a:pt x="15831" y="47"/>
                    </a:lnTo>
                    <a:lnTo>
                      <a:pt x="1578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7"/>
              <p:cNvSpPr/>
              <p:nvPr/>
            </p:nvSpPr>
            <p:spPr>
              <a:xfrm>
                <a:off x="5647214" y="3310870"/>
                <a:ext cx="654120" cy="397133"/>
              </a:xfrm>
              <a:custGeom>
                <a:avLst/>
                <a:gdLst/>
                <a:ahLst/>
                <a:cxnLst/>
                <a:rect l="l" t="t" r="r" b="b"/>
                <a:pathLst>
                  <a:path w="14427" h="8759" extrusionOk="0">
                    <a:moveTo>
                      <a:pt x="14192" y="0"/>
                    </a:moveTo>
                    <a:lnTo>
                      <a:pt x="14145" y="47"/>
                    </a:lnTo>
                    <a:lnTo>
                      <a:pt x="14098" y="94"/>
                    </a:lnTo>
                    <a:lnTo>
                      <a:pt x="14098" y="188"/>
                    </a:lnTo>
                    <a:lnTo>
                      <a:pt x="14098" y="281"/>
                    </a:lnTo>
                    <a:lnTo>
                      <a:pt x="14192" y="328"/>
                    </a:lnTo>
                    <a:lnTo>
                      <a:pt x="14192" y="375"/>
                    </a:lnTo>
                    <a:lnTo>
                      <a:pt x="14192" y="3232"/>
                    </a:lnTo>
                    <a:lnTo>
                      <a:pt x="14192" y="5058"/>
                    </a:lnTo>
                    <a:lnTo>
                      <a:pt x="14192" y="5995"/>
                    </a:lnTo>
                    <a:lnTo>
                      <a:pt x="14192" y="6229"/>
                    </a:lnTo>
                    <a:lnTo>
                      <a:pt x="14192" y="6323"/>
                    </a:lnTo>
                    <a:lnTo>
                      <a:pt x="14145" y="6370"/>
                    </a:lnTo>
                    <a:lnTo>
                      <a:pt x="13817" y="6698"/>
                    </a:lnTo>
                    <a:lnTo>
                      <a:pt x="12740" y="7775"/>
                    </a:lnTo>
                    <a:lnTo>
                      <a:pt x="12225" y="8290"/>
                    </a:lnTo>
                    <a:lnTo>
                      <a:pt x="12084" y="8431"/>
                    </a:lnTo>
                    <a:lnTo>
                      <a:pt x="12038" y="8478"/>
                    </a:lnTo>
                    <a:lnTo>
                      <a:pt x="375" y="8478"/>
                    </a:lnTo>
                    <a:lnTo>
                      <a:pt x="282" y="8431"/>
                    </a:lnTo>
                    <a:lnTo>
                      <a:pt x="188" y="8384"/>
                    </a:lnTo>
                    <a:lnTo>
                      <a:pt x="141" y="8431"/>
                    </a:lnTo>
                    <a:lnTo>
                      <a:pt x="47" y="8478"/>
                    </a:lnTo>
                    <a:lnTo>
                      <a:pt x="47" y="8524"/>
                    </a:lnTo>
                    <a:lnTo>
                      <a:pt x="1" y="8571"/>
                    </a:lnTo>
                    <a:lnTo>
                      <a:pt x="47" y="8665"/>
                    </a:lnTo>
                    <a:lnTo>
                      <a:pt x="47" y="8712"/>
                    </a:lnTo>
                    <a:lnTo>
                      <a:pt x="141" y="8759"/>
                    </a:lnTo>
                    <a:lnTo>
                      <a:pt x="188" y="8759"/>
                    </a:lnTo>
                    <a:lnTo>
                      <a:pt x="282" y="8712"/>
                    </a:lnTo>
                    <a:lnTo>
                      <a:pt x="375" y="8665"/>
                    </a:lnTo>
                    <a:lnTo>
                      <a:pt x="12084" y="8665"/>
                    </a:lnTo>
                    <a:lnTo>
                      <a:pt x="12131" y="8618"/>
                    </a:lnTo>
                    <a:lnTo>
                      <a:pt x="12225" y="8524"/>
                    </a:lnTo>
                    <a:lnTo>
                      <a:pt x="12319" y="8431"/>
                    </a:lnTo>
                    <a:lnTo>
                      <a:pt x="12881" y="7869"/>
                    </a:lnTo>
                    <a:lnTo>
                      <a:pt x="13958" y="6838"/>
                    </a:lnTo>
                    <a:lnTo>
                      <a:pt x="14239" y="6510"/>
                    </a:lnTo>
                    <a:lnTo>
                      <a:pt x="14333" y="6417"/>
                    </a:lnTo>
                    <a:lnTo>
                      <a:pt x="14333" y="6370"/>
                    </a:lnTo>
                    <a:lnTo>
                      <a:pt x="14333" y="6229"/>
                    </a:lnTo>
                    <a:lnTo>
                      <a:pt x="14333" y="5995"/>
                    </a:lnTo>
                    <a:lnTo>
                      <a:pt x="14333" y="5058"/>
                    </a:lnTo>
                    <a:lnTo>
                      <a:pt x="14333" y="3232"/>
                    </a:lnTo>
                    <a:lnTo>
                      <a:pt x="14333" y="375"/>
                    </a:lnTo>
                    <a:lnTo>
                      <a:pt x="14333" y="328"/>
                    </a:lnTo>
                    <a:lnTo>
                      <a:pt x="14426" y="281"/>
                    </a:lnTo>
                    <a:lnTo>
                      <a:pt x="14426" y="188"/>
                    </a:lnTo>
                    <a:lnTo>
                      <a:pt x="14426" y="94"/>
                    </a:lnTo>
                    <a:lnTo>
                      <a:pt x="14379" y="47"/>
                    </a:lnTo>
                    <a:lnTo>
                      <a:pt x="1433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7"/>
              <p:cNvSpPr/>
              <p:nvPr/>
            </p:nvSpPr>
            <p:spPr>
              <a:xfrm>
                <a:off x="5647214" y="3310870"/>
                <a:ext cx="586156" cy="333430"/>
              </a:xfrm>
              <a:custGeom>
                <a:avLst/>
                <a:gdLst/>
                <a:ahLst/>
                <a:cxnLst/>
                <a:rect l="l" t="t" r="r" b="b"/>
                <a:pathLst>
                  <a:path w="12928" h="7354" extrusionOk="0">
                    <a:moveTo>
                      <a:pt x="12693" y="0"/>
                    </a:moveTo>
                    <a:lnTo>
                      <a:pt x="12646" y="47"/>
                    </a:lnTo>
                    <a:lnTo>
                      <a:pt x="12600" y="94"/>
                    </a:lnTo>
                    <a:lnTo>
                      <a:pt x="12600" y="188"/>
                    </a:lnTo>
                    <a:lnTo>
                      <a:pt x="12600" y="281"/>
                    </a:lnTo>
                    <a:lnTo>
                      <a:pt x="12693" y="328"/>
                    </a:lnTo>
                    <a:lnTo>
                      <a:pt x="12693" y="375"/>
                    </a:lnTo>
                    <a:lnTo>
                      <a:pt x="12693" y="2998"/>
                    </a:lnTo>
                    <a:lnTo>
                      <a:pt x="12693" y="4731"/>
                    </a:lnTo>
                    <a:lnTo>
                      <a:pt x="12693" y="5574"/>
                    </a:lnTo>
                    <a:lnTo>
                      <a:pt x="12693" y="5761"/>
                    </a:lnTo>
                    <a:lnTo>
                      <a:pt x="12693" y="5855"/>
                    </a:lnTo>
                    <a:lnTo>
                      <a:pt x="12693" y="5902"/>
                    </a:lnTo>
                    <a:lnTo>
                      <a:pt x="12646" y="5902"/>
                    </a:lnTo>
                    <a:lnTo>
                      <a:pt x="12365" y="6183"/>
                    </a:lnTo>
                    <a:lnTo>
                      <a:pt x="11757" y="6791"/>
                    </a:lnTo>
                    <a:lnTo>
                      <a:pt x="11476" y="7072"/>
                    </a:lnTo>
                    <a:lnTo>
                      <a:pt x="375" y="7072"/>
                    </a:lnTo>
                    <a:lnTo>
                      <a:pt x="282" y="7026"/>
                    </a:lnTo>
                    <a:lnTo>
                      <a:pt x="188" y="6979"/>
                    </a:lnTo>
                    <a:lnTo>
                      <a:pt x="141" y="6979"/>
                    </a:lnTo>
                    <a:lnTo>
                      <a:pt x="47" y="7026"/>
                    </a:lnTo>
                    <a:lnTo>
                      <a:pt x="47" y="7072"/>
                    </a:lnTo>
                    <a:lnTo>
                      <a:pt x="1" y="7166"/>
                    </a:lnTo>
                    <a:lnTo>
                      <a:pt x="47" y="7213"/>
                    </a:lnTo>
                    <a:lnTo>
                      <a:pt x="47" y="7307"/>
                    </a:lnTo>
                    <a:lnTo>
                      <a:pt x="141" y="7353"/>
                    </a:lnTo>
                    <a:lnTo>
                      <a:pt x="188" y="7353"/>
                    </a:lnTo>
                    <a:lnTo>
                      <a:pt x="282" y="7307"/>
                    </a:lnTo>
                    <a:lnTo>
                      <a:pt x="375" y="7260"/>
                    </a:lnTo>
                    <a:lnTo>
                      <a:pt x="11522" y="7260"/>
                    </a:lnTo>
                    <a:lnTo>
                      <a:pt x="11569" y="7213"/>
                    </a:lnTo>
                    <a:lnTo>
                      <a:pt x="11897" y="6932"/>
                    </a:lnTo>
                    <a:lnTo>
                      <a:pt x="12506" y="6323"/>
                    </a:lnTo>
                    <a:lnTo>
                      <a:pt x="12787" y="5995"/>
                    </a:lnTo>
                    <a:lnTo>
                      <a:pt x="12834" y="5948"/>
                    </a:lnTo>
                    <a:lnTo>
                      <a:pt x="12834" y="5855"/>
                    </a:lnTo>
                    <a:lnTo>
                      <a:pt x="12834" y="5761"/>
                    </a:lnTo>
                    <a:lnTo>
                      <a:pt x="12834" y="5574"/>
                    </a:lnTo>
                    <a:lnTo>
                      <a:pt x="12834" y="4731"/>
                    </a:lnTo>
                    <a:lnTo>
                      <a:pt x="12834" y="2998"/>
                    </a:lnTo>
                    <a:lnTo>
                      <a:pt x="12834" y="375"/>
                    </a:lnTo>
                    <a:lnTo>
                      <a:pt x="12834" y="328"/>
                    </a:lnTo>
                    <a:lnTo>
                      <a:pt x="12927" y="281"/>
                    </a:lnTo>
                    <a:lnTo>
                      <a:pt x="12927" y="188"/>
                    </a:lnTo>
                    <a:lnTo>
                      <a:pt x="12927" y="94"/>
                    </a:lnTo>
                    <a:lnTo>
                      <a:pt x="12881" y="47"/>
                    </a:lnTo>
                    <a:lnTo>
                      <a:pt x="1283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 name="Google Shape;510;p27"/>
            <p:cNvGrpSpPr/>
            <p:nvPr/>
          </p:nvGrpSpPr>
          <p:grpSpPr>
            <a:xfrm>
              <a:off x="8153020" y="-1031841"/>
              <a:ext cx="496972" cy="2501635"/>
              <a:chOff x="8153020" y="-1031841"/>
              <a:chExt cx="496972" cy="2501635"/>
            </a:xfrm>
          </p:grpSpPr>
          <p:sp>
            <p:nvSpPr>
              <p:cNvPr id="511" name="Google Shape;511;p27"/>
              <p:cNvSpPr/>
              <p:nvPr/>
            </p:nvSpPr>
            <p:spPr>
              <a:xfrm>
                <a:off x="8327171" y="-1031841"/>
                <a:ext cx="322821" cy="2501635"/>
              </a:xfrm>
              <a:custGeom>
                <a:avLst/>
                <a:gdLst/>
                <a:ahLst/>
                <a:cxnLst/>
                <a:rect l="l" t="t" r="r" b="b"/>
                <a:pathLst>
                  <a:path w="7120" h="55175" extrusionOk="0">
                    <a:moveTo>
                      <a:pt x="6838" y="1"/>
                    </a:moveTo>
                    <a:lnTo>
                      <a:pt x="6792" y="48"/>
                    </a:lnTo>
                    <a:lnTo>
                      <a:pt x="6745" y="94"/>
                    </a:lnTo>
                    <a:lnTo>
                      <a:pt x="6745" y="188"/>
                    </a:lnTo>
                    <a:lnTo>
                      <a:pt x="6792" y="282"/>
                    </a:lnTo>
                    <a:lnTo>
                      <a:pt x="6838" y="329"/>
                    </a:lnTo>
                    <a:lnTo>
                      <a:pt x="6838" y="375"/>
                    </a:lnTo>
                    <a:lnTo>
                      <a:pt x="6838" y="16066"/>
                    </a:lnTo>
                    <a:lnTo>
                      <a:pt x="6838" y="25808"/>
                    </a:lnTo>
                    <a:lnTo>
                      <a:pt x="6838" y="30632"/>
                    </a:lnTo>
                    <a:lnTo>
                      <a:pt x="6838" y="33067"/>
                    </a:lnTo>
                    <a:lnTo>
                      <a:pt x="6838" y="34285"/>
                    </a:lnTo>
                    <a:lnTo>
                      <a:pt x="6838" y="34566"/>
                    </a:lnTo>
                    <a:lnTo>
                      <a:pt x="6838" y="34613"/>
                    </a:lnTo>
                    <a:lnTo>
                      <a:pt x="6792" y="34613"/>
                    </a:lnTo>
                    <a:lnTo>
                      <a:pt x="6698" y="34753"/>
                    </a:lnTo>
                    <a:lnTo>
                      <a:pt x="6230" y="35175"/>
                    </a:lnTo>
                    <a:lnTo>
                      <a:pt x="2998" y="38407"/>
                    </a:lnTo>
                    <a:lnTo>
                      <a:pt x="1359" y="40046"/>
                    </a:lnTo>
                    <a:lnTo>
                      <a:pt x="562" y="40842"/>
                    </a:lnTo>
                    <a:lnTo>
                      <a:pt x="141" y="41264"/>
                    </a:lnTo>
                    <a:lnTo>
                      <a:pt x="94" y="41357"/>
                    </a:lnTo>
                    <a:lnTo>
                      <a:pt x="94" y="41451"/>
                    </a:lnTo>
                    <a:lnTo>
                      <a:pt x="94" y="41591"/>
                    </a:lnTo>
                    <a:lnTo>
                      <a:pt x="94" y="41872"/>
                    </a:lnTo>
                    <a:lnTo>
                      <a:pt x="94" y="54799"/>
                    </a:lnTo>
                    <a:lnTo>
                      <a:pt x="94" y="54846"/>
                    </a:lnTo>
                    <a:lnTo>
                      <a:pt x="0" y="54893"/>
                    </a:lnTo>
                    <a:lnTo>
                      <a:pt x="0" y="54987"/>
                    </a:lnTo>
                    <a:lnTo>
                      <a:pt x="0" y="55080"/>
                    </a:lnTo>
                    <a:lnTo>
                      <a:pt x="47" y="55127"/>
                    </a:lnTo>
                    <a:lnTo>
                      <a:pt x="94" y="55174"/>
                    </a:lnTo>
                    <a:lnTo>
                      <a:pt x="235" y="55174"/>
                    </a:lnTo>
                    <a:lnTo>
                      <a:pt x="281" y="55127"/>
                    </a:lnTo>
                    <a:lnTo>
                      <a:pt x="328" y="55080"/>
                    </a:lnTo>
                    <a:lnTo>
                      <a:pt x="328" y="54987"/>
                    </a:lnTo>
                    <a:lnTo>
                      <a:pt x="328" y="54893"/>
                    </a:lnTo>
                    <a:lnTo>
                      <a:pt x="235" y="54846"/>
                    </a:lnTo>
                    <a:lnTo>
                      <a:pt x="235" y="54799"/>
                    </a:lnTo>
                    <a:lnTo>
                      <a:pt x="235" y="41872"/>
                    </a:lnTo>
                    <a:lnTo>
                      <a:pt x="235" y="41591"/>
                    </a:lnTo>
                    <a:lnTo>
                      <a:pt x="235" y="41451"/>
                    </a:lnTo>
                    <a:lnTo>
                      <a:pt x="235" y="41404"/>
                    </a:lnTo>
                    <a:lnTo>
                      <a:pt x="281" y="41404"/>
                    </a:lnTo>
                    <a:lnTo>
                      <a:pt x="656" y="40983"/>
                    </a:lnTo>
                    <a:lnTo>
                      <a:pt x="1499" y="40186"/>
                    </a:lnTo>
                    <a:lnTo>
                      <a:pt x="3138" y="38547"/>
                    </a:lnTo>
                    <a:lnTo>
                      <a:pt x="6370" y="35269"/>
                    </a:lnTo>
                    <a:lnTo>
                      <a:pt x="6792" y="34847"/>
                    </a:lnTo>
                    <a:lnTo>
                      <a:pt x="6885" y="34753"/>
                    </a:lnTo>
                    <a:lnTo>
                      <a:pt x="6979" y="34707"/>
                    </a:lnTo>
                    <a:lnTo>
                      <a:pt x="7026" y="34660"/>
                    </a:lnTo>
                    <a:lnTo>
                      <a:pt x="7026" y="34613"/>
                    </a:lnTo>
                    <a:lnTo>
                      <a:pt x="7026" y="34285"/>
                    </a:lnTo>
                    <a:lnTo>
                      <a:pt x="7026" y="33067"/>
                    </a:lnTo>
                    <a:lnTo>
                      <a:pt x="7026" y="30632"/>
                    </a:lnTo>
                    <a:lnTo>
                      <a:pt x="7026" y="25808"/>
                    </a:lnTo>
                    <a:lnTo>
                      <a:pt x="7026" y="16066"/>
                    </a:lnTo>
                    <a:lnTo>
                      <a:pt x="7026" y="375"/>
                    </a:lnTo>
                    <a:lnTo>
                      <a:pt x="7026" y="329"/>
                    </a:lnTo>
                    <a:lnTo>
                      <a:pt x="7073" y="282"/>
                    </a:lnTo>
                    <a:lnTo>
                      <a:pt x="7119" y="188"/>
                    </a:lnTo>
                    <a:lnTo>
                      <a:pt x="7073"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8233725" y="-1031841"/>
                <a:ext cx="322821" cy="2501635"/>
              </a:xfrm>
              <a:custGeom>
                <a:avLst/>
                <a:gdLst/>
                <a:ahLst/>
                <a:cxnLst/>
                <a:rect l="l" t="t" r="r" b="b"/>
                <a:pathLst>
                  <a:path w="7120" h="55175" extrusionOk="0">
                    <a:moveTo>
                      <a:pt x="6839" y="1"/>
                    </a:moveTo>
                    <a:lnTo>
                      <a:pt x="6792" y="48"/>
                    </a:lnTo>
                    <a:lnTo>
                      <a:pt x="6745" y="94"/>
                    </a:lnTo>
                    <a:lnTo>
                      <a:pt x="6745" y="188"/>
                    </a:lnTo>
                    <a:lnTo>
                      <a:pt x="6792" y="282"/>
                    </a:lnTo>
                    <a:lnTo>
                      <a:pt x="6839" y="329"/>
                    </a:lnTo>
                    <a:lnTo>
                      <a:pt x="6839" y="375"/>
                    </a:lnTo>
                    <a:lnTo>
                      <a:pt x="6839" y="15738"/>
                    </a:lnTo>
                    <a:lnTo>
                      <a:pt x="6839" y="25246"/>
                    </a:lnTo>
                    <a:lnTo>
                      <a:pt x="6839" y="29976"/>
                    </a:lnTo>
                    <a:lnTo>
                      <a:pt x="6839" y="32365"/>
                    </a:lnTo>
                    <a:lnTo>
                      <a:pt x="6839" y="33582"/>
                    </a:lnTo>
                    <a:lnTo>
                      <a:pt x="6839" y="33723"/>
                    </a:lnTo>
                    <a:lnTo>
                      <a:pt x="6839" y="33770"/>
                    </a:lnTo>
                    <a:lnTo>
                      <a:pt x="6839" y="33817"/>
                    </a:lnTo>
                    <a:lnTo>
                      <a:pt x="6651" y="34004"/>
                    </a:lnTo>
                    <a:lnTo>
                      <a:pt x="6230" y="34426"/>
                    </a:lnTo>
                    <a:lnTo>
                      <a:pt x="2998" y="37704"/>
                    </a:lnTo>
                    <a:lnTo>
                      <a:pt x="1359" y="39296"/>
                    </a:lnTo>
                    <a:lnTo>
                      <a:pt x="563" y="40140"/>
                    </a:lnTo>
                    <a:lnTo>
                      <a:pt x="141" y="40561"/>
                    </a:lnTo>
                    <a:lnTo>
                      <a:pt x="94" y="40561"/>
                    </a:lnTo>
                    <a:lnTo>
                      <a:pt x="94" y="40608"/>
                    </a:lnTo>
                    <a:lnTo>
                      <a:pt x="94" y="40702"/>
                    </a:lnTo>
                    <a:lnTo>
                      <a:pt x="94" y="40842"/>
                    </a:lnTo>
                    <a:lnTo>
                      <a:pt x="94" y="41170"/>
                    </a:lnTo>
                    <a:lnTo>
                      <a:pt x="94" y="54799"/>
                    </a:lnTo>
                    <a:lnTo>
                      <a:pt x="94" y="54846"/>
                    </a:lnTo>
                    <a:lnTo>
                      <a:pt x="1" y="54893"/>
                    </a:lnTo>
                    <a:lnTo>
                      <a:pt x="1" y="54987"/>
                    </a:lnTo>
                    <a:lnTo>
                      <a:pt x="1" y="55080"/>
                    </a:lnTo>
                    <a:lnTo>
                      <a:pt x="47" y="55127"/>
                    </a:lnTo>
                    <a:lnTo>
                      <a:pt x="94" y="55174"/>
                    </a:lnTo>
                    <a:lnTo>
                      <a:pt x="235" y="55174"/>
                    </a:lnTo>
                    <a:lnTo>
                      <a:pt x="282" y="55127"/>
                    </a:lnTo>
                    <a:lnTo>
                      <a:pt x="328" y="55080"/>
                    </a:lnTo>
                    <a:lnTo>
                      <a:pt x="328" y="54987"/>
                    </a:lnTo>
                    <a:lnTo>
                      <a:pt x="328" y="54893"/>
                    </a:lnTo>
                    <a:lnTo>
                      <a:pt x="235" y="54846"/>
                    </a:lnTo>
                    <a:lnTo>
                      <a:pt x="235" y="54799"/>
                    </a:lnTo>
                    <a:lnTo>
                      <a:pt x="235" y="41170"/>
                    </a:lnTo>
                    <a:lnTo>
                      <a:pt x="235" y="40842"/>
                    </a:lnTo>
                    <a:lnTo>
                      <a:pt x="235" y="40702"/>
                    </a:lnTo>
                    <a:lnTo>
                      <a:pt x="235" y="40655"/>
                    </a:lnTo>
                    <a:lnTo>
                      <a:pt x="282" y="40655"/>
                    </a:lnTo>
                    <a:lnTo>
                      <a:pt x="656" y="40233"/>
                    </a:lnTo>
                    <a:lnTo>
                      <a:pt x="1452" y="39437"/>
                    </a:lnTo>
                    <a:lnTo>
                      <a:pt x="3092" y="37798"/>
                    </a:lnTo>
                    <a:lnTo>
                      <a:pt x="6370" y="34566"/>
                    </a:lnTo>
                    <a:lnTo>
                      <a:pt x="6792" y="34144"/>
                    </a:lnTo>
                    <a:lnTo>
                      <a:pt x="7026" y="33910"/>
                    </a:lnTo>
                    <a:lnTo>
                      <a:pt x="7026" y="33863"/>
                    </a:lnTo>
                    <a:lnTo>
                      <a:pt x="7026" y="33817"/>
                    </a:lnTo>
                    <a:lnTo>
                      <a:pt x="7026" y="33723"/>
                    </a:lnTo>
                    <a:lnTo>
                      <a:pt x="7026" y="33582"/>
                    </a:lnTo>
                    <a:lnTo>
                      <a:pt x="7026" y="32365"/>
                    </a:lnTo>
                    <a:lnTo>
                      <a:pt x="7026" y="29976"/>
                    </a:lnTo>
                    <a:lnTo>
                      <a:pt x="7026" y="25246"/>
                    </a:lnTo>
                    <a:lnTo>
                      <a:pt x="7026" y="15738"/>
                    </a:lnTo>
                    <a:lnTo>
                      <a:pt x="7026" y="375"/>
                    </a:lnTo>
                    <a:lnTo>
                      <a:pt x="7026" y="329"/>
                    </a:lnTo>
                    <a:lnTo>
                      <a:pt x="7073" y="282"/>
                    </a:lnTo>
                    <a:lnTo>
                      <a:pt x="7120" y="188"/>
                    </a:lnTo>
                    <a:lnTo>
                      <a:pt x="7120"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8153020" y="-1031841"/>
                <a:ext cx="322821" cy="2501635"/>
              </a:xfrm>
              <a:custGeom>
                <a:avLst/>
                <a:gdLst/>
                <a:ahLst/>
                <a:cxnLst/>
                <a:rect l="l" t="t" r="r" b="b"/>
                <a:pathLst>
                  <a:path w="7120" h="55175" extrusionOk="0">
                    <a:moveTo>
                      <a:pt x="6886" y="1"/>
                    </a:moveTo>
                    <a:lnTo>
                      <a:pt x="6792" y="48"/>
                    </a:lnTo>
                    <a:lnTo>
                      <a:pt x="6792" y="94"/>
                    </a:lnTo>
                    <a:lnTo>
                      <a:pt x="6745" y="188"/>
                    </a:lnTo>
                    <a:lnTo>
                      <a:pt x="6792" y="282"/>
                    </a:lnTo>
                    <a:lnTo>
                      <a:pt x="6839" y="329"/>
                    </a:lnTo>
                    <a:lnTo>
                      <a:pt x="6839" y="375"/>
                    </a:lnTo>
                    <a:lnTo>
                      <a:pt x="6839" y="15363"/>
                    </a:lnTo>
                    <a:lnTo>
                      <a:pt x="6839" y="24684"/>
                    </a:lnTo>
                    <a:lnTo>
                      <a:pt x="6839" y="29367"/>
                    </a:lnTo>
                    <a:lnTo>
                      <a:pt x="6839" y="31709"/>
                    </a:lnTo>
                    <a:lnTo>
                      <a:pt x="6839" y="32880"/>
                    </a:lnTo>
                    <a:lnTo>
                      <a:pt x="6839" y="33020"/>
                    </a:lnTo>
                    <a:lnTo>
                      <a:pt x="6839" y="33067"/>
                    </a:lnTo>
                    <a:lnTo>
                      <a:pt x="6839" y="33114"/>
                    </a:lnTo>
                    <a:lnTo>
                      <a:pt x="6652" y="33301"/>
                    </a:lnTo>
                    <a:lnTo>
                      <a:pt x="6230" y="33723"/>
                    </a:lnTo>
                    <a:lnTo>
                      <a:pt x="2951" y="36955"/>
                    </a:lnTo>
                    <a:lnTo>
                      <a:pt x="1359" y="38594"/>
                    </a:lnTo>
                    <a:lnTo>
                      <a:pt x="516" y="39390"/>
                    </a:lnTo>
                    <a:lnTo>
                      <a:pt x="94" y="39812"/>
                    </a:lnTo>
                    <a:lnTo>
                      <a:pt x="94" y="39859"/>
                    </a:lnTo>
                    <a:lnTo>
                      <a:pt x="94" y="39905"/>
                    </a:lnTo>
                    <a:lnTo>
                      <a:pt x="94" y="39999"/>
                    </a:lnTo>
                    <a:lnTo>
                      <a:pt x="94" y="40140"/>
                    </a:lnTo>
                    <a:lnTo>
                      <a:pt x="94" y="40421"/>
                    </a:lnTo>
                    <a:lnTo>
                      <a:pt x="94" y="54799"/>
                    </a:lnTo>
                    <a:lnTo>
                      <a:pt x="94" y="54846"/>
                    </a:lnTo>
                    <a:lnTo>
                      <a:pt x="1" y="54893"/>
                    </a:lnTo>
                    <a:lnTo>
                      <a:pt x="1" y="54987"/>
                    </a:lnTo>
                    <a:lnTo>
                      <a:pt x="1" y="55080"/>
                    </a:lnTo>
                    <a:lnTo>
                      <a:pt x="48" y="55127"/>
                    </a:lnTo>
                    <a:lnTo>
                      <a:pt x="94" y="55174"/>
                    </a:lnTo>
                    <a:lnTo>
                      <a:pt x="235" y="55174"/>
                    </a:lnTo>
                    <a:lnTo>
                      <a:pt x="282" y="55127"/>
                    </a:lnTo>
                    <a:lnTo>
                      <a:pt x="329" y="55080"/>
                    </a:lnTo>
                    <a:lnTo>
                      <a:pt x="329" y="54987"/>
                    </a:lnTo>
                    <a:lnTo>
                      <a:pt x="329" y="54893"/>
                    </a:lnTo>
                    <a:lnTo>
                      <a:pt x="235" y="54846"/>
                    </a:lnTo>
                    <a:lnTo>
                      <a:pt x="235" y="54799"/>
                    </a:lnTo>
                    <a:lnTo>
                      <a:pt x="235" y="40421"/>
                    </a:lnTo>
                    <a:lnTo>
                      <a:pt x="235" y="40140"/>
                    </a:lnTo>
                    <a:lnTo>
                      <a:pt x="235" y="39999"/>
                    </a:lnTo>
                    <a:lnTo>
                      <a:pt x="235" y="39952"/>
                    </a:lnTo>
                    <a:lnTo>
                      <a:pt x="235" y="39905"/>
                    </a:lnTo>
                    <a:lnTo>
                      <a:pt x="282" y="39905"/>
                    </a:lnTo>
                    <a:lnTo>
                      <a:pt x="656" y="39531"/>
                    </a:lnTo>
                    <a:lnTo>
                      <a:pt x="1453" y="38688"/>
                    </a:lnTo>
                    <a:lnTo>
                      <a:pt x="3092" y="37095"/>
                    </a:lnTo>
                    <a:lnTo>
                      <a:pt x="6324" y="33817"/>
                    </a:lnTo>
                    <a:lnTo>
                      <a:pt x="6745" y="33395"/>
                    </a:lnTo>
                    <a:lnTo>
                      <a:pt x="6979" y="33208"/>
                    </a:lnTo>
                    <a:lnTo>
                      <a:pt x="6979" y="33161"/>
                    </a:lnTo>
                    <a:lnTo>
                      <a:pt x="7026" y="33161"/>
                    </a:lnTo>
                    <a:lnTo>
                      <a:pt x="7026" y="33114"/>
                    </a:lnTo>
                    <a:lnTo>
                      <a:pt x="7026" y="33020"/>
                    </a:lnTo>
                    <a:lnTo>
                      <a:pt x="7026" y="32880"/>
                    </a:lnTo>
                    <a:lnTo>
                      <a:pt x="7026" y="31709"/>
                    </a:lnTo>
                    <a:lnTo>
                      <a:pt x="7026" y="29367"/>
                    </a:lnTo>
                    <a:lnTo>
                      <a:pt x="7026" y="24684"/>
                    </a:lnTo>
                    <a:lnTo>
                      <a:pt x="7026" y="15363"/>
                    </a:lnTo>
                    <a:lnTo>
                      <a:pt x="7026" y="375"/>
                    </a:lnTo>
                    <a:lnTo>
                      <a:pt x="7026" y="329"/>
                    </a:lnTo>
                    <a:lnTo>
                      <a:pt x="7073" y="282"/>
                    </a:lnTo>
                    <a:lnTo>
                      <a:pt x="7120" y="188"/>
                    </a:lnTo>
                    <a:lnTo>
                      <a:pt x="7120" y="94"/>
                    </a:lnTo>
                    <a:lnTo>
                      <a:pt x="7073" y="48"/>
                    </a:lnTo>
                    <a:lnTo>
                      <a:pt x="7026"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 name="Google Shape;514;p27"/>
            <p:cNvGrpSpPr/>
            <p:nvPr/>
          </p:nvGrpSpPr>
          <p:grpSpPr>
            <a:xfrm>
              <a:off x="7450114" y="-1031841"/>
              <a:ext cx="496972" cy="2501635"/>
              <a:chOff x="7450114" y="-1031841"/>
              <a:chExt cx="496972" cy="2501635"/>
            </a:xfrm>
          </p:grpSpPr>
          <p:sp>
            <p:nvSpPr>
              <p:cNvPr id="515" name="Google Shape;515;p27"/>
              <p:cNvSpPr/>
              <p:nvPr/>
            </p:nvSpPr>
            <p:spPr>
              <a:xfrm>
                <a:off x="7450114" y="-1031841"/>
                <a:ext cx="322821" cy="2501635"/>
              </a:xfrm>
              <a:custGeom>
                <a:avLst/>
                <a:gdLst/>
                <a:ahLst/>
                <a:cxnLst/>
                <a:rect l="l" t="t" r="r" b="b"/>
                <a:pathLst>
                  <a:path w="7120" h="55175" extrusionOk="0">
                    <a:moveTo>
                      <a:pt x="94" y="1"/>
                    </a:moveTo>
                    <a:lnTo>
                      <a:pt x="48" y="48"/>
                    </a:lnTo>
                    <a:lnTo>
                      <a:pt x="1" y="94"/>
                    </a:lnTo>
                    <a:lnTo>
                      <a:pt x="1" y="188"/>
                    </a:lnTo>
                    <a:lnTo>
                      <a:pt x="1" y="282"/>
                    </a:lnTo>
                    <a:lnTo>
                      <a:pt x="94" y="329"/>
                    </a:lnTo>
                    <a:lnTo>
                      <a:pt x="94" y="375"/>
                    </a:lnTo>
                    <a:lnTo>
                      <a:pt x="94" y="33817"/>
                    </a:lnTo>
                    <a:lnTo>
                      <a:pt x="94" y="34472"/>
                    </a:lnTo>
                    <a:lnTo>
                      <a:pt x="94" y="34660"/>
                    </a:lnTo>
                    <a:lnTo>
                      <a:pt x="141" y="34707"/>
                    </a:lnTo>
                    <a:lnTo>
                      <a:pt x="188" y="34800"/>
                    </a:lnTo>
                    <a:lnTo>
                      <a:pt x="422" y="34988"/>
                    </a:lnTo>
                    <a:lnTo>
                      <a:pt x="1312" y="35877"/>
                    </a:lnTo>
                    <a:lnTo>
                      <a:pt x="3045" y="37610"/>
                    </a:lnTo>
                    <a:lnTo>
                      <a:pt x="6558" y="41123"/>
                    </a:lnTo>
                    <a:lnTo>
                      <a:pt x="6745" y="41310"/>
                    </a:lnTo>
                    <a:lnTo>
                      <a:pt x="6839" y="41404"/>
                    </a:lnTo>
                    <a:lnTo>
                      <a:pt x="6839" y="41451"/>
                    </a:lnTo>
                    <a:lnTo>
                      <a:pt x="6839" y="41545"/>
                    </a:lnTo>
                    <a:lnTo>
                      <a:pt x="6839" y="42107"/>
                    </a:lnTo>
                    <a:lnTo>
                      <a:pt x="6839" y="43278"/>
                    </a:lnTo>
                    <a:lnTo>
                      <a:pt x="6839" y="45666"/>
                    </a:lnTo>
                    <a:lnTo>
                      <a:pt x="6839" y="50350"/>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50350"/>
                    </a:lnTo>
                    <a:lnTo>
                      <a:pt x="7026" y="45666"/>
                    </a:lnTo>
                    <a:lnTo>
                      <a:pt x="7026" y="43278"/>
                    </a:lnTo>
                    <a:lnTo>
                      <a:pt x="7026" y="42107"/>
                    </a:lnTo>
                    <a:lnTo>
                      <a:pt x="7026" y="41545"/>
                    </a:lnTo>
                    <a:lnTo>
                      <a:pt x="7026" y="41451"/>
                    </a:lnTo>
                    <a:lnTo>
                      <a:pt x="7026" y="41357"/>
                    </a:lnTo>
                    <a:lnTo>
                      <a:pt x="6886" y="41217"/>
                    </a:lnTo>
                    <a:lnTo>
                      <a:pt x="6652" y="40983"/>
                    </a:lnTo>
                    <a:lnTo>
                      <a:pt x="3186" y="37517"/>
                    </a:lnTo>
                    <a:lnTo>
                      <a:pt x="1406" y="35737"/>
                    </a:lnTo>
                    <a:lnTo>
                      <a:pt x="563" y="34894"/>
                    </a:lnTo>
                    <a:lnTo>
                      <a:pt x="329" y="34660"/>
                    </a:lnTo>
                    <a:lnTo>
                      <a:pt x="282" y="34613"/>
                    </a:lnTo>
                    <a:lnTo>
                      <a:pt x="235" y="34566"/>
                    </a:lnTo>
                    <a:lnTo>
                      <a:pt x="235" y="34472"/>
                    </a:lnTo>
                    <a:lnTo>
                      <a:pt x="235" y="33817"/>
                    </a:lnTo>
                    <a:lnTo>
                      <a:pt x="235" y="375"/>
                    </a:lnTo>
                    <a:lnTo>
                      <a:pt x="235" y="329"/>
                    </a:lnTo>
                    <a:lnTo>
                      <a:pt x="329" y="282"/>
                    </a:lnTo>
                    <a:lnTo>
                      <a:pt x="329" y="188"/>
                    </a:lnTo>
                    <a:lnTo>
                      <a:pt x="329" y="94"/>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a:off x="7543559" y="-1031841"/>
                <a:ext cx="322821" cy="2501635"/>
              </a:xfrm>
              <a:custGeom>
                <a:avLst/>
                <a:gdLst/>
                <a:ahLst/>
                <a:cxnLst/>
                <a:rect l="l" t="t" r="r" b="b"/>
                <a:pathLst>
                  <a:path w="7120" h="55175" extrusionOk="0">
                    <a:moveTo>
                      <a:pt x="94" y="1"/>
                    </a:moveTo>
                    <a:lnTo>
                      <a:pt x="47" y="48"/>
                    </a:lnTo>
                    <a:lnTo>
                      <a:pt x="1" y="94"/>
                    </a:lnTo>
                    <a:lnTo>
                      <a:pt x="1" y="188"/>
                    </a:lnTo>
                    <a:lnTo>
                      <a:pt x="1" y="282"/>
                    </a:lnTo>
                    <a:lnTo>
                      <a:pt x="94" y="329"/>
                    </a:lnTo>
                    <a:lnTo>
                      <a:pt x="94" y="375"/>
                    </a:lnTo>
                    <a:lnTo>
                      <a:pt x="94" y="33067"/>
                    </a:lnTo>
                    <a:lnTo>
                      <a:pt x="94" y="33676"/>
                    </a:lnTo>
                    <a:lnTo>
                      <a:pt x="94" y="33863"/>
                    </a:lnTo>
                    <a:lnTo>
                      <a:pt x="94" y="33910"/>
                    </a:lnTo>
                    <a:lnTo>
                      <a:pt x="141" y="33957"/>
                    </a:lnTo>
                    <a:lnTo>
                      <a:pt x="188" y="34004"/>
                    </a:lnTo>
                    <a:lnTo>
                      <a:pt x="422" y="34238"/>
                    </a:lnTo>
                    <a:lnTo>
                      <a:pt x="1265" y="35081"/>
                    </a:lnTo>
                    <a:lnTo>
                      <a:pt x="3045" y="36861"/>
                    </a:lnTo>
                    <a:lnTo>
                      <a:pt x="6511" y="40327"/>
                    </a:lnTo>
                    <a:lnTo>
                      <a:pt x="6745" y="40561"/>
                    </a:lnTo>
                    <a:lnTo>
                      <a:pt x="6839" y="40655"/>
                    </a:lnTo>
                    <a:lnTo>
                      <a:pt x="6839" y="40702"/>
                    </a:lnTo>
                    <a:lnTo>
                      <a:pt x="6839" y="40748"/>
                    </a:lnTo>
                    <a:lnTo>
                      <a:pt x="6839" y="41357"/>
                    </a:lnTo>
                    <a:lnTo>
                      <a:pt x="6839" y="42622"/>
                    </a:lnTo>
                    <a:lnTo>
                      <a:pt x="6839" y="45057"/>
                    </a:lnTo>
                    <a:lnTo>
                      <a:pt x="6839" y="49975"/>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49975"/>
                    </a:lnTo>
                    <a:lnTo>
                      <a:pt x="7026" y="45057"/>
                    </a:lnTo>
                    <a:lnTo>
                      <a:pt x="7026" y="42622"/>
                    </a:lnTo>
                    <a:lnTo>
                      <a:pt x="7026" y="41357"/>
                    </a:lnTo>
                    <a:lnTo>
                      <a:pt x="7026" y="40748"/>
                    </a:lnTo>
                    <a:lnTo>
                      <a:pt x="7026" y="40702"/>
                    </a:lnTo>
                    <a:lnTo>
                      <a:pt x="7026" y="40608"/>
                    </a:lnTo>
                    <a:lnTo>
                      <a:pt x="6979" y="40561"/>
                    </a:lnTo>
                    <a:lnTo>
                      <a:pt x="6886" y="40421"/>
                    </a:lnTo>
                    <a:lnTo>
                      <a:pt x="6651" y="40233"/>
                    </a:lnTo>
                    <a:lnTo>
                      <a:pt x="3139" y="36720"/>
                    </a:lnTo>
                    <a:lnTo>
                      <a:pt x="1406" y="34988"/>
                    </a:lnTo>
                    <a:lnTo>
                      <a:pt x="516" y="34098"/>
                    </a:lnTo>
                    <a:lnTo>
                      <a:pt x="282" y="33863"/>
                    </a:lnTo>
                    <a:lnTo>
                      <a:pt x="282" y="33817"/>
                    </a:lnTo>
                    <a:lnTo>
                      <a:pt x="235" y="33817"/>
                    </a:lnTo>
                    <a:lnTo>
                      <a:pt x="235" y="33676"/>
                    </a:lnTo>
                    <a:lnTo>
                      <a:pt x="235" y="33067"/>
                    </a:lnTo>
                    <a:lnTo>
                      <a:pt x="235" y="375"/>
                    </a:lnTo>
                    <a:lnTo>
                      <a:pt x="235" y="329"/>
                    </a:lnTo>
                    <a:lnTo>
                      <a:pt x="328" y="282"/>
                    </a:lnTo>
                    <a:lnTo>
                      <a:pt x="328" y="188"/>
                    </a:lnTo>
                    <a:lnTo>
                      <a:pt x="328" y="94"/>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a:off x="7622134" y="-1031841"/>
                <a:ext cx="324952" cy="2501635"/>
              </a:xfrm>
              <a:custGeom>
                <a:avLst/>
                <a:gdLst/>
                <a:ahLst/>
                <a:cxnLst/>
                <a:rect l="l" t="t" r="r" b="b"/>
                <a:pathLst>
                  <a:path w="7167" h="55175" extrusionOk="0">
                    <a:moveTo>
                      <a:pt x="141" y="1"/>
                    </a:moveTo>
                    <a:lnTo>
                      <a:pt x="94" y="48"/>
                    </a:lnTo>
                    <a:lnTo>
                      <a:pt x="47" y="94"/>
                    </a:lnTo>
                    <a:lnTo>
                      <a:pt x="1" y="188"/>
                    </a:lnTo>
                    <a:lnTo>
                      <a:pt x="47" y="282"/>
                    </a:lnTo>
                    <a:lnTo>
                      <a:pt x="141" y="329"/>
                    </a:lnTo>
                    <a:lnTo>
                      <a:pt x="94" y="375"/>
                    </a:lnTo>
                    <a:lnTo>
                      <a:pt x="94" y="32271"/>
                    </a:lnTo>
                    <a:lnTo>
                      <a:pt x="94" y="32880"/>
                    </a:lnTo>
                    <a:lnTo>
                      <a:pt x="94" y="33067"/>
                    </a:lnTo>
                    <a:lnTo>
                      <a:pt x="94" y="33114"/>
                    </a:lnTo>
                    <a:lnTo>
                      <a:pt x="94" y="33161"/>
                    </a:lnTo>
                    <a:lnTo>
                      <a:pt x="141" y="33161"/>
                    </a:lnTo>
                    <a:lnTo>
                      <a:pt x="188" y="33255"/>
                    </a:lnTo>
                    <a:lnTo>
                      <a:pt x="422" y="33442"/>
                    </a:lnTo>
                    <a:lnTo>
                      <a:pt x="1312" y="34332"/>
                    </a:lnTo>
                    <a:lnTo>
                      <a:pt x="3045" y="36065"/>
                    </a:lnTo>
                    <a:lnTo>
                      <a:pt x="6558" y="39578"/>
                    </a:lnTo>
                    <a:lnTo>
                      <a:pt x="6792" y="39812"/>
                    </a:lnTo>
                    <a:lnTo>
                      <a:pt x="6886" y="39905"/>
                    </a:lnTo>
                    <a:lnTo>
                      <a:pt x="6886" y="39952"/>
                    </a:lnTo>
                    <a:lnTo>
                      <a:pt x="6886" y="39999"/>
                    </a:lnTo>
                    <a:lnTo>
                      <a:pt x="6886" y="40655"/>
                    </a:lnTo>
                    <a:lnTo>
                      <a:pt x="6886" y="41919"/>
                    </a:lnTo>
                    <a:lnTo>
                      <a:pt x="6886" y="44495"/>
                    </a:lnTo>
                    <a:lnTo>
                      <a:pt x="6886" y="49600"/>
                    </a:lnTo>
                    <a:lnTo>
                      <a:pt x="6886" y="54799"/>
                    </a:lnTo>
                    <a:lnTo>
                      <a:pt x="6886" y="54846"/>
                    </a:lnTo>
                    <a:lnTo>
                      <a:pt x="6839" y="54893"/>
                    </a:lnTo>
                    <a:lnTo>
                      <a:pt x="6792" y="54987"/>
                    </a:lnTo>
                    <a:lnTo>
                      <a:pt x="6792" y="55080"/>
                    </a:lnTo>
                    <a:lnTo>
                      <a:pt x="6839" y="55127"/>
                    </a:lnTo>
                    <a:lnTo>
                      <a:pt x="6886" y="55174"/>
                    </a:lnTo>
                    <a:lnTo>
                      <a:pt x="7026" y="55174"/>
                    </a:lnTo>
                    <a:lnTo>
                      <a:pt x="7073" y="55127"/>
                    </a:lnTo>
                    <a:lnTo>
                      <a:pt x="7120" y="55080"/>
                    </a:lnTo>
                    <a:lnTo>
                      <a:pt x="7167" y="54987"/>
                    </a:lnTo>
                    <a:lnTo>
                      <a:pt x="7120" y="54893"/>
                    </a:lnTo>
                    <a:lnTo>
                      <a:pt x="7026" y="54846"/>
                    </a:lnTo>
                    <a:lnTo>
                      <a:pt x="7073" y="54799"/>
                    </a:lnTo>
                    <a:lnTo>
                      <a:pt x="7073" y="49600"/>
                    </a:lnTo>
                    <a:lnTo>
                      <a:pt x="7073" y="44495"/>
                    </a:lnTo>
                    <a:lnTo>
                      <a:pt x="7073" y="41919"/>
                    </a:lnTo>
                    <a:lnTo>
                      <a:pt x="7073" y="40655"/>
                    </a:lnTo>
                    <a:lnTo>
                      <a:pt x="7073" y="39999"/>
                    </a:lnTo>
                    <a:lnTo>
                      <a:pt x="7073" y="39952"/>
                    </a:lnTo>
                    <a:lnTo>
                      <a:pt x="7073" y="39859"/>
                    </a:lnTo>
                    <a:lnTo>
                      <a:pt x="7026" y="39812"/>
                    </a:lnTo>
                    <a:lnTo>
                      <a:pt x="6886" y="39671"/>
                    </a:lnTo>
                    <a:lnTo>
                      <a:pt x="6651" y="39484"/>
                    </a:lnTo>
                    <a:lnTo>
                      <a:pt x="3185" y="35971"/>
                    </a:lnTo>
                    <a:lnTo>
                      <a:pt x="1406" y="34191"/>
                    </a:lnTo>
                    <a:lnTo>
                      <a:pt x="563" y="33348"/>
                    </a:lnTo>
                    <a:lnTo>
                      <a:pt x="328" y="33114"/>
                    </a:lnTo>
                    <a:lnTo>
                      <a:pt x="282" y="33067"/>
                    </a:lnTo>
                    <a:lnTo>
                      <a:pt x="282" y="32880"/>
                    </a:lnTo>
                    <a:lnTo>
                      <a:pt x="282" y="32271"/>
                    </a:lnTo>
                    <a:lnTo>
                      <a:pt x="282" y="375"/>
                    </a:lnTo>
                    <a:lnTo>
                      <a:pt x="282" y="329"/>
                    </a:lnTo>
                    <a:lnTo>
                      <a:pt x="375" y="282"/>
                    </a:lnTo>
                    <a:lnTo>
                      <a:pt x="375" y="188"/>
                    </a:lnTo>
                    <a:lnTo>
                      <a:pt x="375" y="94"/>
                    </a:lnTo>
                    <a:lnTo>
                      <a:pt x="328" y="48"/>
                    </a:lnTo>
                    <a:lnTo>
                      <a:pt x="28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27"/>
            <p:cNvGrpSpPr/>
            <p:nvPr/>
          </p:nvGrpSpPr>
          <p:grpSpPr>
            <a:xfrm>
              <a:off x="8388742" y="3053882"/>
              <a:ext cx="1800814" cy="923803"/>
              <a:chOff x="8388742" y="3053882"/>
              <a:chExt cx="1800814" cy="923803"/>
            </a:xfrm>
          </p:grpSpPr>
          <p:sp>
            <p:nvSpPr>
              <p:cNvPr id="519" name="Google Shape;519;p27"/>
              <p:cNvSpPr/>
              <p:nvPr/>
            </p:nvSpPr>
            <p:spPr>
              <a:xfrm>
                <a:off x="8388742" y="3053882"/>
                <a:ext cx="1800814" cy="327083"/>
              </a:xfrm>
              <a:custGeom>
                <a:avLst/>
                <a:gdLst/>
                <a:ahLst/>
                <a:cxnLst/>
                <a:rect l="l" t="t" r="r" b="b"/>
                <a:pathLst>
                  <a:path w="39718" h="7214" extrusionOk="0">
                    <a:moveTo>
                      <a:pt x="141" y="1"/>
                    </a:moveTo>
                    <a:lnTo>
                      <a:pt x="94" y="48"/>
                    </a:lnTo>
                    <a:lnTo>
                      <a:pt x="47" y="95"/>
                    </a:lnTo>
                    <a:lnTo>
                      <a:pt x="1" y="141"/>
                    </a:lnTo>
                    <a:lnTo>
                      <a:pt x="1" y="188"/>
                    </a:lnTo>
                    <a:lnTo>
                      <a:pt x="1" y="282"/>
                    </a:lnTo>
                    <a:lnTo>
                      <a:pt x="47" y="329"/>
                    </a:lnTo>
                    <a:lnTo>
                      <a:pt x="94" y="376"/>
                    </a:lnTo>
                    <a:lnTo>
                      <a:pt x="235" y="376"/>
                    </a:lnTo>
                    <a:lnTo>
                      <a:pt x="328" y="282"/>
                    </a:lnTo>
                    <a:lnTo>
                      <a:pt x="12412" y="282"/>
                    </a:lnTo>
                    <a:lnTo>
                      <a:pt x="12506" y="376"/>
                    </a:lnTo>
                    <a:lnTo>
                      <a:pt x="12646" y="563"/>
                    </a:lnTo>
                    <a:lnTo>
                      <a:pt x="16206" y="4076"/>
                    </a:lnTo>
                    <a:lnTo>
                      <a:pt x="17939" y="5856"/>
                    </a:lnTo>
                    <a:lnTo>
                      <a:pt x="18829" y="6745"/>
                    </a:lnTo>
                    <a:lnTo>
                      <a:pt x="19063" y="6933"/>
                    </a:lnTo>
                    <a:lnTo>
                      <a:pt x="19204" y="7073"/>
                    </a:lnTo>
                    <a:lnTo>
                      <a:pt x="19204" y="7120"/>
                    </a:lnTo>
                    <a:lnTo>
                      <a:pt x="39343" y="7120"/>
                    </a:lnTo>
                    <a:lnTo>
                      <a:pt x="39437" y="7167"/>
                    </a:lnTo>
                    <a:lnTo>
                      <a:pt x="39531" y="7214"/>
                    </a:lnTo>
                    <a:lnTo>
                      <a:pt x="39578" y="7214"/>
                    </a:lnTo>
                    <a:lnTo>
                      <a:pt x="39624" y="7167"/>
                    </a:lnTo>
                    <a:lnTo>
                      <a:pt x="39671" y="7120"/>
                    </a:lnTo>
                    <a:lnTo>
                      <a:pt x="39718" y="7026"/>
                    </a:lnTo>
                    <a:lnTo>
                      <a:pt x="39671" y="6980"/>
                    </a:lnTo>
                    <a:lnTo>
                      <a:pt x="39624" y="6886"/>
                    </a:lnTo>
                    <a:lnTo>
                      <a:pt x="39578" y="6886"/>
                    </a:lnTo>
                    <a:lnTo>
                      <a:pt x="39531" y="6839"/>
                    </a:lnTo>
                    <a:lnTo>
                      <a:pt x="39437" y="6886"/>
                    </a:lnTo>
                    <a:lnTo>
                      <a:pt x="39343" y="6933"/>
                    </a:lnTo>
                    <a:lnTo>
                      <a:pt x="19297" y="6933"/>
                    </a:lnTo>
                    <a:lnTo>
                      <a:pt x="19204" y="6839"/>
                    </a:lnTo>
                    <a:lnTo>
                      <a:pt x="18969" y="6605"/>
                    </a:lnTo>
                    <a:lnTo>
                      <a:pt x="18080" y="5715"/>
                    </a:lnTo>
                    <a:lnTo>
                      <a:pt x="16300" y="3982"/>
                    </a:lnTo>
                    <a:lnTo>
                      <a:pt x="12787" y="422"/>
                    </a:lnTo>
                    <a:lnTo>
                      <a:pt x="12600" y="235"/>
                    </a:lnTo>
                    <a:lnTo>
                      <a:pt x="12506" y="141"/>
                    </a:lnTo>
                    <a:lnTo>
                      <a:pt x="328" y="141"/>
                    </a:lnTo>
                    <a:lnTo>
                      <a:pt x="235" y="48"/>
                    </a:lnTo>
                    <a:lnTo>
                      <a:pt x="1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a:off x="8388742" y="3153721"/>
                <a:ext cx="1800814" cy="327083"/>
              </a:xfrm>
              <a:custGeom>
                <a:avLst/>
                <a:gdLst/>
                <a:ahLst/>
                <a:cxnLst/>
                <a:rect l="l" t="t" r="r" b="b"/>
                <a:pathLst>
                  <a:path w="39718" h="7214" extrusionOk="0">
                    <a:moveTo>
                      <a:pt x="141" y="0"/>
                    </a:moveTo>
                    <a:lnTo>
                      <a:pt x="94" y="47"/>
                    </a:lnTo>
                    <a:lnTo>
                      <a:pt x="47" y="94"/>
                    </a:lnTo>
                    <a:lnTo>
                      <a:pt x="1" y="141"/>
                    </a:lnTo>
                    <a:lnTo>
                      <a:pt x="1" y="188"/>
                    </a:lnTo>
                    <a:lnTo>
                      <a:pt x="1" y="281"/>
                    </a:lnTo>
                    <a:lnTo>
                      <a:pt x="47" y="328"/>
                    </a:lnTo>
                    <a:lnTo>
                      <a:pt x="94" y="375"/>
                    </a:lnTo>
                    <a:lnTo>
                      <a:pt x="141" y="375"/>
                    </a:lnTo>
                    <a:lnTo>
                      <a:pt x="235" y="328"/>
                    </a:lnTo>
                    <a:lnTo>
                      <a:pt x="328" y="281"/>
                    </a:lnTo>
                    <a:lnTo>
                      <a:pt x="11476" y="281"/>
                    </a:lnTo>
                    <a:lnTo>
                      <a:pt x="11569" y="375"/>
                    </a:lnTo>
                    <a:lnTo>
                      <a:pt x="11710" y="515"/>
                    </a:lnTo>
                    <a:lnTo>
                      <a:pt x="15269" y="4075"/>
                    </a:lnTo>
                    <a:lnTo>
                      <a:pt x="17049" y="5808"/>
                    </a:lnTo>
                    <a:lnTo>
                      <a:pt x="17892" y="6698"/>
                    </a:lnTo>
                    <a:lnTo>
                      <a:pt x="18126" y="6932"/>
                    </a:lnTo>
                    <a:lnTo>
                      <a:pt x="18220" y="7026"/>
                    </a:lnTo>
                    <a:lnTo>
                      <a:pt x="18314" y="7119"/>
                    </a:lnTo>
                    <a:lnTo>
                      <a:pt x="39343" y="7119"/>
                    </a:lnTo>
                    <a:lnTo>
                      <a:pt x="39437" y="7166"/>
                    </a:lnTo>
                    <a:lnTo>
                      <a:pt x="39531" y="7213"/>
                    </a:lnTo>
                    <a:lnTo>
                      <a:pt x="39578" y="7213"/>
                    </a:lnTo>
                    <a:lnTo>
                      <a:pt x="39624" y="7166"/>
                    </a:lnTo>
                    <a:lnTo>
                      <a:pt x="39671" y="7119"/>
                    </a:lnTo>
                    <a:lnTo>
                      <a:pt x="39718" y="7026"/>
                    </a:lnTo>
                    <a:lnTo>
                      <a:pt x="39671" y="6979"/>
                    </a:lnTo>
                    <a:lnTo>
                      <a:pt x="39624" y="6885"/>
                    </a:lnTo>
                    <a:lnTo>
                      <a:pt x="39578" y="6838"/>
                    </a:lnTo>
                    <a:lnTo>
                      <a:pt x="39531" y="6838"/>
                    </a:lnTo>
                    <a:lnTo>
                      <a:pt x="39437" y="6885"/>
                    </a:lnTo>
                    <a:lnTo>
                      <a:pt x="39343" y="6932"/>
                    </a:lnTo>
                    <a:lnTo>
                      <a:pt x="18361" y="6932"/>
                    </a:lnTo>
                    <a:lnTo>
                      <a:pt x="18267" y="6792"/>
                    </a:lnTo>
                    <a:lnTo>
                      <a:pt x="18033" y="6604"/>
                    </a:lnTo>
                    <a:lnTo>
                      <a:pt x="17143" y="5714"/>
                    </a:lnTo>
                    <a:lnTo>
                      <a:pt x="15363" y="3935"/>
                    </a:lnTo>
                    <a:lnTo>
                      <a:pt x="11850" y="422"/>
                    </a:lnTo>
                    <a:lnTo>
                      <a:pt x="11663" y="234"/>
                    </a:lnTo>
                    <a:lnTo>
                      <a:pt x="11569" y="141"/>
                    </a:lnTo>
                    <a:lnTo>
                      <a:pt x="11569" y="94"/>
                    </a:lnTo>
                    <a:lnTo>
                      <a:pt x="328" y="94"/>
                    </a:lnTo>
                    <a:lnTo>
                      <a:pt x="328" y="141"/>
                    </a:lnTo>
                    <a:lnTo>
                      <a:pt x="235" y="47"/>
                    </a:lnTo>
                    <a:lnTo>
                      <a:pt x="1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a:off x="8388742" y="3253514"/>
                <a:ext cx="1800814" cy="327083"/>
              </a:xfrm>
              <a:custGeom>
                <a:avLst/>
                <a:gdLst/>
                <a:ahLst/>
                <a:cxnLst/>
                <a:rect l="l" t="t" r="r" b="b"/>
                <a:pathLst>
                  <a:path w="39718" h="7214" extrusionOk="0">
                    <a:moveTo>
                      <a:pt x="141" y="1"/>
                    </a:moveTo>
                    <a:lnTo>
                      <a:pt x="94" y="47"/>
                    </a:lnTo>
                    <a:lnTo>
                      <a:pt x="47" y="47"/>
                    </a:lnTo>
                    <a:lnTo>
                      <a:pt x="1" y="141"/>
                    </a:lnTo>
                    <a:lnTo>
                      <a:pt x="1" y="188"/>
                    </a:lnTo>
                    <a:lnTo>
                      <a:pt x="1" y="282"/>
                    </a:lnTo>
                    <a:lnTo>
                      <a:pt x="47" y="328"/>
                    </a:lnTo>
                    <a:lnTo>
                      <a:pt x="94" y="375"/>
                    </a:lnTo>
                    <a:lnTo>
                      <a:pt x="141" y="375"/>
                    </a:lnTo>
                    <a:lnTo>
                      <a:pt x="235" y="328"/>
                    </a:lnTo>
                    <a:lnTo>
                      <a:pt x="328" y="282"/>
                    </a:lnTo>
                    <a:lnTo>
                      <a:pt x="10586" y="282"/>
                    </a:lnTo>
                    <a:lnTo>
                      <a:pt x="10632" y="328"/>
                    </a:lnTo>
                    <a:lnTo>
                      <a:pt x="10820" y="516"/>
                    </a:lnTo>
                    <a:lnTo>
                      <a:pt x="14333" y="4029"/>
                    </a:lnTo>
                    <a:lnTo>
                      <a:pt x="16112" y="5808"/>
                    </a:lnTo>
                    <a:lnTo>
                      <a:pt x="17002" y="6698"/>
                    </a:lnTo>
                    <a:lnTo>
                      <a:pt x="17190" y="6886"/>
                    </a:lnTo>
                    <a:lnTo>
                      <a:pt x="17330" y="7026"/>
                    </a:lnTo>
                    <a:lnTo>
                      <a:pt x="17377" y="7073"/>
                    </a:lnTo>
                    <a:lnTo>
                      <a:pt x="17424" y="7120"/>
                    </a:lnTo>
                    <a:lnTo>
                      <a:pt x="39343" y="7120"/>
                    </a:lnTo>
                    <a:lnTo>
                      <a:pt x="39437" y="7167"/>
                    </a:lnTo>
                    <a:lnTo>
                      <a:pt x="39531" y="7213"/>
                    </a:lnTo>
                    <a:lnTo>
                      <a:pt x="39578" y="7167"/>
                    </a:lnTo>
                    <a:lnTo>
                      <a:pt x="39624" y="7167"/>
                    </a:lnTo>
                    <a:lnTo>
                      <a:pt x="39671" y="7073"/>
                    </a:lnTo>
                    <a:lnTo>
                      <a:pt x="39718" y="7026"/>
                    </a:lnTo>
                    <a:lnTo>
                      <a:pt x="39671" y="6932"/>
                    </a:lnTo>
                    <a:lnTo>
                      <a:pt x="39624" y="6886"/>
                    </a:lnTo>
                    <a:lnTo>
                      <a:pt x="39578" y="6839"/>
                    </a:lnTo>
                    <a:lnTo>
                      <a:pt x="39531" y="6839"/>
                    </a:lnTo>
                    <a:lnTo>
                      <a:pt x="39437" y="6886"/>
                    </a:lnTo>
                    <a:lnTo>
                      <a:pt x="39343" y="6932"/>
                    </a:lnTo>
                    <a:lnTo>
                      <a:pt x="17471" y="6932"/>
                    </a:lnTo>
                    <a:lnTo>
                      <a:pt x="17424" y="6886"/>
                    </a:lnTo>
                    <a:lnTo>
                      <a:pt x="17330" y="6792"/>
                    </a:lnTo>
                    <a:lnTo>
                      <a:pt x="17096" y="6558"/>
                    </a:lnTo>
                    <a:lnTo>
                      <a:pt x="16206" y="5668"/>
                    </a:lnTo>
                    <a:lnTo>
                      <a:pt x="14473" y="3888"/>
                    </a:lnTo>
                    <a:lnTo>
                      <a:pt x="10914" y="375"/>
                    </a:lnTo>
                    <a:lnTo>
                      <a:pt x="10773" y="235"/>
                    </a:lnTo>
                    <a:lnTo>
                      <a:pt x="10679" y="141"/>
                    </a:lnTo>
                    <a:lnTo>
                      <a:pt x="10632" y="94"/>
                    </a:lnTo>
                    <a:lnTo>
                      <a:pt x="328" y="94"/>
                    </a:lnTo>
                    <a:lnTo>
                      <a:pt x="235" y="47"/>
                    </a:lnTo>
                    <a:lnTo>
                      <a:pt x="1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a:off x="8388742" y="3353308"/>
                <a:ext cx="1800814" cy="327083"/>
              </a:xfrm>
              <a:custGeom>
                <a:avLst/>
                <a:gdLst/>
                <a:ahLst/>
                <a:cxnLst/>
                <a:rect l="l" t="t" r="r" b="b"/>
                <a:pathLst>
                  <a:path w="39718" h="7214" extrusionOk="0">
                    <a:moveTo>
                      <a:pt x="94" y="1"/>
                    </a:moveTo>
                    <a:lnTo>
                      <a:pt x="47" y="48"/>
                    </a:lnTo>
                    <a:lnTo>
                      <a:pt x="1" y="141"/>
                    </a:lnTo>
                    <a:lnTo>
                      <a:pt x="1" y="188"/>
                    </a:lnTo>
                    <a:lnTo>
                      <a:pt x="1" y="282"/>
                    </a:lnTo>
                    <a:lnTo>
                      <a:pt x="47" y="329"/>
                    </a:lnTo>
                    <a:lnTo>
                      <a:pt x="94" y="376"/>
                    </a:lnTo>
                    <a:lnTo>
                      <a:pt x="141" y="376"/>
                    </a:lnTo>
                    <a:lnTo>
                      <a:pt x="235" y="329"/>
                    </a:lnTo>
                    <a:lnTo>
                      <a:pt x="328" y="282"/>
                    </a:lnTo>
                    <a:lnTo>
                      <a:pt x="9696" y="282"/>
                    </a:lnTo>
                    <a:lnTo>
                      <a:pt x="9743" y="329"/>
                    </a:lnTo>
                    <a:lnTo>
                      <a:pt x="9883" y="469"/>
                    </a:lnTo>
                    <a:lnTo>
                      <a:pt x="13396" y="3982"/>
                    </a:lnTo>
                    <a:lnTo>
                      <a:pt x="15176" y="5762"/>
                    </a:lnTo>
                    <a:lnTo>
                      <a:pt x="16066" y="6652"/>
                    </a:lnTo>
                    <a:lnTo>
                      <a:pt x="16253" y="6886"/>
                    </a:lnTo>
                    <a:lnTo>
                      <a:pt x="16393" y="6980"/>
                    </a:lnTo>
                    <a:lnTo>
                      <a:pt x="16440" y="7026"/>
                    </a:lnTo>
                    <a:lnTo>
                      <a:pt x="16487" y="7073"/>
                    </a:lnTo>
                    <a:lnTo>
                      <a:pt x="16487" y="7120"/>
                    </a:lnTo>
                    <a:lnTo>
                      <a:pt x="39343" y="7120"/>
                    </a:lnTo>
                    <a:lnTo>
                      <a:pt x="39437" y="7167"/>
                    </a:lnTo>
                    <a:lnTo>
                      <a:pt x="39531" y="7214"/>
                    </a:lnTo>
                    <a:lnTo>
                      <a:pt x="39578" y="7167"/>
                    </a:lnTo>
                    <a:lnTo>
                      <a:pt x="39624" y="7167"/>
                    </a:lnTo>
                    <a:lnTo>
                      <a:pt x="39671" y="7073"/>
                    </a:lnTo>
                    <a:lnTo>
                      <a:pt x="39718" y="7026"/>
                    </a:lnTo>
                    <a:lnTo>
                      <a:pt x="39671" y="6933"/>
                    </a:lnTo>
                    <a:lnTo>
                      <a:pt x="39624" y="6886"/>
                    </a:lnTo>
                    <a:lnTo>
                      <a:pt x="39578" y="6839"/>
                    </a:lnTo>
                    <a:lnTo>
                      <a:pt x="39531" y="6839"/>
                    </a:lnTo>
                    <a:lnTo>
                      <a:pt x="39437" y="6886"/>
                    </a:lnTo>
                    <a:lnTo>
                      <a:pt x="39343" y="6933"/>
                    </a:lnTo>
                    <a:lnTo>
                      <a:pt x="16534" y="6933"/>
                    </a:lnTo>
                    <a:lnTo>
                      <a:pt x="16487" y="6839"/>
                    </a:lnTo>
                    <a:lnTo>
                      <a:pt x="16393" y="6745"/>
                    </a:lnTo>
                    <a:lnTo>
                      <a:pt x="16159" y="6511"/>
                    </a:lnTo>
                    <a:lnTo>
                      <a:pt x="15269" y="5668"/>
                    </a:lnTo>
                    <a:lnTo>
                      <a:pt x="13536" y="3888"/>
                    </a:lnTo>
                    <a:lnTo>
                      <a:pt x="9977" y="329"/>
                    </a:lnTo>
                    <a:lnTo>
                      <a:pt x="9836" y="188"/>
                    </a:lnTo>
                    <a:lnTo>
                      <a:pt x="9789" y="141"/>
                    </a:lnTo>
                    <a:lnTo>
                      <a:pt x="9743" y="95"/>
                    </a:lnTo>
                    <a:lnTo>
                      <a:pt x="328" y="95"/>
                    </a:lnTo>
                    <a:lnTo>
                      <a:pt x="235" y="48"/>
                    </a:lnTo>
                    <a:lnTo>
                      <a:pt x="1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a:off x="8388742" y="3453147"/>
                <a:ext cx="1800814" cy="327037"/>
              </a:xfrm>
              <a:custGeom>
                <a:avLst/>
                <a:gdLst/>
                <a:ahLst/>
                <a:cxnLst/>
                <a:rect l="l" t="t" r="r" b="b"/>
                <a:pathLst>
                  <a:path w="39718" h="7213" extrusionOk="0">
                    <a:moveTo>
                      <a:pt x="94" y="0"/>
                    </a:moveTo>
                    <a:lnTo>
                      <a:pt x="47" y="47"/>
                    </a:lnTo>
                    <a:lnTo>
                      <a:pt x="1" y="94"/>
                    </a:lnTo>
                    <a:lnTo>
                      <a:pt x="1" y="188"/>
                    </a:lnTo>
                    <a:lnTo>
                      <a:pt x="1" y="234"/>
                    </a:lnTo>
                    <a:lnTo>
                      <a:pt x="47" y="328"/>
                    </a:lnTo>
                    <a:lnTo>
                      <a:pt x="94" y="328"/>
                    </a:lnTo>
                    <a:lnTo>
                      <a:pt x="141" y="375"/>
                    </a:lnTo>
                    <a:lnTo>
                      <a:pt x="235" y="328"/>
                    </a:lnTo>
                    <a:lnTo>
                      <a:pt x="328" y="281"/>
                    </a:lnTo>
                    <a:lnTo>
                      <a:pt x="8759" y="281"/>
                    </a:lnTo>
                    <a:lnTo>
                      <a:pt x="8806" y="328"/>
                    </a:lnTo>
                    <a:lnTo>
                      <a:pt x="8946" y="422"/>
                    </a:lnTo>
                    <a:lnTo>
                      <a:pt x="12459" y="3981"/>
                    </a:lnTo>
                    <a:lnTo>
                      <a:pt x="14239" y="5761"/>
                    </a:lnTo>
                    <a:lnTo>
                      <a:pt x="15129" y="6604"/>
                    </a:lnTo>
                    <a:lnTo>
                      <a:pt x="15597" y="7072"/>
                    </a:lnTo>
                    <a:lnTo>
                      <a:pt x="15644" y="7119"/>
                    </a:lnTo>
                    <a:lnTo>
                      <a:pt x="39343" y="7119"/>
                    </a:lnTo>
                    <a:lnTo>
                      <a:pt x="39343" y="7072"/>
                    </a:lnTo>
                    <a:lnTo>
                      <a:pt x="39437" y="7166"/>
                    </a:lnTo>
                    <a:lnTo>
                      <a:pt x="39531" y="7213"/>
                    </a:lnTo>
                    <a:lnTo>
                      <a:pt x="39578" y="7166"/>
                    </a:lnTo>
                    <a:lnTo>
                      <a:pt x="39624" y="7119"/>
                    </a:lnTo>
                    <a:lnTo>
                      <a:pt x="39671" y="7072"/>
                    </a:lnTo>
                    <a:lnTo>
                      <a:pt x="39718" y="7026"/>
                    </a:lnTo>
                    <a:lnTo>
                      <a:pt x="39671" y="6932"/>
                    </a:lnTo>
                    <a:lnTo>
                      <a:pt x="39624" y="6885"/>
                    </a:lnTo>
                    <a:lnTo>
                      <a:pt x="39578" y="6838"/>
                    </a:lnTo>
                    <a:lnTo>
                      <a:pt x="39437" y="6838"/>
                    </a:lnTo>
                    <a:lnTo>
                      <a:pt x="39343" y="6932"/>
                    </a:lnTo>
                    <a:lnTo>
                      <a:pt x="15644" y="6932"/>
                    </a:lnTo>
                    <a:lnTo>
                      <a:pt x="15222" y="6510"/>
                    </a:lnTo>
                    <a:lnTo>
                      <a:pt x="14379" y="5621"/>
                    </a:lnTo>
                    <a:lnTo>
                      <a:pt x="12600" y="3841"/>
                    </a:lnTo>
                    <a:lnTo>
                      <a:pt x="9040" y="328"/>
                    </a:lnTo>
                    <a:lnTo>
                      <a:pt x="8946" y="188"/>
                    </a:lnTo>
                    <a:lnTo>
                      <a:pt x="8900" y="141"/>
                    </a:lnTo>
                    <a:lnTo>
                      <a:pt x="8853" y="94"/>
                    </a:lnTo>
                    <a:lnTo>
                      <a:pt x="328" y="94"/>
                    </a:lnTo>
                    <a:lnTo>
                      <a:pt x="235" y="47"/>
                    </a:lnTo>
                    <a:lnTo>
                      <a:pt x="1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a:off x="8388742" y="3552940"/>
                <a:ext cx="1800814" cy="324952"/>
              </a:xfrm>
              <a:custGeom>
                <a:avLst/>
                <a:gdLst/>
                <a:ahLst/>
                <a:cxnLst/>
                <a:rect l="l" t="t" r="r" b="b"/>
                <a:pathLst>
                  <a:path w="39718" h="7167" extrusionOk="0">
                    <a:moveTo>
                      <a:pt x="94" y="1"/>
                    </a:moveTo>
                    <a:lnTo>
                      <a:pt x="47" y="47"/>
                    </a:lnTo>
                    <a:lnTo>
                      <a:pt x="1" y="94"/>
                    </a:lnTo>
                    <a:lnTo>
                      <a:pt x="1" y="188"/>
                    </a:lnTo>
                    <a:lnTo>
                      <a:pt x="1" y="235"/>
                    </a:lnTo>
                    <a:lnTo>
                      <a:pt x="47" y="328"/>
                    </a:lnTo>
                    <a:lnTo>
                      <a:pt x="94" y="328"/>
                    </a:lnTo>
                    <a:lnTo>
                      <a:pt x="141" y="375"/>
                    </a:lnTo>
                    <a:lnTo>
                      <a:pt x="235" y="328"/>
                    </a:lnTo>
                    <a:lnTo>
                      <a:pt x="328" y="282"/>
                    </a:lnTo>
                    <a:lnTo>
                      <a:pt x="7869" y="282"/>
                    </a:lnTo>
                    <a:lnTo>
                      <a:pt x="8010" y="422"/>
                    </a:lnTo>
                    <a:lnTo>
                      <a:pt x="11522" y="3935"/>
                    </a:lnTo>
                    <a:lnTo>
                      <a:pt x="13302" y="5715"/>
                    </a:lnTo>
                    <a:lnTo>
                      <a:pt x="14192" y="6604"/>
                    </a:lnTo>
                    <a:lnTo>
                      <a:pt x="14660" y="7026"/>
                    </a:lnTo>
                    <a:lnTo>
                      <a:pt x="14660" y="7073"/>
                    </a:lnTo>
                    <a:lnTo>
                      <a:pt x="39343" y="7073"/>
                    </a:lnTo>
                    <a:lnTo>
                      <a:pt x="39437" y="7166"/>
                    </a:lnTo>
                    <a:lnTo>
                      <a:pt x="39578" y="7166"/>
                    </a:lnTo>
                    <a:lnTo>
                      <a:pt x="39624" y="7120"/>
                    </a:lnTo>
                    <a:lnTo>
                      <a:pt x="39671" y="7073"/>
                    </a:lnTo>
                    <a:lnTo>
                      <a:pt x="39718" y="7026"/>
                    </a:lnTo>
                    <a:lnTo>
                      <a:pt x="39671" y="6932"/>
                    </a:lnTo>
                    <a:lnTo>
                      <a:pt x="39624" y="6885"/>
                    </a:lnTo>
                    <a:lnTo>
                      <a:pt x="39578" y="6839"/>
                    </a:lnTo>
                    <a:lnTo>
                      <a:pt x="39437" y="6839"/>
                    </a:lnTo>
                    <a:lnTo>
                      <a:pt x="39343" y="6932"/>
                    </a:lnTo>
                    <a:lnTo>
                      <a:pt x="14754" y="6932"/>
                    </a:lnTo>
                    <a:lnTo>
                      <a:pt x="14754" y="6885"/>
                    </a:lnTo>
                    <a:lnTo>
                      <a:pt x="14286" y="6464"/>
                    </a:lnTo>
                    <a:lnTo>
                      <a:pt x="13443" y="5574"/>
                    </a:lnTo>
                    <a:lnTo>
                      <a:pt x="11663" y="3841"/>
                    </a:lnTo>
                    <a:lnTo>
                      <a:pt x="8150" y="282"/>
                    </a:lnTo>
                    <a:lnTo>
                      <a:pt x="8010" y="188"/>
                    </a:lnTo>
                    <a:lnTo>
                      <a:pt x="7963" y="141"/>
                    </a:lnTo>
                    <a:lnTo>
                      <a:pt x="7916" y="94"/>
                    </a:lnTo>
                    <a:lnTo>
                      <a:pt x="328" y="94"/>
                    </a:lnTo>
                    <a:lnTo>
                      <a:pt x="235" y="47"/>
                    </a:lnTo>
                    <a:lnTo>
                      <a:pt x="1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a:off x="8388742" y="3652733"/>
                <a:ext cx="1800814" cy="324952"/>
              </a:xfrm>
              <a:custGeom>
                <a:avLst/>
                <a:gdLst/>
                <a:ahLst/>
                <a:cxnLst/>
                <a:rect l="l" t="t" r="r" b="b"/>
                <a:pathLst>
                  <a:path w="39718" h="7167" extrusionOk="0">
                    <a:moveTo>
                      <a:pt x="94" y="1"/>
                    </a:moveTo>
                    <a:lnTo>
                      <a:pt x="47" y="48"/>
                    </a:lnTo>
                    <a:lnTo>
                      <a:pt x="1" y="94"/>
                    </a:lnTo>
                    <a:lnTo>
                      <a:pt x="1" y="188"/>
                    </a:lnTo>
                    <a:lnTo>
                      <a:pt x="1" y="235"/>
                    </a:lnTo>
                    <a:lnTo>
                      <a:pt x="47" y="282"/>
                    </a:lnTo>
                    <a:lnTo>
                      <a:pt x="94" y="329"/>
                    </a:lnTo>
                    <a:lnTo>
                      <a:pt x="141" y="376"/>
                    </a:lnTo>
                    <a:lnTo>
                      <a:pt x="235" y="329"/>
                    </a:lnTo>
                    <a:lnTo>
                      <a:pt x="328" y="235"/>
                    </a:lnTo>
                    <a:lnTo>
                      <a:pt x="328" y="282"/>
                    </a:lnTo>
                    <a:lnTo>
                      <a:pt x="6979" y="282"/>
                    </a:lnTo>
                    <a:lnTo>
                      <a:pt x="7073" y="376"/>
                    </a:lnTo>
                    <a:lnTo>
                      <a:pt x="10586" y="3935"/>
                    </a:lnTo>
                    <a:lnTo>
                      <a:pt x="12365" y="5668"/>
                    </a:lnTo>
                    <a:lnTo>
                      <a:pt x="13255" y="6558"/>
                    </a:lnTo>
                    <a:lnTo>
                      <a:pt x="13677" y="7026"/>
                    </a:lnTo>
                    <a:lnTo>
                      <a:pt x="13771" y="7073"/>
                    </a:lnTo>
                    <a:lnTo>
                      <a:pt x="39343" y="7073"/>
                    </a:lnTo>
                    <a:lnTo>
                      <a:pt x="39437" y="7167"/>
                    </a:lnTo>
                    <a:lnTo>
                      <a:pt x="39578" y="7167"/>
                    </a:lnTo>
                    <a:lnTo>
                      <a:pt x="39624" y="7120"/>
                    </a:lnTo>
                    <a:lnTo>
                      <a:pt x="39671" y="7073"/>
                    </a:lnTo>
                    <a:lnTo>
                      <a:pt x="39718" y="7026"/>
                    </a:lnTo>
                    <a:lnTo>
                      <a:pt x="39671" y="6933"/>
                    </a:lnTo>
                    <a:lnTo>
                      <a:pt x="39624" y="6886"/>
                    </a:lnTo>
                    <a:lnTo>
                      <a:pt x="39578" y="6839"/>
                    </a:lnTo>
                    <a:lnTo>
                      <a:pt x="39437" y="6839"/>
                    </a:lnTo>
                    <a:lnTo>
                      <a:pt x="39343" y="6933"/>
                    </a:lnTo>
                    <a:lnTo>
                      <a:pt x="13864" y="6933"/>
                    </a:lnTo>
                    <a:lnTo>
                      <a:pt x="13817" y="6886"/>
                    </a:lnTo>
                    <a:lnTo>
                      <a:pt x="13396" y="6464"/>
                    </a:lnTo>
                    <a:lnTo>
                      <a:pt x="12506" y="5574"/>
                    </a:lnTo>
                    <a:lnTo>
                      <a:pt x="10726" y="3795"/>
                    </a:lnTo>
                    <a:lnTo>
                      <a:pt x="7213" y="282"/>
                    </a:lnTo>
                    <a:lnTo>
                      <a:pt x="7073" y="141"/>
                    </a:lnTo>
                    <a:lnTo>
                      <a:pt x="7026" y="94"/>
                    </a:lnTo>
                    <a:lnTo>
                      <a:pt x="328" y="94"/>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 name="Google Shape;526;p27"/>
            <p:cNvGrpSpPr/>
            <p:nvPr/>
          </p:nvGrpSpPr>
          <p:grpSpPr>
            <a:xfrm>
              <a:off x="8552284" y="3845972"/>
              <a:ext cx="1148870" cy="732694"/>
              <a:chOff x="8552284" y="3845972"/>
              <a:chExt cx="1148870" cy="732694"/>
            </a:xfrm>
          </p:grpSpPr>
          <p:sp>
            <p:nvSpPr>
              <p:cNvPr id="527" name="Google Shape;527;p27"/>
              <p:cNvSpPr/>
              <p:nvPr/>
            </p:nvSpPr>
            <p:spPr>
              <a:xfrm>
                <a:off x="8639336" y="3845972"/>
                <a:ext cx="1061817" cy="645642"/>
              </a:xfrm>
              <a:custGeom>
                <a:avLst/>
                <a:gdLst/>
                <a:ahLst/>
                <a:cxnLst/>
                <a:rect l="l" t="t" r="r" b="b"/>
                <a:pathLst>
                  <a:path w="23419" h="14240" extrusionOk="0">
                    <a:moveTo>
                      <a:pt x="188" y="1"/>
                    </a:moveTo>
                    <a:lnTo>
                      <a:pt x="94" y="48"/>
                    </a:lnTo>
                    <a:lnTo>
                      <a:pt x="47" y="95"/>
                    </a:lnTo>
                    <a:lnTo>
                      <a:pt x="0" y="141"/>
                    </a:lnTo>
                    <a:lnTo>
                      <a:pt x="0" y="188"/>
                    </a:lnTo>
                    <a:lnTo>
                      <a:pt x="0" y="282"/>
                    </a:lnTo>
                    <a:lnTo>
                      <a:pt x="47" y="329"/>
                    </a:lnTo>
                    <a:lnTo>
                      <a:pt x="141" y="376"/>
                    </a:lnTo>
                    <a:lnTo>
                      <a:pt x="234" y="376"/>
                    </a:lnTo>
                    <a:lnTo>
                      <a:pt x="3373" y="3514"/>
                    </a:lnTo>
                    <a:lnTo>
                      <a:pt x="5668" y="5855"/>
                    </a:lnTo>
                    <a:lnTo>
                      <a:pt x="6838" y="6980"/>
                    </a:lnTo>
                    <a:lnTo>
                      <a:pt x="7400" y="7588"/>
                    </a:lnTo>
                    <a:lnTo>
                      <a:pt x="7728" y="7869"/>
                    </a:lnTo>
                    <a:lnTo>
                      <a:pt x="7775" y="7916"/>
                    </a:lnTo>
                    <a:lnTo>
                      <a:pt x="17002" y="7916"/>
                    </a:lnTo>
                    <a:lnTo>
                      <a:pt x="17049" y="7963"/>
                    </a:lnTo>
                    <a:lnTo>
                      <a:pt x="17470" y="8385"/>
                    </a:lnTo>
                    <a:lnTo>
                      <a:pt x="23044" y="14005"/>
                    </a:lnTo>
                    <a:lnTo>
                      <a:pt x="23091" y="14005"/>
                    </a:lnTo>
                    <a:lnTo>
                      <a:pt x="23091" y="14099"/>
                    </a:lnTo>
                    <a:lnTo>
                      <a:pt x="23138" y="14192"/>
                    </a:lnTo>
                    <a:lnTo>
                      <a:pt x="23184" y="14239"/>
                    </a:lnTo>
                    <a:lnTo>
                      <a:pt x="23325" y="14239"/>
                    </a:lnTo>
                    <a:lnTo>
                      <a:pt x="23372" y="14192"/>
                    </a:lnTo>
                    <a:lnTo>
                      <a:pt x="23419" y="14146"/>
                    </a:lnTo>
                    <a:lnTo>
                      <a:pt x="23419" y="14052"/>
                    </a:lnTo>
                    <a:lnTo>
                      <a:pt x="23419" y="14005"/>
                    </a:lnTo>
                    <a:lnTo>
                      <a:pt x="23372" y="13911"/>
                    </a:lnTo>
                    <a:lnTo>
                      <a:pt x="23278" y="13865"/>
                    </a:lnTo>
                    <a:lnTo>
                      <a:pt x="23184" y="13911"/>
                    </a:lnTo>
                    <a:lnTo>
                      <a:pt x="23184" y="13865"/>
                    </a:lnTo>
                    <a:lnTo>
                      <a:pt x="17564" y="8291"/>
                    </a:lnTo>
                    <a:lnTo>
                      <a:pt x="17142" y="7823"/>
                    </a:lnTo>
                    <a:lnTo>
                      <a:pt x="17096" y="7776"/>
                    </a:lnTo>
                    <a:lnTo>
                      <a:pt x="7869" y="7776"/>
                    </a:lnTo>
                    <a:lnTo>
                      <a:pt x="7822" y="7729"/>
                    </a:lnTo>
                    <a:lnTo>
                      <a:pt x="7541" y="7448"/>
                    </a:lnTo>
                    <a:lnTo>
                      <a:pt x="6979" y="6886"/>
                    </a:lnTo>
                    <a:lnTo>
                      <a:pt x="5808" y="5715"/>
                    </a:lnTo>
                    <a:lnTo>
                      <a:pt x="3466" y="3373"/>
                    </a:lnTo>
                    <a:lnTo>
                      <a:pt x="375" y="282"/>
                    </a:lnTo>
                    <a:lnTo>
                      <a:pt x="328" y="235"/>
                    </a:lnTo>
                    <a:lnTo>
                      <a:pt x="328" y="141"/>
                    </a:lnTo>
                    <a:lnTo>
                      <a:pt x="281" y="95"/>
                    </a:lnTo>
                    <a:lnTo>
                      <a:pt x="234" y="48"/>
                    </a:lnTo>
                    <a:lnTo>
                      <a:pt x="188"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a:off x="8552284" y="3933070"/>
                <a:ext cx="1063948" cy="645596"/>
              </a:xfrm>
              <a:custGeom>
                <a:avLst/>
                <a:gdLst/>
                <a:ahLst/>
                <a:cxnLst/>
                <a:rect l="l" t="t" r="r" b="b"/>
                <a:pathLst>
                  <a:path w="23466" h="14239" extrusionOk="0">
                    <a:moveTo>
                      <a:pt x="187" y="0"/>
                    </a:moveTo>
                    <a:lnTo>
                      <a:pt x="94" y="47"/>
                    </a:lnTo>
                    <a:lnTo>
                      <a:pt x="47" y="47"/>
                    </a:lnTo>
                    <a:lnTo>
                      <a:pt x="0" y="141"/>
                    </a:lnTo>
                    <a:lnTo>
                      <a:pt x="0" y="188"/>
                    </a:lnTo>
                    <a:lnTo>
                      <a:pt x="0" y="281"/>
                    </a:lnTo>
                    <a:lnTo>
                      <a:pt x="47" y="328"/>
                    </a:lnTo>
                    <a:lnTo>
                      <a:pt x="141" y="375"/>
                    </a:lnTo>
                    <a:lnTo>
                      <a:pt x="234" y="375"/>
                    </a:lnTo>
                    <a:lnTo>
                      <a:pt x="3372" y="3513"/>
                    </a:lnTo>
                    <a:lnTo>
                      <a:pt x="5667" y="5808"/>
                    </a:lnTo>
                    <a:lnTo>
                      <a:pt x="6838" y="6979"/>
                    </a:lnTo>
                    <a:lnTo>
                      <a:pt x="7447" y="7588"/>
                    </a:lnTo>
                    <a:lnTo>
                      <a:pt x="7728" y="7869"/>
                    </a:lnTo>
                    <a:lnTo>
                      <a:pt x="7775" y="7916"/>
                    </a:lnTo>
                    <a:lnTo>
                      <a:pt x="17002" y="7916"/>
                    </a:lnTo>
                    <a:lnTo>
                      <a:pt x="17049" y="7962"/>
                    </a:lnTo>
                    <a:lnTo>
                      <a:pt x="17470" y="8384"/>
                    </a:lnTo>
                    <a:lnTo>
                      <a:pt x="23090" y="13957"/>
                    </a:lnTo>
                    <a:lnTo>
                      <a:pt x="23090" y="14004"/>
                    </a:lnTo>
                    <a:lnTo>
                      <a:pt x="23090" y="14098"/>
                    </a:lnTo>
                    <a:lnTo>
                      <a:pt x="23137" y="14192"/>
                    </a:lnTo>
                    <a:lnTo>
                      <a:pt x="23184" y="14192"/>
                    </a:lnTo>
                    <a:lnTo>
                      <a:pt x="23278" y="14238"/>
                    </a:lnTo>
                    <a:lnTo>
                      <a:pt x="23325" y="14192"/>
                    </a:lnTo>
                    <a:lnTo>
                      <a:pt x="23371" y="14192"/>
                    </a:lnTo>
                    <a:lnTo>
                      <a:pt x="23418" y="14098"/>
                    </a:lnTo>
                    <a:lnTo>
                      <a:pt x="23465" y="14051"/>
                    </a:lnTo>
                    <a:lnTo>
                      <a:pt x="23418" y="13957"/>
                    </a:lnTo>
                    <a:lnTo>
                      <a:pt x="23371" y="13911"/>
                    </a:lnTo>
                    <a:lnTo>
                      <a:pt x="23325" y="13864"/>
                    </a:lnTo>
                    <a:lnTo>
                      <a:pt x="23184" y="13864"/>
                    </a:lnTo>
                    <a:lnTo>
                      <a:pt x="17611" y="8243"/>
                    </a:lnTo>
                    <a:lnTo>
                      <a:pt x="17189" y="7822"/>
                    </a:lnTo>
                    <a:lnTo>
                      <a:pt x="17095" y="7775"/>
                    </a:lnTo>
                    <a:lnTo>
                      <a:pt x="7869" y="7775"/>
                    </a:lnTo>
                    <a:lnTo>
                      <a:pt x="7822" y="7728"/>
                    </a:lnTo>
                    <a:lnTo>
                      <a:pt x="7541" y="7447"/>
                    </a:lnTo>
                    <a:lnTo>
                      <a:pt x="6979" y="6885"/>
                    </a:lnTo>
                    <a:lnTo>
                      <a:pt x="5808" y="5714"/>
                    </a:lnTo>
                    <a:lnTo>
                      <a:pt x="3466" y="3372"/>
                    </a:lnTo>
                    <a:lnTo>
                      <a:pt x="375" y="281"/>
                    </a:lnTo>
                    <a:lnTo>
                      <a:pt x="328" y="234"/>
                    </a:lnTo>
                    <a:lnTo>
                      <a:pt x="328" y="141"/>
                    </a:lnTo>
                    <a:lnTo>
                      <a:pt x="281" y="47"/>
                    </a:lnTo>
                    <a:lnTo>
                      <a:pt x="234" y="47"/>
                    </a:lnTo>
                    <a:lnTo>
                      <a:pt x="187"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 name="Google Shape;529;p27"/>
            <p:cNvGrpSpPr/>
            <p:nvPr/>
          </p:nvGrpSpPr>
          <p:grpSpPr>
            <a:xfrm>
              <a:off x="5500675" y="4848304"/>
              <a:ext cx="1705283" cy="671077"/>
              <a:chOff x="5500675" y="4848304"/>
              <a:chExt cx="1705283" cy="671077"/>
            </a:xfrm>
          </p:grpSpPr>
          <p:sp>
            <p:nvSpPr>
              <p:cNvPr id="530" name="Google Shape;530;p27"/>
              <p:cNvSpPr/>
              <p:nvPr/>
            </p:nvSpPr>
            <p:spPr>
              <a:xfrm>
                <a:off x="5500675" y="4848304"/>
                <a:ext cx="1703152" cy="577677"/>
              </a:xfrm>
              <a:custGeom>
                <a:avLst/>
                <a:gdLst/>
                <a:ahLst/>
                <a:cxnLst/>
                <a:rect l="l" t="t" r="r" b="b"/>
                <a:pathLst>
                  <a:path w="37564" h="12741" extrusionOk="0">
                    <a:moveTo>
                      <a:pt x="37330" y="1"/>
                    </a:moveTo>
                    <a:lnTo>
                      <a:pt x="37236" y="48"/>
                    </a:lnTo>
                    <a:lnTo>
                      <a:pt x="37189" y="141"/>
                    </a:lnTo>
                    <a:lnTo>
                      <a:pt x="37189" y="235"/>
                    </a:lnTo>
                    <a:lnTo>
                      <a:pt x="28196" y="9227"/>
                    </a:lnTo>
                    <a:lnTo>
                      <a:pt x="27634" y="9790"/>
                    </a:lnTo>
                    <a:lnTo>
                      <a:pt x="27588" y="9883"/>
                    </a:lnTo>
                    <a:lnTo>
                      <a:pt x="2717" y="9883"/>
                    </a:lnTo>
                    <a:lnTo>
                      <a:pt x="2624" y="10024"/>
                    </a:lnTo>
                    <a:lnTo>
                      <a:pt x="2483" y="10164"/>
                    </a:lnTo>
                    <a:lnTo>
                      <a:pt x="2155" y="10492"/>
                    </a:lnTo>
                    <a:lnTo>
                      <a:pt x="1546" y="11101"/>
                    </a:lnTo>
                    <a:lnTo>
                      <a:pt x="563" y="12084"/>
                    </a:lnTo>
                    <a:lnTo>
                      <a:pt x="235" y="12412"/>
                    </a:lnTo>
                    <a:lnTo>
                      <a:pt x="141" y="12412"/>
                    </a:lnTo>
                    <a:lnTo>
                      <a:pt x="48" y="12459"/>
                    </a:lnTo>
                    <a:lnTo>
                      <a:pt x="1" y="12506"/>
                    </a:lnTo>
                    <a:lnTo>
                      <a:pt x="1" y="12600"/>
                    </a:lnTo>
                    <a:lnTo>
                      <a:pt x="1" y="12647"/>
                    </a:lnTo>
                    <a:lnTo>
                      <a:pt x="48" y="12693"/>
                    </a:lnTo>
                    <a:lnTo>
                      <a:pt x="95" y="12740"/>
                    </a:lnTo>
                    <a:lnTo>
                      <a:pt x="235" y="12740"/>
                    </a:lnTo>
                    <a:lnTo>
                      <a:pt x="282" y="12693"/>
                    </a:lnTo>
                    <a:lnTo>
                      <a:pt x="329" y="12600"/>
                    </a:lnTo>
                    <a:lnTo>
                      <a:pt x="329" y="12506"/>
                    </a:lnTo>
                    <a:lnTo>
                      <a:pt x="376" y="12506"/>
                    </a:lnTo>
                    <a:lnTo>
                      <a:pt x="703" y="12178"/>
                    </a:lnTo>
                    <a:lnTo>
                      <a:pt x="1640" y="11241"/>
                    </a:lnTo>
                    <a:lnTo>
                      <a:pt x="2296" y="10586"/>
                    </a:lnTo>
                    <a:lnTo>
                      <a:pt x="2577" y="10305"/>
                    </a:lnTo>
                    <a:lnTo>
                      <a:pt x="2764" y="10117"/>
                    </a:lnTo>
                    <a:lnTo>
                      <a:pt x="2811" y="10071"/>
                    </a:lnTo>
                    <a:lnTo>
                      <a:pt x="27634" y="10071"/>
                    </a:lnTo>
                    <a:lnTo>
                      <a:pt x="27681" y="10024"/>
                    </a:lnTo>
                    <a:lnTo>
                      <a:pt x="27775" y="9930"/>
                    </a:lnTo>
                    <a:lnTo>
                      <a:pt x="28337" y="9368"/>
                    </a:lnTo>
                    <a:lnTo>
                      <a:pt x="37330" y="375"/>
                    </a:lnTo>
                    <a:lnTo>
                      <a:pt x="37423" y="375"/>
                    </a:lnTo>
                    <a:lnTo>
                      <a:pt x="37517" y="329"/>
                    </a:lnTo>
                    <a:lnTo>
                      <a:pt x="37564" y="235"/>
                    </a:lnTo>
                    <a:lnTo>
                      <a:pt x="37564" y="188"/>
                    </a:lnTo>
                    <a:lnTo>
                      <a:pt x="37564" y="141"/>
                    </a:lnTo>
                    <a:lnTo>
                      <a:pt x="37517" y="48"/>
                    </a:lnTo>
                    <a:lnTo>
                      <a:pt x="3742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a:off x="5591990" y="5005452"/>
                <a:ext cx="1613968" cy="513929"/>
              </a:xfrm>
              <a:custGeom>
                <a:avLst/>
                <a:gdLst/>
                <a:ahLst/>
                <a:cxnLst/>
                <a:rect l="l" t="t" r="r" b="b"/>
                <a:pathLst>
                  <a:path w="35597" h="11335" extrusionOk="0">
                    <a:moveTo>
                      <a:pt x="35362" y="1"/>
                    </a:moveTo>
                    <a:lnTo>
                      <a:pt x="35316" y="47"/>
                    </a:lnTo>
                    <a:lnTo>
                      <a:pt x="35269" y="141"/>
                    </a:lnTo>
                    <a:lnTo>
                      <a:pt x="35269" y="235"/>
                    </a:lnTo>
                    <a:lnTo>
                      <a:pt x="35222" y="235"/>
                    </a:lnTo>
                    <a:lnTo>
                      <a:pt x="27353" y="8103"/>
                    </a:lnTo>
                    <a:lnTo>
                      <a:pt x="26838" y="8665"/>
                    </a:lnTo>
                    <a:lnTo>
                      <a:pt x="26744" y="8712"/>
                    </a:lnTo>
                    <a:lnTo>
                      <a:pt x="26744" y="8759"/>
                    </a:lnTo>
                    <a:lnTo>
                      <a:pt x="2436" y="8759"/>
                    </a:lnTo>
                    <a:lnTo>
                      <a:pt x="2343" y="8853"/>
                    </a:lnTo>
                    <a:lnTo>
                      <a:pt x="2202" y="8993"/>
                    </a:lnTo>
                    <a:lnTo>
                      <a:pt x="1921" y="9274"/>
                    </a:lnTo>
                    <a:lnTo>
                      <a:pt x="1359" y="9836"/>
                    </a:lnTo>
                    <a:lnTo>
                      <a:pt x="563" y="10632"/>
                    </a:lnTo>
                    <a:lnTo>
                      <a:pt x="235" y="10960"/>
                    </a:lnTo>
                    <a:lnTo>
                      <a:pt x="141" y="10960"/>
                    </a:lnTo>
                    <a:lnTo>
                      <a:pt x="48" y="11007"/>
                    </a:lnTo>
                    <a:lnTo>
                      <a:pt x="1" y="11101"/>
                    </a:lnTo>
                    <a:lnTo>
                      <a:pt x="1" y="11148"/>
                    </a:lnTo>
                    <a:lnTo>
                      <a:pt x="1" y="11241"/>
                    </a:lnTo>
                    <a:lnTo>
                      <a:pt x="48" y="11288"/>
                    </a:lnTo>
                    <a:lnTo>
                      <a:pt x="94" y="11335"/>
                    </a:lnTo>
                    <a:lnTo>
                      <a:pt x="235" y="11335"/>
                    </a:lnTo>
                    <a:lnTo>
                      <a:pt x="282" y="11288"/>
                    </a:lnTo>
                    <a:lnTo>
                      <a:pt x="329" y="11194"/>
                    </a:lnTo>
                    <a:lnTo>
                      <a:pt x="329" y="11101"/>
                    </a:lnTo>
                    <a:lnTo>
                      <a:pt x="375" y="11101"/>
                    </a:lnTo>
                    <a:lnTo>
                      <a:pt x="657" y="10773"/>
                    </a:lnTo>
                    <a:lnTo>
                      <a:pt x="1500" y="9977"/>
                    </a:lnTo>
                    <a:lnTo>
                      <a:pt x="2062" y="9415"/>
                    </a:lnTo>
                    <a:lnTo>
                      <a:pt x="2343" y="9134"/>
                    </a:lnTo>
                    <a:lnTo>
                      <a:pt x="2483" y="8946"/>
                    </a:lnTo>
                    <a:lnTo>
                      <a:pt x="2530" y="8900"/>
                    </a:lnTo>
                    <a:lnTo>
                      <a:pt x="26791" y="8900"/>
                    </a:lnTo>
                    <a:lnTo>
                      <a:pt x="26838" y="8853"/>
                    </a:lnTo>
                    <a:lnTo>
                      <a:pt x="26932" y="8806"/>
                    </a:lnTo>
                    <a:lnTo>
                      <a:pt x="27494" y="8244"/>
                    </a:lnTo>
                    <a:lnTo>
                      <a:pt x="35362" y="375"/>
                    </a:lnTo>
                    <a:lnTo>
                      <a:pt x="35362" y="328"/>
                    </a:lnTo>
                    <a:lnTo>
                      <a:pt x="35456" y="375"/>
                    </a:lnTo>
                    <a:lnTo>
                      <a:pt x="35550" y="328"/>
                    </a:lnTo>
                    <a:lnTo>
                      <a:pt x="35597" y="235"/>
                    </a:lnTo>
                    <a:lnTo>
                      <a:pt x="35597" y="188"/>
                    </a:lnTo>
                    <a:lnTo>
                      <a:pt x="35597" y="94"/>
                    </a:lnTo>
                    <a:lnTo>
                      <a:pt x="35550" y="47"/>
                    </a:lnTo>
                    <a:lnTo>
                      <a:pt x="3550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 name="Google Shape;532;p27"/>
            <p:cNvGrpSpPr/>
            <p:nvPr/>
          </p:nvGrpSpPr>
          <p:grpSpPr>
            <a:xfrm>
              <a:off x="8412092" y="4079564"/>
              <a:ext cx="724216" cy="2240431"/>
              <a:chOff x="8412092" y="4079564"/>
              <a:chExt cx="724216" cy="2240431"/>
            </a:xfrm>
          </p:grpSpPr>
          <p:sp>
            <p:nvSpPr>
              <p:cNvPr id="533" name="Google Shape;533;p27"/>
              <p:cNvSpPr/>
              <p:nvPr/>
            </p:nvSpPr>
            <p:spPr>
              <a:xfrm>
                <a:off x="8412092" y="4079564"/>
                <a:ext cx="620161" cy="2240431"/>
              </a:xfrm>
              <a:custGeom>
                <a:avLst/>
                <a:gdLst/>
                <a:ahLst/>
                <a:cxnLst/>
                <a:rect l="l" t="t" r="r" b="b"/>
                <a:pathLst>
                  <a:path w="13678" h="49414" extrusionOk="0">
                    <a:moveTo>
                      <a:pt x="94" y="1"/>
                    </a:moveTo>
                    <a:lnTo>
                      <a:pt x="48" y="48"/>
                    </a:lnTo>
                    <a:lnTo>
                      <a:pt x="1" y="95"/>
                    </a:lnTo>
                    <a:lnTo>
                      <a:pt x="1" y="188"/>
                    </a:lnTo>
                    <a:lnTo>
                      <a:pt x="48" y="282"/>
                    </a:lnTo>
                    <a:lnTo>
                      <a:pt x="94" y="329"/>
                    </a:lnTo>
                    <a:lnTo>
                      <a:pt x="94" y="376"/>
                    </a:lnTo>
                    <a:lnTo>
                      <a:pt x="94" y="11382"/>
                    </a:lnTo>
                    <a:lnTo>
                      <a:pt x="94" y="11663"/>
                    </a:lnTo>
                    <a:lnTo>
                      <a:pt x="94" y="11757"/>
                    </a:lnTo>
                    <a:lnTo>
                      <a:pt x="94" y="11804"/>
                    </a:lnTo>
                    <a:lnTo>
                      <a:pt x="94" y="11851"/>
                    </a:lnTo>
                    <a:lnTo>
                      <a:pt x="235" y="11991"/>
                    </a:lnTo>
                    <a:lnTo>
                      <a:pt x="610" y="12366"/>
                    </a:lnTo>
                    <a:lnTo>
                      <a:pt x="1453" y="13162"/>
                    </a:lnTo>
                    <a:lnTo>
                      <a:pt x="3045" y="14754"/>
                    </a:lnTo>
                    <a:lnTo>
                      <a:pt x="6230" y="17986"/>
                    </a:lnTo>
                    <a:lnTo>
                      <a:pt x="12647" y="24403"/>
                    </a:lnTo>
                    <a:lnTo>
                      <a:pt x="13256" y="25012"/>
                    </a:lnTo>
                    <a:lnTo>
                      <a:pt x="13396" y="25152"/>
                    </a:lnTo>
                    <a:lnTo>
                      <a:pt x="13443" y="25199"/>
                    </a:lnTo>
                    <a:lnTo>
                      <a:pt x="13443" y="25293"/>
                    </a:lnTo>
                    <a:lnTo>
                      <a:pt x="13443" y="25761"/>
                    </a:lnTo>
                    <a:lnTo>
                      <a:pt x="13443" y="27494"/>
                    </a:lnTo>
                    <a:lnTo>
                      <a:pt x="13443" y="31007"/>
                    </a:lnTo>
                    <a:lnTo>
                      <a:pt x="13443" y="37985"/>
                    </a:lnTo>
                    <a:lnTo>
                      <a:pt x="13443" y="49085"/>
                    </a:lnTo>
                    <a:lnTo>
                      <a:pt x="13349" y="49132"/>
                    </a:lnTo>
                    <a:lnTo>
                      <a:pt x="13349" y="49226"/>
                    </a:lnTo>
                    <a:lnTo>
                      <a:pt x="13349" y="49320"/>
                    </a:lnTo>
                    <a:lnTo>
                      <a:pt x="13396" y="49366"/>
                    </a:lnTo>
                    <a:lnTo>
                      <a:pt x="13443" y="49413"/>
                    </a:lnTo>
                    <a:lnTo>
                      <a:pt x="13583" y="49413"/>
                    </a:lnTo>
                    <a:lnTo>
                      <a:pt x="13630" y="49366"/>
                    </a:lnTo>
                    <a:lnTo>
                      <a:pt x="13677" y="49320"/>
                    </a:lnTo>
                    <a:lnTo>
                      <a:pt x="13677" y="49226"/>
                    </a:lnTo>
                    <a:lnTo>
                      <a:pt x="13677" y="49132"/>
                    </a:lnTo>
                    <a:lnTo>
                      <a:pt x="13583" y="49085"/>
                    </a:lnTo>
                    <a:lnTo>
                      <a:pt x="13583" y="37985"/>
                    </a:lnTo>
                    <a:lnTo>
                      <a:pt x="13583" y="31007"/>
                    </a:lnTo>
                    <a:lnTo>
                      <a:pt x="13583" y="27494"/>
                    </a:lnTo>
                    <a:lnTo>
                      <a:pt x="13583" y="25761"/>
                    </a:lnTo>
                    <a:lnTo>
                      <a:pt x="13583" y="25293"/>
                    </a:lnTo>
                    <a:lnTo>
                      <a:pt x="13583" y="25199"/>
                    </a:lnTo>
                    <a:lnTo>
                      <a:pt x="13583" y="25105"/>
                    </a:lnTo>
                    <a:lnTo>
                      <a:pt x="13537" y="25058"/>
                    </a:lnTo>
                    <a:lnTo>
                      <a:pt x="13396" y="24871"/>
                    </a:lnTo>
                    <a:lnTo>
                      <a:pt x="12787" y="24262"/>
                    </a:lnTo>
                    <a:lnTo>
                      <a:pt x="6371" y="17846"/>
                    </a:lnTo>
                    <a:lnTo>
                      <a:pt x="3139" y="14661"/>
                    </a:lnTo>
                    <a:lnTo>
                      <a:pt x="1546" y="13068"/>
                    </a:lnTo>
                    <a:lnTo>
                      <a:pt x="750" y="12272"/>
                    </a:lnTo>
                    <a:lnTo>
                      <a:pt x="329" y="11851"/>
                    </a:lnTo>
                    <a:lnTo>
                      <a:pt x="282" y="11757"/>
                    </a:lnTo>
                    <a:lnTo>
                      <a:pt x="282" y="11663"/>
                    </a:lnTo>
                    <a:lnTo>
                      <a:pt x="282" y="11382"/>
                    </a:lnTo>
                    <a:lnTo>
                      <a:pt x="282" y="376"/>
                    </a:lnTo>
                    <a:lnTo>
                      <a:pt x="282" y="329"/>
                    </a:lnTo>
                    <a:lnTo>
                      <a:pt x="329" y="282"/>
                    </a:lnTo>
                    <a:lnTo>
                      <a:pt x="375" y="188"/>
                    </a:lnTo>
                    <a:lnTo>
                      <a:pt x="329" y="95"/>
                    </a:lnTo>
                    <a:lnTo>
                      <a:pt x="329"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a:off x="8503407" y="4332289"/>
                <a:ext cx="632901" cy="1303888"/>
              </a:xfrm>
              <a:custGeom>
                <a:avLst/>
                <a:gdLst/>
                <a:ahLst/>
                <a:cxnLst/>
                <a:rect l="l" t="t" r="r" b="b"/>
                <a:pathLst>
                  <a:path w="13959" h="28758" extrusionOk="0">
                    <a:moveTo>
                      <a:pt x="141" y="0"/>
                    </a:moveTo>
                    <a:lnTo>
                      <a:pt x="48" y="47"/>
                    </a:lnTo>
                    <a:lnTo>
                      <a:pt x="48" y="94"/>
                    </a:lnTo>
                    <a:lnTo>
                      <a:pt x="1" y="188"/>
                    </a:lnTo>
                    <a:lnTo>
                      <a:pt x="48" y="281"/>
                    </a:lnTo>
                    <a:lnTo>
                      <a:pt x="94" y="328"/>
                    </a:lnTo>
                    <a:lnTo>
                      <a:pt x="94" y="375"/>
                    </a:lnTo>
                    <a:lnTo>
                      <a:pt x="94" y="4778"/>
                    </a:lnTo>
                    <a:lnTo>
                      <a:pt x="94" y="4965"/>
                    </a:lnTo>
                    <a:lnTo>
                      <a:pt x="141" y="4965"/>
                    </a:lnTo>
                    <a:lnTo>
                      <a:pt x="141" y="5012"/>
                    </a:lnTo>
                    <a:lnTo>
                      <a:pt x="188" y="5059"/>
                    </a:lnTo>
                    <a:lnTo>
                      <a:pt x="235" y="5106"/>
                    </a:lnTo>
                    <a:lnTo>
                      <a:pt x="422" y="5293"/>
                    </a:lnTo>
                    <a:lnTo>
                      <a:pt x="844" y="5715"/>
                    </a:lnTo>
                    <a:lnTo>
                      <a:pt x="1640" y="6511"/>
                    </a:lnTo>
                    <a:lnTo>
                      <a:pt x="3279" y="8150"/>
                    </a:lnTo>
                    <a:lnTo>
                      <a:pt x="6558" y="11429"/>
                    </a:lnTo>
                    <a:lnTo>
                      <a:pt x="13068" y="17939"/>
                    </a:lnTo>
                    <a:lnTo>
                      <a:pt x="13630" y="18501"/>
                    </a:lnTo>
                    <a:lnTo>
                      <a:pt x="13677" y="18548"/>
                    </a:lnTo>
                    <a:lnTo>
                      <a:pt x="13677" y="18595"/>
                    </a:lnTo>
                    <a:lnTo>
                      <a:pt x="13677" y="18782"/>
                    </a:lnTo>
                    <a:lnTo>
                      <a:pt x="13677" y="19157"/>
                    </a:lnTo>
                    <a:lnTo>
                      <a:pt x="13677" y="20702"/>
                    </a:lnTo>
                    <a:lnTo>
                      <a:pt x="13677" y="23793"/>
                    </a:lnTo>
                    <a:lnTo>
                      <a:pt x="13677" y="28383"/>
                    </a:lnTo>
                    <a:lnTo>
                      <a:pt x="13630" y="28477"/>
                    </a:lnTo>
                    <a:lnTo>
                      <a:pt x="13583" y="28571"/>
                    </a:lnTo>
                    <a:lnTo>
                      <a:pt x="13583" y="28617"/>
                    </a:lnTo>
                    <a:lnTo>
                      <a:pt x="13630" y="28664"/>
                    </a:lnTo>
                    <a:lnTo>
                      <a:pt x="13677" y="28711"/>
                    </a:lnTo>
                    <a:lnTo>
                      <a:pt x="13771" y="28758"/>
                    </a:lnTo>
                    <a:lnTo>
                      <a:pt x="13818" y="28711"/>
                    </a:lnTo>
                    <a:lnTo>
                      <a:pt x="13864" y="28664"/>
                    </a:lnTo>
                    <a:lnTo>
                      <a:pt x="13911" y="28617"/>
                    </a:lnTo>
                    <a:lnTo>
                      <a:pt x="13958" y="28571"/>
                    </a:lnTo>
                    <a:lnTo>
                      <a:pt x="13911" y="28477"/>
                    </a:lnTo>
                    <a:lnTo>
                      <a:pt x="13818" y="28383"/>
                    </a:lnTo>
                    <a:lnTo>
                      <a:pt x="13864" y="28383"/>
                    </a:lnTo>
                    <a:lnTo>
                      <a:pt x="13864" y="23793"/>
                    </a:lnTo>
                    <a:lnTo>
                      <a:pt x="13864" y="20702"/>
                    </a:lnTo>
                    <a:lnTo>
                      <a:pt x="13864" y="19157"/>
                    </a:lnTo>
                    <a:lnTo>
                      <a:pt x="13864" y="18782"/>
                    </a:lnTo>
                    <a:lnTo>
                      <a:pt x="13864" y="18595"/>
                    </a:lnTo>
                    <a:lnTo>
                      <a:pt x="13864" y="18501"/>
                    </a:lnTo>
                    <a:lnTo>
                      <a:pt x="13864" y="18454"/>
                    </a:lnTo>
                    <a:lnTo>
                      <a:pt x="13818" y="18454"/>
                    </a:lnTo>
                    <a:lnTo>
                      <a:pt x="13724" y="18360"/>
                    </a:lnTo>
                    <a:lnTo>
                      <a:pt x="13209" y="17798"/>
                    </a:lnTo>
                    <a:lnTo>
                      <a:pt x="6652" y="11288"/>
                    </a:lnTo>
                    <a:lnTo>
                      <a:pt x="3420" y="8009"/>
                    </a:lnTo>
                    <a:lnTo>
                      <a:pt x="1781" y="6417"/>
                    </a:lnTo>
                    <a:lnTo>
                      <a:pt x="984" y="5574"/>
                    </a:lnTo>
                    <a:lnTo>
                      <a:pt x="563" y="5152"/>
                    </a:lnTo>
                    <a:lnTo>
                      <a:pt x="329" y="4965"/>
                    </a:lnTo>
                    <a:lnTo>
                      <a:pt x="282" y="4918"/>
                    </a:lnTo>
                    <a:lnTo>
                      <a:pt x="282" y="4778"/>
                    </a:lnTo>
                    <a:lnTo>
                      <a:pt x="282" y="375"/>
                    </a:lnTo>
                    <a:lnTo>
                      <a:pt x="282" y="328"/>
                    </a:lnTo>
                    <a:lnTo>
                      <a:pt x="329" y="281"/>
                    </a:lnTo>
                    <a:lnTo>
                      <a:pt x="375" y="188"/>
                    </a:lnTo>
                    <a:lnTo>
                      <a:pt x="375" y="94"/>
                    </a:lnTo>
                    <a:lnTo>
                      <a:pt x="329"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27"/>
            <p:cNvGrpSpPr/>
            <p:nvPr/>
          </p:nvGrpSpPr>
          <p:grpSpPr>
            <a:xfrm>
              <a:off x="8388742" y="-1006360"/>
              <a:ext cx="1346371" cy="3302203"/>
              <a:chOff x="8388742" y="-1006360"/>
              <a:chExt cx="1346371" cy="3302203"/>
            </a:xfrm>
          </p:grpSpPr>
          <p:sp>
            <p:nvSpPr>
              <p:cNvPr id="536" name="Google Shape;536;p27"/>
              <p:cNvSpPr/>
              <p:nvPr/>
            </p:nvSpPr>
            <p:spPr>
              <a:xfrm>
                <a:off x="8388742" y="-1006360"/>
                <a:ext cx="1269928" cy="3227891"/>
              </a:xfrm>
              <a:custGeom>
                <a:avLst/>
                <a:gdLst/>
                <a:ahLst/>
                <a:cxnLst/>
                <a:rect l="l" t="t" r="r" b="b"/>
                <a:pathLst>
                  <a:path w="28009" h="71193" extrusionOk="0">
                    <a:moveTo>
                      <a:pt x="27775" y="1"/>
                    </a:moveTo>
                    <a:lnTo>
                      <a:pt x="27728" y="48"/>
                    </a:lnTo>
                    <a:lnTo>
                      <a:pt x="27681" y="94"/>
                    </a:lnTo>
                    <a:lnTo>
                      <a:pt x="27681" y="188"/>
                    </a:lnTo>
                    <a:lnTo>
                      <a:pt x="27681" y="282"/>
                    </a:lnTo>
                    <a:lnTo>
                      <a:pt x="27775" y="329"/>
                    </a:lnTo>
                    <a:lnTo>
                      <a:pt x="27775" y="375"/>
                    </a:lnTo>
                    <a:lnTo>
                      <a:pt x="27775" y="56766"/>
                    </a:lnTo>
                    <a:lnTo>
                      <a:pt x="27775" y="58827"/>
                    </a:lnTo>
                    <a:lnTo>
                      <a:pt x="27775" y="58921"/>
                    </a:lnTo>
                    <a:lnTo>
                      <a:pt x="27775" y="58968"/>
                    </a:lnTo>
                    <a:lnTo>
                      <a:pt x="27775" y="59015"/>
                    </a:lnTo>
                    <a:lnTo>
                      <a:pt x="27587" y="59155"/>
                    </a:lnTo>
                    <a:lnTo>
                      <a:pt x="27213" y="59530"/>
                    </a:lnTo>
                    <a:lnTo>
                      <a:pt x="26510" y="60232"/>
                    </a:lnTo>
                    <a:lnTo>
                      <a:pt x="23653" y="63136"/>
                    </a:lnTo>
                    <a:lnTo>
                      <a:pt x="17892" y="68850"/>
                    </a:lnTo>
                    <a:lnTo>
                      <a:pt x="16815" y="69974"/>
                    </a:lnTo>
                    <a:lnTo>
                      <a:pt x="16253" y="70490"/>
                    </a:lnTo>
                    <a:lnTo>
                      <a:pt x="15972" y="70771"/>
                    </a:lnTo>
                    <a:lnTo>
                      <a:pt x="15878" y="70911"/>
                    </a:lnTo>
                    <a:lnTo>
                      <a:pt x="328" y="70911"/>
                    </a:lnTo>
                    <a:lnTo>
                      <a:pt x="235" y="70864"/>
                    </a:lnTo>
                    <a:lnTo>
                      <a:pt x="141" y="70817"/>
                    </a:lnTo>
                    <a:lnTo>
                      <a:pt x="94" y="70817"/>
                    </a:lnTo>
                    <a:lnTo>
                      <a:pt x="47" y="70864"/>
                    </a:lnTo>
                    <a:lnTo>
                      <a:pt x="1" y="70911"/>
                    </a:lnTo>
                    <a:lnTo>
                      <a:pt x="1" y="71005"/>
                    </a:lnTo>
                    <a:lnTo>
                      <a:pt x="1" y="71052"/>
                    </a:lnTo>
                    <a:lnTo>
                      <a:pt x="47" y="71145"/>
                    </a:lnTo>
                    <a:lnTo>
                      <a:pt x="94" y="71145"/>
                    </a:lnTo>
                    <a:lnTo>
                      <a:pt x="141" y="71192"/>
                    </a:lnTo>
                    <a:lnTo>
                      <a:pt x="235" y="71145"/>
                    </a:lnTo>
                    <a:lnTo>
                      <a:pt x="328" y="71098"/>
                    </a:lnTo>
                    <a:lnTo>
                      <a:pt x="15925" y="71098"/>
                    </a:lnTo>
                    <a:lnTo>
                      <a:pt x="15925" y="71052"/>
                    </a:lnTo>
                    <a:lnTo>
                      <a:pt x="15972" y="71052"/>
                    </a:lnTo>
                    <a:lnTo>
                      <a:pt x="16112" y="70911"/>
                    </a:lnTo>
                    <a:lnTo>
                      <a:pt x="16393" y="70630"/>
                    </a:lnTo>
                    <a:lnTo>
                      <a:pt x="16909" y="70068"/>
                    </a:lnTo>
                    <a:lnTo>
                      <a:pt x="17986" y="68991"/>
                    </a:lnTo>
                    <a:lnTo>
                      <a:pt x="23747" y="63230"/>
                    </a:lnTo>
                    <a:lnTo>
                      <a:pt x="26651" y="60373"/>
                    </a:lnTo>
                    <a:lnTo>
                      <a:pt x="27353" y="59670"/>
                    </a:lnTo>
                    <a:lnTo>
                      <a:pt x="27728" y="59296"/>
                    </a:lnTo>
                    <a:lnTo>
                      <a:pt x="27915" y="59108"/>
                    </a:lnTo>
                    <a:lnTo>
                      <a:pt x="27915" y="59061"/>
                    </a:lnTo>
                    <a:lnTo>
                      <a:pt x="27915" y="59015"/>
                    </a:lnTo>
                    <a:lnTo>
                      <a:pt x="27915" y="58921"/>
                    </a:lnTo>
                    <a:lnTo>
                      <a:pt x="27915" y="58827"/>
                    </a:lnTo>
                    <a:lnTo>
                      <a:pt x="27915" y="56766"/>
                    </a:lnTo>
                    <a:lnTo>
                      <a:pt x="27915" y="375"/>
                    </a:lnTo>
                    <a:lnTo>
                      <a:pt x="27915" y="329"/>
                    </a:lnTo>
                    <a:lnTo>
                      <a:pt x="28009" y="282"/>
                    </a:lnTo>
                    <a:lnTo>
                      <a:pt x="28009" y="188"/>
                    </a:lnTo>
                    <a:lnTo>
                      <a:pt x="28009" y="94"/>
                    </a:lnTo>
                    <a:lnTo>
                      <a:pt x="27962" y="48"/>
                    </a:lnTo>
                    <a:lnTo>
                      <a:pt x="2791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a:off x="8388742" y="-1006360"/>
                <a:ext cx="1346371" cy="3302203"/>
              </a:xfrm>
              <a:custGeom>
                <a:avLst/>
                <a:gdLst/>
                <a:ahLst/>
                <a:cxnLst/>
                <a:rect l="l" t="t" r="r" b="b"/>
                <a:pathLst>
                  <a:path w="29695" h="72832" extrusionOk="0">
                    <a:moveTo>
                      <a:pt x="29414" y="1"/>
                    </a:moveTo>
                    <a:lnTo>
                      <a:pt x="29367" y="48"/>
                    </a:lnTo>
                    <a:lnTo>
                      <a:pt x="29320" y="94"/>
                    </a:lnTo>
                    <a:lnTo>
                      <a:pt x="29320" y="188"/>
                    </a:lnTo>
                    <a:lnTo>
                      <a:pt x="29367" y="282"/>
                    </a:lnTo>
                    <a:lnTo>
                      <a:pt x="29414" y="329"/>
                    </a:lnTo>
                    <a:lnTo>
                      <a:pt x="29414" y="375"/>
                    </a:lnTo>
                    <a:lnTo>
                      <a:pt x="29414" y="58359"/>
                    </a:lnTo>
                    <a:lnTo>
                      <a:pt x="29414" y="60373"/>
                    </a:lnTo>
                    <a:lnTo>
                      <a:pt x="29414" y="60607"/>
                    </a:lnTo>
                    <a:lnTo>
                      <a:pt x="29414" y="60654"/>
                    </a:lnTo>
                    <a:lnTo>
                      <a:pt x="29367" y="60701"/>
                    </a:lnTo>
                    <a:lnTo>
                      <a:pt x="29273" y="60794"/>
                    </a:lnTo>
                    <a:lnTo>
                      <a:pt x="28946" y="61122"/>
                    </a:lnTo>
                    <a:lnTo>
                      <a:pt x="28196" y="61872"/>
                    </a:lnTo>
                    <a:lnTo>
                      <a:pt x="25339" y="64729"/>
                    </a:lnTo>
                    <a:lnTo>
                      <a:pt x="19578" y="70490"/>
                    </a:lnTo>
                    <a:lnTo>
                      <a:pt x="18407" y="71660"/>
                    </a:lnTo>
                    <a:lnTo>
                      <a:pt x="17798" y="72223"/>
                    </a:lnTo>
                    <a:lnTo>
                      <a:pt x="17517" y="72550"/>
                    </a:lnTo>
                    <a:lnTo>
                      <a:pt x="328" y="72550"/>
                    </a:lnTo>
                    <a:lnTo>
                      <a:pt x="235" y="72504"/>
                    </a:lnTo>
                    <a:lnTo>
                      <a:pt x="141" y="72457"/>
                    </a:lnTo>
                    <a:lnTo>
                      <a:pt x="94" y="72457"/>
                    </a:lnTo>
                    <a:lnTo>
                      <a:pt x="47" y="72504"/>
                    </a:lnTo>
                    <a:lnTo>
                      <a:pt x="1" y="72597"/>
                    </a:lnTo>
                    <a:lnTo>
                      <a:pt x="1" y="72644"/>
                    </a:lnTo>
                    <a:lnTo>
                      <a:pt x="1" y="72738"/>
                    </a:lnTo>
                    <a:lnTo>
                      <a:pt x="47" y="72785"/>
                    </a:lnTo>
                    <a:lnTo>
                      <a:pt x="94" y="72831"/>
                    </a:lnTo>
                    <a:lnTo>
                      <a:pt x="141" y="72831"/>
                    </a:lnTo>
                    <a:lnTo>
                      <a:pt x="235" y="72785"/>
                    </a:lnTo>
                    <a:lnTo>
                      <a:pt x="328" y="72738"/>
                    </a:lnTo>
                    <a:lnTo>
                      <a:pt x="17564" y="72738"/>
                    </a:lnTo>
                    <a:lnTo>
                      <a:pt x="17611" y="72691"/>
                    </a:lnTo>
                    <a:lnTo>
                      <a:pt x="17658" y="72644"/>
                    </a:lnTo>
                    <a:lnTo>
                      <a:pt x="17939" y="72363"/>
                    </a:lnTo>
                    <a:lnTo>
                      <a:pt x="18548" y="71754"/>
                    </a:lnTo>
                    <a:lnTo>
                      <a:pt x="19719" y="70583"/>
                    </a:lnTo>
                    <a:lnTo>
                      <a:pt x="25433" y="64869"/>
                    </a:lnTo>
                    <a:lnTo>
                      <a:pt x="28337" y="61965"/>
                    </a:lnTo>
                    <a:lnTo>
                      <a:pt x="29039" y="61263"/>
                    </a:lnTo>
                    <a:lnTo>
                      <a:pt x="29414" y="60888"/>
                    </a:lnTo>
                    <a:lnTo>
                      <a:pt x="29508" y="60794"/>
                    </a:lnTo>
                    <a:lnTo>
                      <a:pt x="29554" y="60748"/>
                    </a:lnTo>
                    <a:lnTo>
                      <a:pt x="29601" y="60701"/>
                    </a:lnTo>
                    <a:lnTo>
                      <a:pt x="29601" y="60654"/>
                    </a:lnTo>
                    <a:lnTo>
                      <a:pt x="29601" y="60373"/>
                    </a:lnTo>
                    <a:lnTo>
                      <a:pt x="29601" y="58359"/>
                    </a:lnTo>
                    <a:lnTo>
                      <a:pt x="29601" y="375"/>
                    </a:lnTo>
                    <a:lnTo>
                      <a:pt x="29601" y="329"/>
                    </a:lnTo>
                    <a:lnTo>
                      <a:pt x="29648" y="282"/>
                    </a:lnTo>
                    <a:lnTo>
                      <a:pt x="29695" y="188"/>
                    </a:lnTo>
                    <a:lnTo>
                      <a:pt x="29648" y="94"/>
                    </a:lnTo>
                    <a:lnTo>
                      <a:pt x="29648" y="48"/>
                    </a:lnTo>
                    <a:lnTo>
                      <a:pt x="2955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a:off x="8388742" y="1265854"/>
                <a:ext cx="1172266" cy="855838"/>
              </a:xfrm>
              <a:custGeom>
                <a:avLst/>
                <a:gdLst/>
                <a:ahLst/>
                <a:cxnLst/>
                <a:rect l="l" t="t" r="r" b="b"/>
                <a:pathLst>
                  <a:path w="25855" h="18876" extrusionOk="0">
                    <a:moveTo>
                      <a:pt x="25667" y="1"/>
                    </a:moveTo>
                    <a:lnTo>
                      <a:pt x="25573" y="48"/>
                    </a:lnTo>
                    <a:lnTo>
                      <a:pt x="25527" y="48"/>
                    </a:lnTo>
                    <a:lnTo>
                      <a:pt x="25480" y="141"/>
                    </a:lnTo>
                    <a:lnTo>
                      <a:pt x="25480" y="188"/>
                    </a:lnTo>
                    <a:lnTo>
                      <a:pt x="25480" y="282"/>
                    </a:lnTo>
                    <a:lnTo>
                      <a:pt x="25573" y="375"/>
                    </a:lnTo>
                    <a:lnTo>
                      <a:pt x="25573" y="6651"/>
                    </a:lnTo>
                    <a:lnTo>
                      <a:pt x="25573" y="7635"/>
                    </a:lnTo>
                    <a:lnTo>
                      <a:pt x="25433" y="7776"/>
                    </a:lnTo>
                    <a:lnTo>
                      <a:pt x="25246" y="7963"/>
                    </a:lnTo>
                    <a:lnTo>
                      <a:pt x="24871" y="8338"/>
                    </a:lnTo>
                    <a:lnTo>
                      <a:pt x="23466" y="9743"/>
                    </a:lnTo>
                    <a:lnTo>
                      <a:pt x="20609" y="12600"/>
                    </a:lnTo>
                    <a:lnTo>
                      <a:pt x="14895" y="18314"/>
                    </a:lnTo>
                    <a:lnTo>
                      <a:pt x="14707" y="18501"/>
                    </a:lnTo>
                    <a:lnTo>
                      <a:pt x="14614" y="18595"/>
                    </a:lnTo>
                    <a:lnTo>
                      <a:pt x="328" y="18595"/>
                    </a:lnTo>
                    <a:lnTo>
                      <a:pt x="235" y="18548"/>
                    </a:lnTo>
                    <a:lnTo>
                      <a:pt x="141" y="18501"/>
                    </a:lnTo>
                    <a:lnTo>
                      <a:pt x="94" y="18548"/>
                    </a:lnTo>
                    <a:lnTo>
                      <a:pt x="47" y="18548"/>
                    </a:lnTo>
                    <a:lnTo>
                      <a:pt x="1" y="18642"/>
                    </a:lnTo>
                    <a:lnTo>
                      <a:pt x="1" y="18688"/>
                    </a:lnTo>
                    <a:lnTo>
                      <a:pt x="1" y="18782"/>
                    </a:lnTo>
                    <a:lnTo>
                      <a:pt x="47" y="18829"/>
                    </a:lnTo>
                    <a:lnTo>
                      <a:pt x="94" y="18876"/>
                    </a:lnTo>
                    <a:lnTo>
                      <a:pt x="141" y="18876"/>
                    </a:lnTo>
                    <a:lnTo>
                      <a:pt x="235" y="18829"/>
                    </a:lnTo>
                    <a:lnTo>
                      <a:pt x="328" y="18782"/>
                    </a:lnTo>
                    <a:lnTo>
                      <a:pt x="14660" y="18782"/>
                    </a:lnTo>
                    <a:lnTo>
                      <a:pt x="14707" y="18735"/>
                    </a:lnTo>
                    <a:lnTo>
                      <a:pt x="14754" y="18735"/>
                    </a:lnTo>
                    <a:lnTo>
                      <a:pt x="14848" y="18595"/>
                    </a:lnTo>
                    <a:lnTo>
                      <a:pt x="15035" y="18407"/>
                    </a:lnTo>
                    <a:lnTo>
                      <a:pt x="20749" y="12693"/>
                    </a:lnTo>
                    <a:lnTo>
                      <a:pt x="23606" y="9883"/>
                    </a:lnTo>
                    <a:lnTo>
                      <a:pt x="25011" y="8431"/>
                    </a:lnTo>
                    <a:lnTo>
                      <a:pt x="25386" y="8103"/>
                    </a:lnTo>
                    <a:lnTo>
                      <a:pt x="25527" y="7916"/>
                    </a:lnTo>
                    <a:lnTo>
                      <a:pt x="25620" y="7822"/>
                    </a:lnTo>
                    <a:lnTo>
                      <a:pt x="25667" y="7776"/>
                    </a:lnTo>
                    <a:lnTo>
                      <a:pt x="25714" y="7729"/>
                    </a:lnTo>
                    <a:lnTo>
                      <a:pt x="25761" y="7682"/>
                    </a:lnTo>
                    <a:lnTo>
                      <a:pt x="25761" y="6651"/>
                    </a:lnTo>
                    <a:lnTo>
                      <a:pt x="25761" y="375"/>
                    </a:lnTo>
                    <a:lnTo>
                      <a:pt x="25714" y="375"/>
                    </a:lnTo>
                    <a:lnTo>
                      <a:pt x="25808" y="282"/>
                    </a:lnTo>
                    <a:lnTo>
                      <a:pt x="25854" y="188"/>
                    </a:lnTo>
                    <a:lnTo>
                      <a:pt x="25808" y="141"/>
                    </a:lnTo>
                    <a:lnTo>
                      <a:pt x="25761" y="48"/>
                    </a:lnTo>
                    <a:lnTo>
                      <a:pt x="25714" y="48"/>
                    </a:lnTo>
                    <a:lnTo>
                      <a:pt x="2566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 name="Google Shape;539;p27"/>
            <p:cNvGrpSpPr/>
            <p:nvPr/>
          </p:nvGrpSpPr>
          <p:grpSpPr>
            <a:xfrm>
              <a:off x="7866335" y="-1031841"/>
              <a:ext cx="286730" cy="1656452"/>
              <a:chOff x="7866335" y="-1031841"/>
              <a:chExt cx="286730" cy="1656452"/>
            </a:xfrm>
          </p:grpSpPr>
          <p:sp>
            <p:nvSpPr>
              <p:cNvPr id="540" name="Google Shape;540;p27"/>
              <p:cNvSpPr/>
              <p:nvPr/>
            </p:nvSpPr>
            <p:spPr>
              <a:xfrm>
                <a:off x="7953433" y="-1031841"/>
                <a:ext cx="199632" cy="1656452"/>
              </a:xfrm>
              <a:custGeom>
                <a:avLst/>
                <a:gdLst/>
                <a:ahLst/>
                <a:cxnLst/>
                <a:rect l="l" t="t" r="r" b="b"/>
                <a:pathLst>
                  <a:path w="4403" h="36534" extrusionOk="0">
                    <a:moveTo>
                      <a:pt x="4122" y="1"/>
                    </a:moveTo>
                    <a:lnTo>
                      <a:pt x="4075" y="48"/>
                    </a:lnTo>
                    <a:lnTo>
                      <a:pt x="4028" y="94"/>
                    </a:lnTo>
                    <a:lnTo>
                      <a:pt x="4028" y="188"/>
                    </a:lnTo>
                    <a:lnTo>
                      <a:pt x="4028" y="282"/>
                    </a:lnTo>
                    <a:lnTo>
                      <a:pt x="4122" y="329"/>
                    </a:lnTo>
                    <a:lnTo>
                      <a:pt x="4122" y="375"/>
                    </a:lnTo>
                    <a:lnTo>
                      <a:pt x="4122" y="12459"/>
                    </a:lnTo>
                    <a:lnTo>
                      <a:pt x="4122" y="19391"/>
                    </a:lnTo>
                    <a:lnTo>
                      <a:pt x="4122" y="22904"/>
                    </a:lnTo>
                    <a:lnTo>
                      <a:pt x="4122" y="24637"/>
                    </a:lnTo>
                    <a:lnTo>
                      <a:pt x="4122" y="25480"/>
                    </a:lnTo>
                    <a:lnTo>
                      <a:pt x="4122" y="25901"/>
                    </a:lnTo>
                    <a:lnTo>
                      <a:pt x="4075" y="25901"/>
                    </a:lnTo>
                    <a:lnTo>
                      <a:pt x="4075" y="25948"/>
                    </a:lnTo>
                    <a:lnTo>
                      <a:pt x="3981" y="26042"/>
                    </a:lnTo>
                    <a:lnTo>
                      <a:pt x="3841" y="26182"/>
                    </a:lnTo>
                    <a:lnTo>
                      <a:pt x="1874" y="28149"/>
                    </a:lnTo>
                    <a:lnTo>
                      <a:pt x="937" y="29086"/>
                    </a:lnTo>
                    <a:lnTo>
                      <a:pt x="422" y="29601"/>
                    </a:lnTo>
                    <a:lnTo>
                      <a:pt x="187" y="29836"/>
                    </a:lnTo>
                    <a:lnTo>
                      <a:pt x="141" y="29882"/>
                    </a:lnTo>
                    <a:lnTo>
                      <a:pt x="94" y="29929"/>
                    </a:lnTo>
                    <a:lnTo>
                      <a:pt x="94" y="30023"/>
                    </a:lnTo>
                    <a:lnTo>
                      <a:pt x="94" y="30210"/>
                    </a:lnTo>
                    <a:lnTo>
                      <a:pt x="94" y="36158"/>
                    </a:lnTo>
                    <a:lnTo>
                      <a:pt x="0" y="36252"/>
                    </a:lnTo>
                    <a:lnTo>
                      <a:pt x="0" y="36346"/>
                    </a:lnTo>
                    <a:lnTo>
                      <a:pt x="0" y="36393"/>
                    </a:lnTo>
                    <a:lnTo>
                      <a:pt x="47" y="36439"/>
                    </a:lnTo>
                    <a:lnTo>
                      <a:pt x="94" y="36486"/>
                    </a:lnTo>
                    <a:lnTo>
                      <a:pt x="141" y="36533"/>
                    </a:lnTo>
                    <a:lnTo>
                      <a:pt x="234" y="36486"/>
                    </a:lnTo>
                    <a:lnTo>
                      <a:pt x="281" y="36439"/>
                    </a:lnTo>
                    <a:lnTo>
                      <a:pt x="328" y="36393"/>
                    </a:lnTo>
                    <a:lnTo>
                      <a:pt x="328" y="36346"/>
                    </a:lnTo>
                    <a:lnTo>
                      <a:pt x="328" y="36252"/>
                    </a:lnTo>
                    <a:lnTo>
                      <a:pt x="234" y="36158"/>
                    </a:lnTo>
                    <a:lnTo>
                      <a:pt x="234" y="30210"/>
                    </a:lnTo>
                    <a:lnTo>
                      <a:pt x="234" y="30023"/>
                    </a:lnTo>
                    <a:lnTo>
                      <a:pt x="281" y="29976"/>
                    </a:lnTo>
                    <a:lnTo>
                      <a:pt x="328" y="29929"/>
                    </a:lnTo>
                    <a:lnTo>
                      <a:pt x="562" y="29695"/>
                    </a:lnTo>
                    <a:lnTo>
                      <a:pt x="1030" y="29227"/>
                    </a:lnTo>
                    <a:lnTo>
                      <a:pt x="2014" y="28243"/>
                    </a:lnTo>
                    <a:lnTo>
                      <a:pt x="3934" y="26323"/>
                    </a:lnTo>
                    <a:lnTo>
                      <a:pt x="4122" y="26135"/>
                    </a:lnTo>
                    <a:lnTo>
                      <a:pt x="4169" y="26089"/>
                    </a:lnTo>
                    <a:lnTo>
                      <a:pt x="4215" y="26042"/>
                    </a:lnTo>
                    <a:lnTo>
                      <a:pt x="4309" y="25948"/>
                    </a:lnTo>
                    <a:lnTo>
                      <a:pt x="4309" y="25480"/>
                    </a:lnTo>
                    <a:lnTo>
                      <a:pt x="4309" y="24637"/>
                    </a:lnTo>
                    <a:lnTo>
                      <a:pt x="4309" y="22904"/>
                    </a:lnTo>
                    <a:lnTo>
                      <a:pt x="4309" y="19391"/>
                    </a:lnTo>
                    <a:lnTo>
                      <a:pt x="4309" y="12459"/>
                    </a:lnTo>
                    <a:lnTo>
                      <a:pt x="4309" y="375"/>
                    </a:lnTo>
                    <a:lnTo>
                      <a:pt x="4262" y="329"/>
                    </a:lnTo>
                    <a:lnTo>
                      <a:pt x="4356" y="282"/>
                    </a:lnTo>
                    <a:lnTo>
                      <a:pt x="4403" y="188"/>
                    </a:lnTo>
                    <a:lnTo>
                      <a:pt x="4356" y="94"/>
                    </a:lnTo>
                    <a:lnTo>
                      <a:pt x="4309" y="48"/>
                    </a:lnTo>
                    <a:lnTo>
                      <a:pt x="426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7"/>
              <p:cNvSpPr/>
              <p:nvPr/>
            </p:nvSpPr>
            <p:spPr>
              <a:xfrm>
                <a:off x="7866335" y="-1031841"/>
                <a:ext cx="199677" cy="1607575"/>
              </a:xfrm>
              <a:custGeom>
                <a:avLst/>
                <a:gdLst/>
                <a:ahLst/>
                <a:cxnLst/>
                <a:rect l="l" t="t" r="r" b="b"/>
                <a:pathLst>
                  <a:path w="4404" h="35456" extrusionOk="0">
                    <a:moveTo>
                      <a:pt x="4169" y="1"/>
                    </a:moveTo>
                    <a:lnTo>
                      <a:pt x="4122" y="48"/>
                    </a:lnTo>
                    <a:lnTo>
                      <a:pt x="4076" y="94"/>
                    </a:lnTo>
                    <a:lnTo>
                      <a:pt x="4076" y="188"/>
                    </a:lnTo>
                    <a:lnTo>
                      <a:pt x="4076" y="282"/>
                    </a:lnTo>
                    <a:lnTo>
                      <a:pt x="4169" y="329"/>
                    </a:lnTo>
                    <a:lnTo>
                      <a:pt x="4169" y="375"/>
                    </a:lnTo>
                    <a:lnTo>
                      <a:pt x="4169" y="11944"/>
                    </a:lnTo>
                    <a:lnTo>
                      <a:pt x="4169" y="18595"/>
                    </a:lnTo>
                    <a:lnTo>
                      <a:pt x="4169" y="21967"/>
                    </a:lnTo>
                    <a:lnTo>
                      <a:pt x="4169" y="23606"/>
                    </a:lnTo>
                    <a:lnTo>
                      <a:pt x="4169" y="24449"/>
                    </a:lnTo>
                    <a:lnTo>
                      <a:pt x="4169" y="24684"/>
                    </a:lnTo>
                    <a:lnTo>
                      <a:pt x="4169" y="24777"/>
                    </a:lnTo>
                    <a:lnTo>
                      <a:pt x="4169" y="24824"/>
                    </a:lnTo>
                    <a:lnTo>
                      <a:pt x="4122" y="24824"/>
                    </a:lnTo>
                    <a:lnTo>
                      <a:pt x="3888" y="25105"/>
                    </a:lnTo>
                    <a:lnTo>
                      <a:pt x="1921" y="27072"/>
                    </a:lnTo>
                    <a:lnTo>
                      <a:pt x="938" y="28009"/>
                    </a:lnTo>
                    <a:lnTo>
                      <a:pt x="469" y="28524"/>
                    </a:lnTo>
                    <a:lnTo>
                      <a:pt x="235" y="28758"/>
                    </a:lnTo>
                    <a:lnTo>
                      <a:pt x="141" y="28805"/>
                    </a:lnTo>
                    <a:lnTo>
                      <a:pt x="94" y="28852"/>
                    </a:lnTo>
                    <a:lnTo>
                      <a:pt x="94" y="28946"/>
                    </a:lnTo>
                    <a:lnTo>
                      <a:pt x="94" y="29133"/>
                    </a:lnTo>
                    <a:lnTo>
                      <a:pt x="94" y="35081"/>
                    </a:lnTo>
                    <a:lnTo>
                      <a:pt x="48" y="35175"/>
                    </a:lnTo>
                    <a:lnTo>
                      <a:pt x="1" y="35269"/>
                    </a:lnTo>
                    <a:lnTo>
                      <a:pt x="48" y="35315"/>
                    </a:lnTo>
                    <a:lnTo>
                      <a:pt x="48" y="35362"/>
                    </a:lnTo>
                    <a:lnTo>
                      <a:pt x="141" y="35409"/>
                    </a:lnTo>
                    <a:lnTo>
                      <a:pt x="188" y="35456"/>
                    </a:lnTo>
                    <a:lnTo>
                      <a:pt x="282" y="35409"/>
                    </a:lnTo>
                    <a:lnTo>
                      <a:pt x="329" y="35362"/>
                    </a:lnTo>
                    <a:lnTo>
                      <a:pt x="375" y="35315"/>
                    </a:lnTo>
                    <a:lnTo>
                      <a:pt x="375" y="35269"/>
                    </a:lnTo>
                    <a:lnTo>
                      <a:pt x="329" y="35175"/>
                    </a:lnTo>
                    <a:lnTo>
                      <a:pt x="282" y="35081"/>
                    </a:lnTo>
                    <a:lnTo>
                      <a:pt x="282" y="29133"/>
                    </a:lnTo>
                    <a:lnTo>
                      <a:pt x="282" y="28946"/>
                    </a:lnTo>
                    <a:lnTo>
                      <a:pt x="282" y="28899"/>
                    </a:lnTo>
                    <a:lnTo>
                      <a:pt x="329" y="28852"/>
                    </a:lnTo>
                    <a:lnTo>
                      <a:pt x="610" y="28618"/>
                    </a:lnTo>
                    <a:lnTo>
                      <a:pt x="1078" y="28149"/>
                    </a:lnTo>
                    <a:lnTo>
                      <a:pt x="2062" y="27166"/>
                    </a:lnTo>
                    <a:lnTo>
                      <a:pt x="3982" y="25246"/>
                    </a:lnTo>
                    <a:lnTo>
                      <a:pt x="4310" y="24918"/>
                    </a:lnTo>
                    <a:lnTo>
                      <a:pt x="4310" y="24871"/>
                    </a:lnTo>
                    <a:lnTo>
                      <a:pt x="4310" y="24824"/>
                    </a:lnTo>
                    <a:lnTo>
                      <a:pt x="4310" y="24777"/>
                    </a:lnTo>
                    <a:lnTo>
                      <a:pt x="4310" y="24684"/>
                    </a:lnTo>
                    <a:lnTo>
                      <a:pt x="4310" y="24449"/>
                    </a:lnTo>
                    <a:lnTo>
                      <a:pt x="4310" y="23606"/>
                    </a:lnTo>
                    <a:lnTo>
                      <a:pt x="4310" y="21967"/>
                    </a:lnTo>
                    <a:lnTo>
                      <a:pt x="4310" y="18595"/>
                    </a:lnTo>
                    <a:lnTo>
                      <a:pt x="4310" y="11944"/>
                    </a:lnTo>
                    <a:lnTo>
                      <a:pt x="4310" y="375"/>
                    </a:lnTo>
                    <a:lnTo>
                      <a:pt x="4310" y="329"/>
                    </a:lnTo>
                    <a:lnTo>
                      <a:pt x="4403" y="282"/>
                    </a:lnTo>
                    <a:lnTo>
                      <a:pt x="4403" y="188"/>
                    </a:lnTo>
                    <a:lnTo>
                      <a:pt x="4403" y="94"/>
                    </a:lnTo>
                    <a:lnTo>
                      <a:pt x="4357" y="48"/>
                    </a:lnTo>
                    <a:lnTo>
                      <a:pt x="431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 name="Google Shape;542;p27"/>
            <p:cNvGrpSpPr/>
            <p:nvPr/>
          </p:nvGrpSpPr>
          <p:grpSpPr>
            <a:xfrm>
              <a:off x="8388742" y="-675060"/>
              <a:ext cx="983243" cy="2548289"/>
              <a:chOff x="8388742" y="-675060"/>
              <a:chExt cx="983243" cy="2548289"/>
            </a:xfrm>
          </p:grpSpPr>
          <p:sp>
            <p:nvSpPr>
              <p:cNvPr id="543" name="Google Shape;543;p27"/>
              <p:cNvSpPr/>
              <p:nvPr/>
            </p:nvSpPr>
            <p:spPr>
              <a:xfrm>
                <a:off x="8388742" y="-675060"/>
                <a:ext cx="983243" cy="2548289"/>
              </a:xfrm>
              <a:custGeom>
                <a:avLst/>
                <a:gdLst/>
                <a:ahLst/>
                <a:cxnLst/>
                <a:rect l="l" t="t" r="r" b="b"/>
                <a:pathLst>
                  <a:path w="21686" h="56204" extrusionOk="0">
                    <a:moveTo>
                      <a:pt x="21405" y="0"/>
                    </a:moveTo>
                    <a:lnTo>
                      <a:pt x="21358" y="47"/>
                    </a:lnTo>
                    <a:lnTo>
                      <a:pt x="21311" y="94"/>
                    </a:lnTo>
                    <a:lnTo>
                      <a:pt x="21311" y="188"/>
                    </a:lnTo>
                    <a:lnTo>
                      <a:pt x="21358" y="281"/>
                    </a:lnTo>
                    <a:lnTo>
                      <a:pt x="21405" y="328"/>
                    </a:lnTo>
                    <a:lnTo>
                      <a:pt x="21405" y="375"/>
                    </a:lnTo>
                    <a:lnTo>
                      <a:pt x="21405" y="46228"/>
                    </a:lnTo>
                    <a:lnTo>
                      <a:pt x="21405" y="47024"/>
                    </a:lnTo>
                    <a:lnTo>
                      <a:pt x="21358" y="47071"/>
                    </a:lnTo>
                    <a:lnTo>
                      <a:pt x="21311" y="47118"/>
                    </a:lnTo>
                    <a:lnTo>
                      <a:pt x="21171" y="47258"/>
                    </a:lnTo>
                    <a:lnTo>
                      <a:pt x="20843" y="47539"/>
                    </a:lnTo>
                    <a:lnTo>
                      <a:pt x="19719" y="48710"/>
                    </a:lnTo>
                    <a:lnTo>
                      <a:pt x="17377" y="51052"/>
                    </a:lnTo>
                    <a:lnTo>
                      <a:pt x="12740" y="55689"/>
                    </a:lnTo>
                    <a:lnTo>
                      <a:pt x="12553" y="55876"/>
                    </a:lnTo>
                    <a:lnTo>
                      <a:pt x="12506" y="55923"/>
                    </a:lnTo>
                    <a:lnTo>
                      <a:pt x="328" y="55923"/>
                    </a:lnTo>
                    <a:lnTo>
                      <a:pt x="328" y="55970"/>
                    </a:lnTo>
                    <a:lnTo>
                      <a:pt x="235" y="55876"/>
                    </a:lnTo>
                    <a:lnTo>
                      <a:pt x="141" y="55829"/>
                    </a:lnTo>
                    <a:lnTo>
                      <a:pt x="94" y="55876"/>
                    </a:lnTo>
                    <a:lnTo>
                      <a:pt x="47" y="55923"/>
                    </a:lnTo>
                    <a:lnTo>
                      <a:pt x="1" y="55970"/>
                    </a:lnTo>
                    <a:lnTo>
                      <a:pt x="1" y="56017"/>
                    </a:lnTo>
                    <a:lnTo>
                      <a:pt x="1" y="56110"/>
                    </a:lnTo>
                    <a:lnTo>
                      <a:pt x="47" y="56157"/>
                    </a:lnTo>
                    <a:lnTo>
                      <a:pt x="94" y="56204"/>
                    </a:lnTo>
                    <a:lnTo>
                      <a:pt x="235" y="56204"/>
                    </a:lnTo>
                    <a:lnTo>
                      <a:pt x="328" y="56110"/>
                    </a:lnTo>
                    <a:lnTo>
                      <a:pt x="12553" y="56110"/>
                    </a:lnTo>
                    <a:lnTo>
                      <a:pt x="12600" y="56063"/>
                    </a:lnTo>
                    <a:lnTo>
                      <a:pt x="12646" y="56017"/>
                    </a:lnTo>
                    <a:lnTo>
                      <a:pt x="12881" y="55782"/>
                    </a:lnTo>
                    <a:lnTo>
                      <a:pt x="17517" y="51146"/>
                    </a:lnTo>
                    <a:lnTo>
                      <a:pt x="19812" y="48851"/>
                    </a:lnTo>
                    <a:lnTo>
                      <a:pt x="20983" y="47680"/>
                    </a:lnTo>
                    <a:lnTo>
                      <a:pt x="21264" y="47399"/>
                    </a:lnTo>
                    <a:lnTo>
                      <a:pt x="21405" y="47258"/>
                    </a:lnTo>
                    <a:lnTo>
                      <a:pt x="21499" y="47165"/>
                    </a:lnTo>
                    <a:lnTo>
                      <a:pt x="21545" y="47118"/>
                    </a:lnTo>
                    <a:lnTo>
                      <a:pt x="21592" y="47071"/>
                    </a:lnTo>
                    <a:lnTo>
                      <a:pt x="21592" y="46228"/>
                    </a:lnTo>
                    <a:lnTo>
                      <a:pt x="21592" y="375"/>
                    </a:lnTo>
                    <a:lnTo>
                      <a:pt x="21592" y="328"/>
                    </a:lnTo>
                    <a:lnTo>
                      <a:pt x="21639" y="281"/>
                    </a:lnTo>
                    <a:lnTo>
                      <a:pt x="21686" y="188"/>
                    </a:lnTo>
                    <a:lnTo>
                      <a:pt x="21639" y="94"/>
                    </a:lnTo>
                    <a:lnTo>
                      <a:pt x="21639" y="47"/>
                    </a:lnTo>
                    <a:lnTo>
                      <a:pt x="2154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8388742" y="83024"/>
                <a:ext cx="915324" cy="1715892"/>
              </a:xfrm>
              <a:custGeom>
                <a:avLst/>
                <a:gdLst/>
                <a:ahLst/>
                <a:cxnLst/>
                <a:rect l="l" t="t" r="r" b="b"/>
                <a:pathLst>
                  <a:path w="20188" h="37845" extrusionOk="0">
                    <a:moveTo>
                      <a:pt x="19906" y="1"/>
                    </a:moveTo>
                    <a:lnTo>
                      <a:pt x="19859" y="48"/>
                    </a:lnTo>
                    <a:lnTo>
                      <a:pt x="19812" y="95"/>
                    </a:lnTo>
                    <a:lnTo>
                      <a:pt x="19812" y="188"/>
                    </a:lnTo>
                    <a:lnTo>
                      <a:pt x="19812" y="282"/>
                    </a:lnTo>
                    <a:lnTo>
                      <a:pt x="19906" y="329"/>
                    </a:lnTo>
                    <a:lnTo>
                      <a:pt x="19906" y="376"/>
                    </a:lnTo>
                    <a:lnTo>
                      <a:pt x="19906" y="28805"/>
                    </a:lnTo>
                    <a:lnTo>
                      <a:pt x="19906" y="29555"/>
                    </a:lnTo>
                    <a:lnTo>
                      <a:pt x="19859" y="29601"/>
                    </a:lnTo>
                    <a:lnTo>
                      <a:pt x="19812" y="29648"/>
                    </a:lnTo>
                    <a:lnTo>
                      <a:pt x="19672" y="29789"/>
                    </a:lnTo>
                    <a:lnTo>
                      <a:pt x="19438" y="30023"/>
                    </a:lnTo>
                    <a:lnTo>
                      <a:pt x="18361" y="31053"/>
                    </a:lnTo>
                    <a:lnTo>
                      <a:pt x="16300" y="33161"/>
                    </a:lnTo>
                    <a:lnTo>
                      <a:pt x="12084" y="37376"/>
                    </a:lnTo>
                    <a:lnTo>
                      <a:pt x="11944" y="37517"/>
                    </a:lnTo>
                    <a:lnTo>
                      <a:pt x="11897" y="37564"/>
                    </a:lnTo>
                    <a:lnTo>
                      <a:pt x="11850" y="37610"/>
                    </a:lnTo>
                    <a:lnTo>
                      <a:pt x="328" y="37610"/>
                    </a:lnTo>
                    <a:lnTo>
                      <a:pt x="235" y="37517"/>
                    </a:lnTo>
                    <a:lnTo>
                      <a:pt x="94" y="37517"/>
                    </a:lnTo>
                    <a:lnTo>
                      <a:pt x="47" y="37564"/>
                    </a:lnTo>
                    <a:lnTo>
                      <a:pt x="1" y="37610"/>
                    </a:lnTo>
                    <a:lnTo>
                      <a:pt x="1" y="37704"/>
                    </a:lnTo>
                    <a:lnTo>
                      <a:pt x="1" y="37751"/>
                    </a:lnTo>
                    <a:lnTo>
                      <a:pt x="47" y="37798"/>
                    </a:lnTo>
                    <a:lnTo>
                      <a:pt x="94" y="37845"/>
                    </a:lnTo>
                    <a:lnTo>
                      <a:pt x="235" y="37845"/>
                    </a:lnTo>
                    <a:lnTo>
                      <a:pt x="328" y="37751"/>
                    </a:lnTo>
                    <a:lnTo>
                      <a:pt x="11944" y="37751"/>
                    </a:lnTo>
                    <a:lnTo>
                      <a:pt x="11991" y="37704"/>
                    </a:lnTo>
                    <a:lnTo>
                      <a:pt x="12038" y="37657"/>
                    </a:lnTo>
                    <a:lnTo>
                      <a:pt x="12225" y="37470"/>
                    </a:lnTo>
                    <a:lnTo>
                      <a:pt x="16393" y="33302"/>
                    </a:lnTo>
                    <a:lnTo>
                      <a:pt x="18501" y="31194"/>
                    </a:lnTo>
                    <a:lnTo>
                      <a:pt x="19531" y="30163"/>
                    </a:lnTo>
                    <a:lnTo>
                      <a:pt x="19812" y="29882"/>
                    </a:lnTo>
                    <a:lnTo>
                      <a:pt x="19953" y="29742"/>
                    </a:lnTo>
                    <a:lnTo>
                      <a:pt x="20000" y="29695"/>
                    </a:lnTo>
                    <a:lnTo>
                      <a:pt x="20047" y="29648"/>
                    </a:lnTo>
                    <a:lnTo>
                      <a:pt x="20093" y="29555"/>
                    </a:lnTo>
                    <a:lnTo>
                      <a:pt x="20093" y="28805"/>
                    </a:lnTo>
                    <a:lnTo>
                      <a:pt x="20093" y="376"/>
                    </a:lnTo>
                    <a:lnTo>
                      <a:pt x="20047" y="329"/>
                    </a:lnTo>
                    <a:lnTo>
                      <a:pt x="20140" y="282"/>
                    </a:lnTo>
                    <a:lnTo>
                      <a:pt x="20187" y="188"/>
                    </a:lnTo>
                    <a:lnTo>
                      <a:pt x="20140" y="95"/>
                    </a:lnTo>
                    <a:lnTo>
                      <a:pt x="20093" y="48"/>
                    </a:lnTo>
                    <a:lnTo>
                      <a:pt x="2004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8388742" y="839023"/>
                <a:ext cx="843097" cy="883450"/>
              </a:xfrm>
              <a:custGeom>
                <a:avLst/>
                <a:gdLst/>
                <a:ahLst/>
                <a:cxnLst/>
                <a:rect l="l" t="t" r="r" b="b"/>
                <a:pathLst>
                  <a:path w="18595" h="19485" extrusionOk="0">
                    <a:moveTo>
                      <a:pt x="18314" y="1"/>
                    </a:moveTo>
                    <a:lnTo>
                      <a:pt x="18267" y="47"/>
                    </a:lnTo>
                    <a:lnTo>
                      <a:pt x="18220" y="94"/>
                    </a:lnTo>
                    <a:lnTo>
                      <a:pt x="18220" y="188"/>
                    </a:lnTo>
                    <a:lnTo>
                      <a:pt x="18267" y="282"/>
                    </a:lnTo>
                    <a:lnTo>
                      <a:pt x="18314" y="328"/>
                    </a:lnTo>
                    <a:lnTo>
                      <a:pt x="18314" y="375"/>
                    </a:lnTo>
                    <a:lnTo>
                      <a:pt x="18314" y="11616"/>
                    </a:lnTo>
                    <a:lnTo>
                      <a:pt x="18314" y="12225"/>
                    </a:lnTo>
                    <a:lnTo>
                      <a:pt x="18314" y="12272"/>
                    </a:lnTo>
                    <a:lnTo>
                      <a:pt x="18267" y="12319"/>
                    </a:lnTo>
                    <a:lnTo>
                      <a:pt x="18173" y="12412"/>
                    </a:lnTo>
                    <a:lnTo>
                      <a:pt x="17939" y="12646"/>
                    </a:lnTo>
                    <a:lnTo>
                      <a:pt x="17049" y="13536"/>
                    </a:lnTo>
                    <a:lnTo>
                      <a:pt x="15222" y="15363"/>
                    </a:lnTo>
                    <a:lnTo>
                      <a:pt x="11616" y="18969"/>
                    </a:lnTo>
                    <a:lnTo>
                      <a:pt x="11429" y="19157"/>
                    </a:lnTo>
                    <a:lnTo>
                      <a:pt x="11382" y="19204"/>
                    </a:lnTo>
                    <a:lnTo>
                      <a:pt x="328" y="19204"/>
                    </a:lnTo>
                    <a:lnTo>
                      <a:pt x="328" y="19250"/>
                    </a:lnTo>
                    <a:lnTo>
                      <a:pt x="235" y="19157"/>
                    </a:lnTo>
                    <a:lnTo>
                      <a:pt x="141" y="19110"/>
                    </a:lnTo>
                    <a:lnTo>
                      <a:pt x="94" y="19157"/>
                    </a:lnTo>
                    <a:lnTo>
                      <a:pt x="47" y="19204"/>
                    </a:lnTo>
                    <a:lnTo>
                      <a:pt x="1" y="19250"/>
                    </a:lnTo>
                    <a:lnTo>
                      <a:pt x="1" y="19297"/>
                    </a:lnTo>
                    <a:lnTo>
                      <a:pt x="1" y="19391"/>
                    </a:lnTo>
                    <a:lnTo>
                      <a:pt x="47" y="19438"/>
                    </a:lnTo>
                    <a:lnTo>
                      <a:pt x="94" y="19485"/>
                    </a:lnTo>
                    <a:lnTo>
                      <a:pt x="235" y="19485"/>
                    </a:lnTo>
                    <a:lnTo>
                      <a:pt x="328" y="19391"/>
                    </a:lnTo>
                    <a:lnTo>
                      <a:pt x="11429" y="19391"/>
                    </a:lnTo>
                    <a:lnTo>
                      <a:pt x="11476" y="19344"/>
                    </a:lnTo>
                    <a:lnTo>
                      <a:pt x="11569" y="19250"/>
                    </a:lnTo>
                    <a:lnTo>
                      <a:pt x="11710" y="19110"/>
                    </a:lnTo>
                    <a:lnTo>
                      <a:pt x="15316" y="15503"/>
                    </a:lnTo>
                    <a:lnTo>
                      <a:pt x="17143" y="13677"/>
                    </a:lnTo>
                    <a:lnTo>
                      <a:pt x="18080" y="12787"/>
                    </a:lnTo>
                    <a:lnTo>
                      <a:pt x="18267" y="12553"/>
                    </a:lnTo>
                    <a:lnTo>
                      <a:pt x="18407" y="12412"/>
                    </a:lnTo>
                    <a:lnTo>
                      <a:pt x="18454" y="12365"/>
                    </a:lnTo>
                    <a:lnTo>
                      <a:pt x="18501" y="12319"/>
                    </a:lnTo>
                    <a:lnTo>
                      <a:pt x="18501" y="12225"/>
                    </a:lnTo>
                    <a:lnTo>
                      <a:pt x="18501" y="11616"/>
                    </a:lnTo>
                    <a:lnTo>
                      <a:pt x="18501" y="375"/>
                    </a:lnTo>
                    <a:lnTo>
                      <a:pt x="18501" y="328"/>
                    </a:lnTo>
                    <a:lnTo>
                      <a:pt x="18548" y="282"/>
                    </a:lnTo>
                    <a:lnTo>
                      <a:pt x="18595" y="188"/>
                    </a:lnTo>
                    <a:lnTo>
                      <a:pt x="18548" y="94"/>
                    </a:lnTo>
                    <a:lnTo>
                      <a:pt x="18548" y="47"/>
                    </a:lnTo>
                    <a:lnTo>
                      <a:pt x="1845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 name="Google Shape;546;p27"/>
            <p:cNvSpPr/>
            <p:nvPr/>
          </p:nvSpPr>
          <p:spPr>
            <a:xfrm>
              <a:off x="8388742" y="-997836"/>
              <a:ext cx="628639" cy="2548289"/>
            </a:xfrm>
            <a:custGeom>
              <a:avLst/>
              <a:gdLst/>
              <a:ahLst/>
              <a:cxnLst/>
              <a:rect l="l" t="t" r="r" b="b"/>
              <a:pathLst>
                <a:path w="13865" h="56204" extrusionOk="0">
                  <a:moveTo>
                    <a:pt x="13677" y="0"/>
                  </a:moveTo>
                  <a:lnTo>
                    <a:pt x="13583" y="47"/>
                  </a:lnTo>
                  <a:lnTo>
                    <a:pt x="13536" y="94"/>
                  </a:lnTo>
                  <a:lnTo>
                    <a:pt x="13490" y="141"/>
                  </a:lnTo>
                  <a:lnTo>
                    <a:pt x="13490" y="187"/>
                  </a:lnTo>
                  <a:lnTo>
                    <a:pt x="13536" y="281"/>
                  </a:lnTo>
                  <a:lnTo>
                    <a:pt x="13583" y="375"/>
                  </a:lnTo>
                  <a:lnTo>
                    <a:pt x="13583" y="49459"/>
                  </a:lnTo>
                  <a:lnTo>
                    <a:pt x="13583" y="49740"/>
                  </a:lnTo>
                  <a:lnTo>
                    <a:pt x="13583" y="49881"/>
                  </a:lnTo>
                  <a:lnTo>
                    <a:pt x="13583" y="49928"/>
                  </a:lnTo>
                  <a:lnTo>
                    <a:pt x="13583" y="49975"/>
                  </a:lnTo>
                  <a:lnTo>
                    <a:pt x="13209" y="50349"/>
                  </a:lnTo>
                  <a:lnTo>
                    <a:pt x="12412" y="51099"/>
                  </a:lnTo>
                  <a:lnTo>
                    <a:pt x="10867" y="52691"/>
                  </a:lnTo>
                  <a:lnTo>
                    <a:pt x="7729" y="55782"/>
                  </a:lnTo>
                  <a:lnTo>
                    <a:pt x="7588" y="55923"/>
                  </a:lnTo>
                  <a:lnTo>
                    <a:pt x="328" y="55923"/>
                  </a:lnTo>
                  <a:lnTo>
                    <a:pt x="328" y="55970"/>
                  </a:lnTo>
                  <a:lnTo>
                    <a:pt x="235" y="55876"/>
                  </a:lnTo>
                  <a:lnTo>
                    <a:pt x="141" y="55829"/>
                  </a:lnTo>
                  <a:lnTo>
                    <a:pt x="94" y="55876"/>
                  </a:lnTo>
                  <a:lnTo>
                    <a:pt x="47" y="55923"/>
                  </a:lnTo>
                  <a:lnTo>
                    <a:pt x="1" y="55970"/>
                  </a:lnTo>
                  <a:lnTo>
                    <a:pt x="1" y="56016"/>
                  </a:lnTo>
                  <a:lnTo>
                    <a:pt x="1" y="56110"/>
                  </a:lnTo>
                  <a:lnTo>
                    <a:pt x="47" y="56157"/>
                  </a:lnTo>
                  <a:lnTo>
                    <a:pt x="94" y="56204"/>
                  </a:lnTo>
                  <a:lnTo>
                    <a:pt x="235" y="56204"/>
                  </a:lnTo>
                  <a:lnTo>
                    <a:pt x="328" y="56110"/>
                  </a:lnTo>
                  <a:lnTo>
                    <a:pt x="7682" y="56110"/>
                  </a:lnTo>
                  <a:lnTo>
                    <a:pt x="7869" y="55923"/>
                  </a:lnTo>
                  <a:lnTo>
                    <a:pt x="11007" y="52785"/>
                  </a:lnTo>
                  <a:lnTo>
                    <a:pt x="12553" y="51239"/>
                  </a:lnTo>
                  <a:lnTo>
                    <a:pt x="13302" y="50443"/>
                  </a:lnTo>
                  <a:lnTo>
                    <a:pt x="13724" y="50068"/>
                  </a:lnTo>
                  <a:lnTo>
                    <a:pt x="13771" y="50021"/>
                  </a:lnTo>
                  <a:lnTo>
                    <a:pt x="13771" y="49975"/>
                  </a:lnTo>
                  <a:lnTo>
                    <a:pt x="13771" y="49881"/>
                  </a:lnTo>
                  <a:lnTo>
                    <a:pt x="13771" y="49740"/>
                  </a:lnTo>
                  <a:lnTo>
                    <a:pt x="13771" y="49459"/>
                  </a:lnTo>
                  <a:lnTo>
                    <a:pt x="13771" y="375"/>
                  </a:lnTo>
                  <a:lnTo>
                    <a:pt x="13817" y="281"/>
                  </a:lnTo>
                  <a:lnTo>
                    <a:pt x="13864" y="187"/>
                  </a:lnTo>
                  <a:lnTo>
                    <a:pt x="13817" y="141"/>
                  </a:lnTo>
                  <a:lnTo>
                    <a:pt x="13817" y="94"/>
                  </a:lnTo>
                  <a:lnTo>
                    <a:pt x="13724" y="47"/>
                  </a:lnTo>
                  <a:lnTo>
                    <a:pt x="13677"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 name="Google Shape;547;p27"/>
            <p:cNvGrpSpPr/>
            <p:nvPr/>
          </p:nvGrpSpPr>
          <p:grpSpPr>
            <a:xfrm>
              <a:off x="2451729" y="-1074279"/>
              <a:ext cx="2871110" cy="1244447"/>
              <a:chOff x="2451729" y="-1074279"/>
              <a:chExt cx="2871110" cy="1244447"/>
            </a:xfrm>
          </p:grpSpPr>
          <p:sp>
            <p:nvSpPr>
              <p:cNvPr id="548" name="Google Shape;548;p27"/>
              <p:cNvSpPr/>
              <p:nvPr/>
            </p:nvSpPr>
            <p:spPr>
              <a:xfrm>
                <a:off x="2451729" y="-1074279"/>
                <a:ext cx="2871110" cy="1244447"/>
              </a:xfrm>
              <a:custGeom>
                <a:avLst/>
                <a:gdLst/>
                <a:ahLst/>
                <a:cxnLst/>
                <a:rect l="l" t="t" r="r" b="b"/>
                <a:pathLst>
                  <a:path w="63324" h="27447" extrusionOk="0">
                    <a:moveTo>
                      <a:pt x="94" y="0"/>
                    </a:moveTo>
                    <a:lnTo>
                      <a:pt x="48" y="47"/>
                    </a:lnTo>
                    <a:lnTo>
                      <a:pt x="1" y="94"/>
                    </a:lnTo>
                    <a:lnTo>
                      <a:pt x="1" y="141"/>
                    </a:lnTo>
                    <a:lnTo>
                      <a:pt x="1" y="281"/>
                    </a:lnTo>
                    <a:lnTo>
                      <a:pt x="94" y="328"/>
                    </a:lnTo>
                    <a:lnTo>
                      <a:pt x="94" y="15550"/>
                    </a:lnTo>
                    <a:lnTo>
                      <a:pt x="94" y="17283"/>
                    </a:lnTo>
                    <a:lnTo>
                      <a:pt x="94" y="17704"/>
                    </a:lnTo>
                    <a:lnTo>
                      <a:pt x="94" y="17845"/>
                    </a:lnTo>
                    <a:lnTo>
                      <a:pt x="94" y="17892"/>
                    </a:lnTo>
                    <a:lnTo>
                      <a:pt x="188" y="17985"/>
                    </a:lnTo>
                    <a:lnTo>
                      <a:pt x="329" y="18126"/>
                    </a:lnTo>
                    <a:lnTo>
                      <a:pt x="937" y="18735"/>
                    </a:lnTo>
                    <a:lnTo>
                      <a:pt x="3373" y="21170"/>
                    </a:lnTo>
                    <a:lnTo>
                      <a:pt x="8244" y="26041"/>
                    </a:lnTo>
                    <a:lnTo>
                      <a:pt x="8947" y="26744"/>
                    </a:lnTo>
                    <a:lnTo>
                      <a:pt x="9274" y="27071"/>
                    </a:lnTo>
                    <a:lnTo>
                      <a:pt x="9462" y="27259"/>
                    </a:lnTo>
                    <a:lnTo>
                      <a:pt x="9509" y="27306"/>
                    </a:lnTo>
                    <a:lnTo>
                      <a:pt x="9555" y="27352"/>
                    </a:lnTo>
                    <a:lnTo>
                      <a:pt x="62949" y="27352"/>
                    </a:lnTo>
                    <a:lnTo>
                      <a:pt x="63043" y="27446"/>
                    </a:lnTo>
                    <a:lnTo>
                      <a:pt x="63183" y="27446"/>
                    </a:lnTo>
                    <a:lnTo>
                      <a:pt x="63230" y="27399"/>
                    </a:lnTo>
                    <a:lnTo>
                      <a:pt x="63277" y="27352"/>
                    </a:lnTo>
                    <a:lnTo>
                      <a:pt x="63324" y="27306"/>
                    </a:lnTo>
                    <a:lnTo>
                      <a:pt x="63277" y="27212"/>
                    </a:lnTo>
                    <a:lnTo>
                      <a:pt x="63230" y="27165"/>
                    </a:lnTo>
                    <a:lnTo>
                      <a:pt x="63183" y="27118"/>
                    </a:lnTo>
                    <a:lnTo>
                      <a:pt x="63043" y="27118"/>
                    </a:lnTo>
                    <a:lnTo>
                      <a:pt x="62949" y="27212"/>
                    </a:lnTo>
                    <a:lnTo>
                      <a:pt x="9649" y="27212"/>
                    </a:lnTo>
                    <a:lnTo>
                      <a:pt x="9602" y="27165"/>
                    </a:lnTo>
                    <a:lnTo>
                      <a:pt x="9415" y="26978"/>
                    </a:lnTo>
                    <a:lnTo>
                      <a:pt x="9087" y="26603"/>
                    </a:lnTo>
                    <a:lnTo>
                      <a:pt x="8384" y="25947"/>
                    </a:lnTo>
                    <a:lnTo>
                      <a:pt x="3513" y="21030"/>
                    </a:lnTo>
                    <a:lnTo>
                      <a:pt x="1031" y="18594"/>
                    </a:lnTo>
                    <a:lnTo>
                      <a:pt x="422" y="17985"/>
                    </a:lnTo>
                    <a:lnTo>
                      <a:pt x="282" y="17845"/>
                    </a:lnTo>
                    <a:lnTo>
                      <a:pt x="282" y="17798"/>
                    </a:lnTo>
                    <a:lnTo>
                      <a:pt x="282" y="17704"/>
                    </a:lnTo>
                    <a:lnTo>
                      <a:pt x="282" y="17283"/>
                    </a:lnTo>
                    <a:lnTo>
                      <a:pt x="282" y="15550"/>
                    </a:lnTo>
                    <a:lnTo>
                      <a:pt x="282" y="328"/>
                    </a:lnTo>
                    <a:lnTo>
                      <a:pt x="235" y="328"/>
                    </a:lnTo>
                    <a:lnTo>
                      <a:pt x="329" y="281"/>
                    </a:lnTo>
                    <a:lnTo>
                      <a:pt x="375" y="141"/>
                    </a:lnTo>
                    <a:lnTo>
                      <a:pt x="329" y="94"/>
                    </a:lnTo>
                    <a:lnTo>
                      <a:pt x="282" y="47"/>
                    </a:lnTo>
                    <a:lnTo>
                      <a:pt x="23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2519694" y="-1074279"/>
                <a:ext cx="2803146" cy="1180744"/>
              </a:xfrm>
              <a:custGeom>
                <a:avLst/>
                <a:gdLst/>
                <a:ahLst/>
                <a:cxnLst/>
                <a:rect l="l" t="t" r="r" b="b"/>
                <a:pathLst>
                  <a:path w="61825" h="26042" extrusionOk="0">
                    <a:moveTo>
                      <a:pt x="141" y="0"/>
                    </a:moveTo>
                    <a:lnTo>
                      <a:pt x="47" y="47"/>
                    </a:lnTo>
                    <a:lnTo>
                      <a:pt x="47" y="94"/>
                    </a:lnTo>
                    <a:lnTo>
                      <a:pt x="0" y="141"/>
                    </a:lnTo>
                    <a:lnTo>
                      <a:pt x="47" y="281"/>
                    </a:lnTo>
                    <a:lnTo>
                      <a:pt x="94" y="328"/>
                    </a:lnTo>
                    <a:lnTo>
                      <a:pt x="94" y="15081"/>
                    </a:lnTo>
                    <a:lnTo>
                      <a:pt x="94" y="16627"/>
                    </a:lnTo>
                    <a:lnTo>
                      <a:pt x="94" y="17048"/>
                    </a:lnTo>
                    <a:lnTo>
                      <a:pt x="94" y="17236"/>
                    </a:lnTo>
                    <a:lnTo>
                      <a:pt x="94" y="17283"/>
                    </a:lnTo>
                    <a:lnTo>
                      <a:pt x="94" y="17330"/>
                    </a:lnTo>
                    <a:lnTo>
                      <a:pt x="141" y="17376"/>
                    </a:lnTo>
                    <a:lnTo>
                      <a:pt x="188" y="17470"/>
                    </a:lnTo>
                    <a:lnTo>
                      <a:pt x="750" y="17985"/>
                    </a:lnTo>
                    <a:lnTo>
                      <a:pt x="2951" y="20187"/>
                    </a:lnTo>
                    <a:lnTo>
                      <a:pt x="7401" y="24636"/>
                    </a:lnTo>
                    <a:lnTo>
                      <a:pt x="8056" y="25292"/>
                    </a:lnTo>
                    <a:lnTo>
                      <a:pt x="8431" y="25666"/>
                    </a:lnTo>
                    <a:lnTo>
                      <a:pt x="8572" y="25807"/>
                    </a:lnTo>
                    <a:lnTo>
                      <a:pt x="8712" y="25947"/>
                    </a:lnTo>
                    <a:lnTo>
                      <a:pt x="61450" y="25947"/>
                    </a:lnTo>
                    <a:lnTo>
                      <a:pt x="61450" y="25901"/>
                    </a:lnTo>
                    <a:lnTo>
                      <a:pt x="61544" y="25994"/>
                    </a:lnTo>
                    <a:lnTo>
                      <a:pt x="61637" y="26041"/>
                    </a:lnTo>
                    <a:lnTo>
                      <a:pt x="61684" y="25994"/>
                    </a:lnTo>
                    <a:lnTo>
                      <a:pt x="61731" y="25947"/>
                    </a:lnTo>
                    <a:lnTo>
                      <a:pt x="61778" y="25901"/>
                    </a:lnTo>
                    <a:lnTo>
                      <a:pt x="61825" y="25854"/>
                    </a:lnTo>
                    <a:lnTo>
                      <a:pt x="61778" y="25760"/>
                    </a:lnTo>
                    <a:lnTo>
                      <a:pt x="61731" y="25713"/>
                    </a:lnTo>
                    <a:lnTo>
                      <a:pt x="61684" y="25666"/>
                    </a:lnTo>
                    <a:lnTo>
                      <a:pt x="61544" y="25666"/>
                    </a:lnTo>
                    <a:lnTo>
                      <a:pt x="61450" y="25760"/>
                    </a:lnTo>
                    <a:lnTo>
                      <a:pt x="8759" y="25760"/>
                    </a:lnTo>
                    <a:lnTo>
                      <a:pt x="8712" y="25713"/>
                    </a:lnTo>
                    <a:lnTo>
                      <a:pt x="8525" y="25526"/>
                    </a:lnTo>
                    <a:lnTo>
                      <a:pt x="8197" y="25198"/>
                    </a:lnTo>
                    <a:lnTo>
                      <a:pt x="7494" y="24495"/>
                    </a:lnTo>
                    <a:lnTo>
                      <a:pt x="3092" y="20093"/>
                    </a:lnTo>
                    <a:lnTo>
                      <a:pt x="890" y="17892"/>
                    </a:lnTo>
                    <a:lnTo>
                      <a:pt x="328" y="17330"/>
                    </a:lnTo>
                    <a:lnTo>
                      <a:pt x="282" y="17283"/>
                    </a:lnTo>
                    <a:lnTo>
                      <a:pt x="282" y="17236"/>
                    </a:lnTo>
                    <a:lnTo>
                      <a:pt x="282" y="17048"/>
                    </a:lnTo>
                    <a:lnTo>
                      <a:pt x="282" y="16627"/>
                    </a:lnTo>
                    <a:lnTo>
                      <a:pt x="282" y="15081"/>
                    </a:lnTo>
                    <a:lnTo>
                      <a:pt x="282" y="328"/>
                    </a:lnTo>
                    <a:lnTo>
                      <a:pt x="328" y="281"/>
                    </a:lnTo>
                    <a:lnTo>
                      <a:pt x="375" y="141"/>
                    </a:lnTo>
                    <a:lnTo>
                      <a:pt x="375" y="94"/>
                    </a:lnTo>
                    <a:lnTo>
                      <a:pt x="328"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a:off x="2589789" y="-1074279"/>
                <a:ext cx="2733050" cy="1114911"/>
              </a:xfrm>
              <a:custGeom>
                <a:avLst/>
                <a:gdLst/>
                <a:ahLst/>
                <a:cxnLst/>
                <a:rect l="l" t="t" r="r" b="b"/>
                <a:pathLst>
                  <a:path w="60279" h="24590" extrusionOk="0">
                    <a:moveTo>
                      <a:pt x="94" y="0"/>
                    </a:moveTo>
                    <a:lnTo>
                      <a:pt x="47" y="47"/>
                    </a:lnTo>
                    <a:lnTo>
                      <a:pt x="0" y="94"/>
                    </a:lnTo>
                    <a:lnTo>
                      <a:pt x="0" y="141"/>
                    </a:lnTo>
                    <a:lnTo>
                      <a:pt x="0" y="281"/>
                    </a:lnTo>
                    <a:lnTo>
                      <a:pt x="94" y="328"/>
                    </a:lnTo>
                    <a:lnTo>
                      <a:pt x="94" y="14613"/>
                    </a:lnTo>
                    <a:lnTo>
                      <a:pt x="94" y="16018"/>
                    </a:lnTo>
                    <a:lnTo>
                      <a:pt x="94" y="16674"/>
                    </a:lnTo>
                    <a:lnTo>
                      <a:pt x="94" y="16767"/>
                    </a:lnTo>
                    <a:lnTo>
                      <a:pt x="94" y="16814"/>
                    </a:lnTo>
                    <a:lnTo>
                      <a:pt x="187" y="16908"/>
                    </a:lnTo>
                    <a:lnTo>
                      <a:pt x="281" y="17002"/>
                    </a:lnTo>
                    <a:lnTo>
                      <a:pt x="562" y="17283"/>
                    </a:lnTo>
                    <a:lnTo>
                      <a:pt x="2529" y="19250"/>
                    </a:lnTo>
                    <a:lnTo>
                      <a:pt x="6464" y="23184"/>
                    </a:lnTo>
                    <a:lnTo>
                      <a:pt x="7119" y="23840"/>
                    </a:lnTo>
                    <a:lnTo>
                      <a:pt x="7494" y="24214"/>
                    </a:lnTo>
                    <a:lnTo>
                      <a:pt x="7634" y="24355"/>
                    </a:lnTo>
                    <a:lnTo>
                      <a:pt x="7775" y="24495"/>
                    </a:lnTo>
                    <a:lnTo>
                      <a:pt x="59904" y="24495"/>
                    </a:lnTo>
                    <a:lnTo>
                      <a:pt x="59998" y="24542"/>
                    </a:lnTo>
                    <a:lnTo>
                      <a:pt x="60091" y="24589"/>
                    </a:lnTo>
                    <a:lnTo>
                      <a:pt x="60138" y="24542"/>
                    </a:lnTo>
                    <a:lnTo>
                      <a:pt x="60185" y="24542"/>
                    </a:lnTo>
                    <a:lnTo>
                      <a:pt x="60232" y="24449"/>
                    </a:lnTo>
                    <a:lnTo>
                      <a:pt x="60279" y="24402"/>
                    </a:lnTo>
                    <a:lnTo>
                      <a:pt x="60232" y="24308"/>
                    </a:lnTo>
                    <a:lnTo>
                      <a:pt x="60185" y="24261"/>
                    </a:lnTo>
                    <a:lnTo>
                      <a:pt x="60138" y="24214"/>
                    </a:lnTo>
                    <a:lnTo>
                      <a:pt x="60091" y="24214"/>
                    </a:lnTo>
                    <a:lnTo>
                      <a:pt x="59998" y="24261"/>
                    </a:lnTo>
                    <a:lnTo>
                      <a:pt x="59904" y="24308"/>
                    </a:lnTo>
                    <a:lnTo>
                      <a:pt x="7822" y="24308"/>
                    </a:lnTo>
                    <a:lnTo>
                      <a:pt x="7775" y="24261"/>
                    </a:lnTo>
                    <a:lnTo>
                      <a:pt x="7588" y="24074"/>
                    </a:lnTo>
                    <a:lnTo>
                      <a:pt x="7260" y="23746"/>
                    </a:lnTo>
                    <a:lnTo>
                      <a:pt x="6604" y="23090"/>
                    </a:lnTo>
                    <a:lnTo>
                      <a:pt x="2623" y="19109"/>
                    </a:lnTo>
                    <a:lnTo>
                      <a:pt x="656" y="17142"/>
                    </a:lnTo>
                    <a:lnTo>
                      <a:pt x="422" y="16908"/>
                    </a:lnTo>
                    <a:lnTo>
                      <a:pt x="281" y="16767"/>
                    </a:lnTo>
                    <a:lnTo>
                      <a:pt x="234" y="16721"/>
                    </a:lnTo>
                    <a:lnTo>
                      <a:pt x="234" y="16674"/>
                    </a:lnTo>
                    <a:lnTo>
                      <a:pt x="234" y="16018"/>
                    </a:lnTo>
                    <a:lnTo>
                      <a:pt x="234" y="14613"/>
                    </a:lnTo>
                    <a:lnTo>
                      <a:pt x="234" y="328"/>
                    </a:lnTo>
                    <a:lnTo>
                      <a:pt x="328" y="281"/>
                    </a:lnTo>
                    <a:lnTo>
                      <a:pt x="328" y="141"/>
                    </a:lnTo>
                    <a:lnTo>
                      <a:pt x="328" y="94"/>
                    </a:lnTo>
                    <a:lnTo>
                      <a:pt x="281" y="47"/>
                    </a:lnTo>
                    <a:lnTo>
                      <a:pt x="23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a:off x="2657709" y="-1074279"/>
                <a:ext cx="2665131" cy="1049077"/>
              </a:xfrm>
              <a:custGeom>
                <a:avLst/>
                <a:gdLst/>
                <a:ahLst/>
                <a:cxnLst/>
                <a:rect l="l" t="t" r="r" b="b"/>
                <a:pathLst>
                  <a:path w="58781" h="23138" extrusionOk="0">
                    <a:moveTo>
                      <a:pt x="95" y="0"/>
                    </a:moveTo>
                    <a:lnTo>
                      <a:pt x="48" y="47"/>
                    </a:lnTo>
                    <a:lnTo>
                      <a:pt x="1" y="94"/>
                    </a:lnTo>
                    <a:lnTo>
                      <a:pt x="1" y="141"/>
                    </a:lnTo>
                    <a:lnTo>
                      <a:pt x="48" y="281"/>
                    </a:lnTo>
                    <a:lnTo>
                      <a:pt x="95" y="328"/>
                    </a:lnTo>
                    <a:lnTo>
                      <a:pt x="95" y="14145"/>
                    </a:lnTo>
                    <a:lnTo>
                      <a:pt x="95" y="15362"/>
                    </a:lnTo>
                    <a:lnTo>
                      <a:pt x="95" y="15971"/>
                    </a:lnTo>
                    <a:lnTo>
                      <a:pt x="95" y="16112"/>
                    </a:lnTo>
                    <a:lnTo>
                      <a:pt x="95" y="16205"/>
                    </a:lnTo>
                    <a:lnTo>
                      <a:pt x="95" y="16252"/>
                    </a:lnTo>
                    <a:lnTo>
                      <a:pt x="141" y="16299"/>
                    </a:lnTo>
                    <a:lnTo>
                      <a:pt x="376" y="16533"/>
                    </a:lnTo>
                    <a:lnTo>
                      <a:pt x="2109" y="18266"/>
                    </a:lnTo>
                    <a:lnTo>
                      <a:pt x="5574" y="21779"/>
                    </a:lnTo>
                    <a:lnTo>
                      <a:pt x="6277" y="22435"/>
                    </a:lnTo>
                    <a:lnTo>
                      <a:pt x="6605" y="22763"/>
                    </a:lnTo>
                    <a:lnTo>
                      <a:pt x="6745" y="22903"/>
                    </a:lnTo>
                    <a:lnTo>
                      <a:pt x="6839" y="23044"/>
                    </a:lnTo>
                    <a:lnTo>
                      <a:pt x="58406" y="23044"/>
                    </a:lnTo>
                    <a:lnTo>
                      <a:pt x="58500" y="23090"/>
                    </a:lnTo>
                    <a:lnTo>
                      <a:pt x="58593" y="23137"/>
                    </a:lnTo>
                    <a:lnTo>
                      <a:pt x="58640" y="23090"/>
                    </a:lnTo>
                    <a:lnTo>
                      <a:pt x="58687" y="23090"/>
                    </a:lnTo>
                    <a:lnTo>
                      <a:pt x="58734" y="22997"/>
                    </a:lnTo>
                    <a:lnTo>
                      <a:pt x="58781" y="22950"/>
                    </a:lnTo>
                    <a:lnTo>
                      <a:pt x="58734" y="22856"/>
                    </a:lnTo>
                    <a:lnTo>
                      <a:pt x="58687" y="22809"/>
                    </a:lnTo>
                    <a:lnTo>
                      <a:pt x="58640" y="22763"/>
                    </a:lnTo>
                    <a:lnTo>
                      <a:pt x="58593" y="22763"/>
                    </a:lnTo>
                    <a:lnTo>
                      <a:pt x="58500" y="22809"/>
                    </a:lnTo>
                    <a:lnTo>
                      <a:pt x="58406" y="22856"/>
                    </a:lnTo>
                    <a:lnTo>
                      <a:pt x="6933" y="22856"/>
                    </a:lnTo>
                    <a:lnTo>
                      <a:pt x="6886" y="22809"/>
                    </a:lnTo>
                    <a:lnTo>
                      <a:pt x="6699" y="22622"/>
                    </a:lnTo>
                    <a:lnTo>
                      <a:pt x="6371" y="22294"/>
                    </a:lnTo>
                    <a:lnTo>
                      <a:pt x="5715" y="21638"/>
                    </a:lnTo>
                    <a:lnTo>
                      <a:pt x="2249" y="18173"/>
                    </a:lnTo>
                    <a:lnTo>
                      <a:pt x="516" y="16440"/>
                    </a:lnTo>
                    <a:lnTo>
                      <a:pt x="282" y="16205"/>
                    </a:lnTo>
                    <a:lnTo>
                      <a:pt x="282" y="16159"/>
                    </a:lnTo>
                    <a:lnTo>
                      <a:pt x="282" y="16112"/>
                    </a:lnTo>
                    <a:lnTo>
                      <a:pt x="282" y="15971"/>
                    </a:lnTo>
                    <a:lnTo>
                      <a:pt x="282" y="15362"/>
                    </a:lnTo>
                    <a:lnTo>
                      <a:pt x="282" y="14145"/>
                    </a:lnTo>
                    <a:lnTo>
                      <a:pt x="282" y="328"/>
                    </a:lnTo>
                    <a:lnTo>
                      <a:pt x="329" y="281"/>
                    </a:lnTo>
                    <a:lnTo>
                      <a:pt x="376" y="141"/>
                    </a:lnTo>
                    <a:lnTo>
                      <a:pt x="329" y="94"/>
                    </a:lnTo>
                    <a:lnTo>
                      <a:pt x="329" y="47"/>
                    </a:lnTo>
                    <a:lnTo>
                      <a:pt x="23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 name="Google Shape;552;p27"/>
            <p:cNvSpPr/>
            <p:nvPr/>
          </p:nvSpPr>
          <p:spPr>
            <a:xfrm>
              <a:off x="2997487" y="424933"/>
              <a:ext cx="2788319" cy="172065"/>
            </a:xfrm>
            <a:custGeom>
              <a:avLst/>
              <a:gdLst/>
              <a:ahLst/>
              <a:cxnLst/>
              <a:rect l="l" t="t" r="r" b="b"/>
              <a:pathLst>
                <a:path w="61498" h="3795" extrusionOk="0">
                  <a:moveTo>
                    <a:pt x="94" y="1"/>
                  </a:moveTo>
                  <a:lnTo>
                    <a:pt x="48" y="47"/>
                  </a:lnTo>
                  <a:lnTo>
                    <a:pt x="1" y="94"/>
                  </a:lnTo>
                  <a:lnTo>
                    <a:pt x="1" y="188"/>
                  </a:lnTo>
                  <a:lnTo>
                    <a:pt x="1" y="235"/>
                  </a:lnTo>
                  <a:lnTo>
                    <a:pt x="48" y="328"/>
                  </a:lnTo>
                  <a:lnTo>
                    <a:pt x="141" y="375"/>
                  </a:lnTo>
                  <a:lnTo>
                    <a:pt x="235" y="328"/>
                  </a:lnTo>
                  <a:lnTo>
                    <a:pt x="235" y="375"/>
                  </a:lnTo>
                  <a:lnTo>
                    <a:pt x="3373" y="3513"/>
                  </a:lnTo>
                  <a:lnTo>
                    <a:pt x="3467" y="3607"/>
                  </a:lnTo>
                  <a:lnTo>
                    <a:pt x="3513" y="3654"/>
                  </a:lnTo>
                  <a:lnTo>
                    <a:pt x="3560" y="3701"/>
                  </a:lnTo>
                  <a:lnTo>
                    <a:pt x="61169" y="3701"/>
                  </a:lnTo>
                  <a:lnTo>
                    <a:pt x="61169" y="3654"/>
                  </a:lnTo>
                  <a:lnTo>
                    <a:pt x="61263" y="3747"/>
                  </a:lnTo>
                  <a:lnTo>
                    <a:pt x="61357" y="3794"/>
                  </a:lnTo>
                  <a:lnTo>
                    <a:pt x="61403" y="3747"/>
                  </a:lnTo>
                  <a:lnTo>
                    <a:pt x="61450" y="3701"/>
                  </a:lnTo>
                  <a:lnTo>
                    <a:pt x="61497" y="3654"/>
                  </a:lnTo>
                  <a:lnTo>
                    <a:pt x="61497" y="3607"/>
                  </a:lnTo>
                  <a:lnTo>
                    <a:pt x="61497" y="3513"/>
                  </a:lnTo>
                  <a:lnTo>
                    <a:pt x="61450" y="3466"/>
                  </a:lnTo>
                  <a:lnTo>
                    <a:pt x="61403" y="3420"/>
                  </a:lnTo>
                  <a:lnTo>
                    <a:pt x="61263" y="3420"/>
                  </a:lnTo>
                  <a:lnTo>
                    <a:pt x="61169" y="3513"/>
                  </a:lnTo>
                  <a:lnTo>
                    <a:pt x="3607" y="3513"/>
                  </a:lnTo>
                  <a:lnTo>
                    <a:pt x="3560" y="3466"/>
                  </a:lnTo>
                  <a:lnTo>
                    <a:pt x="3467" y="3373"/>
                  </a:lnTo>
                  <a:lnTo>
                    <a:pt x="375" y="235"/>
                  </a:lnTo>
                  <a:lnTo>
                    <a:pt x="329" y="235"/>
                  </a:lnTo>
                  <a:lnTo>
                    <a:pt x="329" y="141"/>
                  </a:lnTo>
                  <a:lnTo>
                    <a:pt x="282" y="47"/>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 name="Google Shape;553;p27"/>
          <p:cNvSpPr txBox="1">
            <a:spLocks noGrp="1"/>
          </p:cNvSpPr>
          <p:nvPr>
            <p:ph type="ctrTitle"/>
          </p:nvPr>
        </p:nvSpPr>
        <p:spPr>
          <a:xfrm>
            <a:off x="681749" y="1289554"/>
            <a:ext cx="4881600" cy="2076300"/>
          </a:xfrm>
          <a:prstGeom prst="rect">
            <a:avLst/>
          </a:prstGeom>
        </p:spPr>
        <p:txBody>
          <a:bodyPr spcFirstLastPara="1" wrap="square" lIns="91425" tIns="91425" rIns="91425" bIns="91425" anchor="b" anchorCtr="0">
            <a:noAutofit/>
          </a:bodyPr>
          <a:lstStyle/>
          <a:p>
            <a:pPr lvl="0"/>
            <a:r>
              <a:rPr lang="it-IT" sz="2800" i="1" dirty="0"/>
              <a:t>Sviluppo di applicazione </a:t>
            </a:r>
            <a:r>
              <a:rPr lang="it-IT" sz="2800" i="1" dirty="0" err="1"/>
              <a:t>BareMetal</a:t>
            </a:r>
            <a:r>
              <a:rPr lang="it-IT" sz="2800" i="1" dirty="0"/>
              <a:t> per aggiornamento immagine via Ethernet su </a:t>
            </a:r>
            <a:r>
              <a:rPr lang="it-IT" sz="2800" i="1" dirty="0" err="1"/>
              <a:t>Kria</a:t>
            </a:r>
            <a:r>
              <a:rPr lang="it-IT" sz="2800" i="1" dirty="0"/>
              <a:t> KR260</a:t>
            </a:r>
            <a:endParaRPr sz="2800" dirty="0"/>
          </a:p>
        </p:txBody>
      </p:sp>
      <p:sp>
        <p:nvSpPr>
          <p:cNvPr id="554" name="Google Shape;554;p27"/>
          <p:cNvSpPr txBox="1">
            <a:spLocks noGrp="1"/>
          </p:cNvSpPr>
          <p:nvPr>
            <p:ph type="subTitle" idx="1"/>
          </p:nvPr>
        </p:nvSpPr>
        <p:spPr>
          <a:xfrm>
            <a:off x="722148" y="3317262"/>
            <a:ext cx="42399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Giacomo Baglioni</a:t>
            </a:r>
          </a:p>
          <a:p>
            <a:pPr marL="0" lvl="0" indent="0" algn="l" rtl="0">
              <a:spcBef>
                <a:spcPts val="0"/>
              </a:spcBef>
              <a:spcAft>
                <a:spcPts val="0"/>
              </a:spcAft>
              <a:buNone/>
            </a:pPr>
            <a:endParaRPr dirty="0"/>
          </a:p>
        </p:txBody>
      </p:sp>
      <p:pic>
        <p:nvPicPr>
          <p:cNvPr id="555" name="Google Shape;555;p27"/>
          <p:cNvPicPr preferRelativeResize="0"/>
          <p:nvPr/>
        </p:nvPicPr>
        <p:blipFill>
          <a:blip r:embed="rId3">
            <a:alphaModFix/>
          </a:blip>
          <a:stretch>
            <a:fillRect/>
          </a:stretch>
        </p:blipFill>
        <p:spPr>
          <a:xfrm>
            <a:off x="5992426" y="1335475"/>
            <a:ext cx="2438348" cy="2472550"/>
          </a:xfrm>
          <a:prstGeom prst="rect">
            <a:avLst/>
          </a:prstGeom>
          <a:noFill/>
          <a:ln>
            <a:noFill/>
          </a:ln>
          <a:effectLst>
            <a:outerShdw blurRad="142875" dist="47625" dir="5400000" algn="bl" rotWithShape="0">
              <a:schemeClr val="dk1">
                <a:alpha val="50000"/>
              </a:schemeClr>
            </a:outerShdw>
          </a:effectLst>
        </p:spPr>
      </p:pic>
      <p:grpSp>
        <p:nvGrpSpPr>
          <p:cNvPr id="556" name="Google Shape;556;p27"/>
          <p:cNvGrpSpPr/>
          <p:nvPr/>
        </p:nvGrpSpPr>
        <p:grpSpPr>
          <a:xfrm>
            <a:off x="5085105" y="234494"/>
            <a:ext cx="1873731" cy="3928382"/>
            <a:chOff x="5085105" y="234494"/>
            <a:chExt cx="1873731" cy="3928382"/>
          </a:xfrm>
        </p:grpSpPr>
        <p:pic>
          <p:nvPicPr>
            <p:cNvPr id="557" name="Google Shape;557;p27"/>
            <p:cNvPicPr preferRelativeResize="0"/>
            <p:nvPr/>
          </p:nvPicPr>
          <p:blipFill>
            <a:blip r:embed="rId4">
              <a:alphaModFix/>
            </a:blip>
            <a:stretch>
              <a:fillRect/>
            </a:stretch>
          </p:blipFill>
          <p:spPr>
            <a:xfrm>
              <a:off x="5085105" y="3572982"/>
              <a:ext cx="509725" cy="202569"/>
            </a:xfrm>
            <a:prstGeom prst="rect">
              <a:avLst/>
            </a:prstGeom>
            <a:noFill/>
            <a:ln>
              <a:noFill/>
            </a:ln>
          </p:spPr>
        </p:pic>
        <p:pic>
          <p:nvPicPr>
            <p:cNvPr id="558" name="Google Shape;558;p27"/>
            <p:cNvPicPr preferRelativeResize="0"/>
            <p:nvPr/>
          </p:nvPicPr>
          <p:blipFill>
            <a:blip r:embed="rId4">
              <a:alphaModFix/>
            </a:blip>
            <a:stretch>
              <a:fillRect/>
            </a:stretch>
          </p:blipFill>
          <p:spPr>
            <a:xfrm>
              <a:off x="5085105" y="3960307"/>
              <a:ext cx="509725" cy="202569"/>
            </a:xfrm>
            <a:prstGeom prst="rect">
              <a:avLst/>
            </a:prstGeom>
            <a:noFill/>
            <a:ln>
              <a:noFill/>
            </a:ln>
          </p:spPr>
        </p:pic>
        <p:pic>
          <p:nvPicPr>
            <p:cNvPr id="559" name="Google Shape;559;p27"/>
            <p:cNvPicPr preferRelativeResize="0"/>
            <p:nvPr/>
          </p:nvPicPr>
          <p:blipFill>
            <a:blip r:embed="rId4">
              <a:alphaModFix/>
            </a:blip>
            <a:stretch>
              <a:fillRect/>
            </a:stretch>
          </p:blipFill>
          <p:spPr>
            <a:xfrm>
              <a:off x="6449111" y="234494"/>
              <a:ext cx="509725" cy="202569"/>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5">
          <a:extLst>
            <a:ext uri="{FF2B5EF4-FFF2-40B4-BE49-F238E27FC236}">
              <a16:creationId xmlns:a16="http://schemas.microsoft.com/office/drawing/2014/main" id="{2CAFFD80-EE6A-A460-E869-6527AC1804BC}"/>
            </a:ext>
          </a:extLst>
        </p:cNvPr>
        <p:cNvGrpSpPr/>
        <p:nvPr/>
      </p:nvGrpSpPr>
      <p:grpSpPr>
        <a:xfrm>
          <a:off x="0" y="0"/>
          <a:ext cx="0" cy="0"/>
          <a:chOff x="0" y="0"/>
          <a:chExt cx="0" cy="0"/>
        </a:xfrm>
      </p:grpSpPr>
      <p:sp>
        <p:nvSpPr>
          <p:cNvPr id="879" name="Google Shape;879;p39">
            <a:extLst>
              <a:ext uri="{FF2B5EF4-FFF2-40B4-BE49-F238E27FC236}">
                <a16:creationId xmlns:a16="http://schemas.microsoft.com/office/drawing/2014/main" id="{24BACA1A-32BD-B01B-2ED0-D30356A9616B}"/>
              </a:ext>
            </a:extLst>
          </p:cNvPr>
          <p:cNvSpPr txBox="1">
            <a:spLocks noGrp="1"/>
          </p:cNvSpPr>
          <p:nvPr>
            <p:ph type="title"/>
          </p:nvPr>
        </p:nvSpPr>
        <p:spPr>
          <a:xfrm>
            <a:off x="720000" y="3102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QSPI Flash</a:t>
            </a:r>
            <a:endParaRPr dirty="0"/>
          </a:p>
        </p:txBody>
      </p:sp>
      <p:sp>
        <p:nvSpPr>
          <p:cNvPr id="5" name="Google Shape;689;p32">
            <a:extLst>
              <a:ext uri="{FF2B5EF4-FFF2-40B4-BE49-F238E27FC236}">
                <a16:creationId xmlns:a16="http://schemas.microsoft.com/office/drawing/2014/main" id="{1D717D17-BF7D-12B6-F4FB-734ED283A5DD}"/>
              </a:ext>
            </a:extLst>
          </p:cNvPr>
          <p:cNvSpPr txBox="1">
            <a:spLocks/>
          </p:cNvSpPr>
          <p:nvPr/>
        </p:nvSpPr>
        <p:spPr>
          <a:xfrm>
            <a:off x="1867775" y="2053750"/>
            <a:ext cx="2505600" cy="1598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dirty="0"/>
          </a:p>
        </p:txBody>
      </p:sp>
      <p:sp>
        <p:nvSpPr>
          <p:cNvPr id="6" name="Google Shape;880;p39">
            <a:extLst>
              <a:ext uri="{FF2B5EF4-FFF2-40B4-BE49-F238E27FC236}">
                <a16:creationId xmlns:a16="http://schemas.microsoft.com/office/drawing/2014/main" id="{16B6034F-FE61-95C5-19DE-069B6BD8AEF2}"/>
              </a:ext>
            </a:extLst>
          </p:cNvPr>
          <p:cNvSpPr txBox="1"/>
          <p:nvPr/>
        </p:nvSpPr>
        <p:spPr>
          <a:xfrm>
            <a:off x="895350" y="980112"/>
            <a:ext cx="7405550" cy="325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it-IT" sz="1100" dirty="0">
                <a:solidFill>
                  <a:schemeClr val="dk1"/>
                </a:solidFill>
                <a:latin typeface="Nunito"/>
                <a:ea typeface="Nunito"/>
                <a:cs typeface="Nunito"/>
                <a:sym typeface="Nunito"/>
              </a:rPr>
              <a:t>La memoria </a:t>
            </a:r>
            <a:r>
              <a:rPr lang="it-IT" sz="1100" b="1" dirty="0">
                <a:solidFill>
                  <a:schemeClr val="dk1"/>
                </a:solidFill>
                <a:latin typeface="Nunito"/>
                <a:ea typeface="Nunito"/>
                <a:cs typeface="Nunito"/>
                <a:sym typeface="Nunito"/>
              </a:rPr>
              <a:t>QSPI</a:t>
            </a:r>
            <a:r>
              <a:rPr lang="it-IT" sz="1100" dirty="0">
                <a:solidFill>
                  <a:schemeClr val="dk1"/>
                </a:solidFill>
                <a:latin typeface="Nunito"/>
                <a:ea typeface="Nunito"/>
                <a:cs typeface="Nunito"/>
                <a:sym typeface="Nunito"/>
              </a:rPr>
              <a:t> montata sulla scheda </a:t>
            </a:r>
            <a:r>
              <a:rPr lang="it-IT" sz="1100" dirty="0" err="1">
                <a:solidFill>
                  <a:schemeClr val="dk1"/>
                </a:solidFill>
                <a:latin typeface="Nunito"/>
                <a:ea typeface="Nunito"/>
                <a:cs typeface="Nunito"/>
                <a:sym typeface="Nunito"/>
              </a:rPr>
              <a:t>Kria</a:t>
            </a:r>
            <a:r>
              <a:rPr lang="it-IT" sz="1100" dirty="0">
                <a:solidFill>
                  <a:schemeClr val="dk1"/>
                </a:solidFill>
                <a:latin typeface="Nunito"/>
                <a:ea typeface="Nunito"/>
                <a:cs typeface="Nunito"/>
                <a:sym typeface="Nunito"/>
              </a:rPr>
              <a:t> K26 è una </a:t>
            </a:r>
            <a:r>
              <a:rPr lang="it-IT" sz="1100" b="1" dirty="0">
                <a:solidFill>
                  <a:schemeClr val="dk1"/>
                </a:solidFill>
                <a:latin typeface="Nunito"/>
                <a:ea typeface="Nunito"/>
                <a:cs typeface="Nunito"/>
                <a:sym typeface="Nunito"/>
              </a:rPr>
              <a:t>Micron MT25QL512</a:t>
            </a:r>
            <a:r>
              <a:rPr lang="it-IT" sz="1100" dirty="0">
                <a:solidFill>
                  <a:schemeClr val="dk1"/>
                </a:solidFill>
                <a:latin typeface="Nunito"/>
                <a:ea typeface="Nunito"/>
                <a:cs typeface="Nunito"/>
                <a:sym typeface="Nunito"/>
              </a:rPr>
              <a:t>, una flash NOR da 512 con interfaccia </a:t>
            </a:r>
            <a:r>
              <a:rPr lang="it-IT" sz="1100" b="1" dirty="0">
                <a:solidFill>
                  <a:schemeClr val="dk1"/>
                </a:solidFill>
                <a:latin typeface="Nunito"/>
                <a:ea typeface="Nunito"/>
                <a:cs typeface="Nunito"/>
                <a:sym typeface="Nunito"/>
              </a:rPr>
              <a:t>Quad SPI</a:t>
            </a:r>
            <a:r>
              <a:rPr lang="it-IT" sz="1100" dirty="0">
                <a:solidFill>
                  <a:schemeClr val="dk1"/>
                </a:solidFill>
                <a:latin typeface="Nunito"/>
                <a:ea typeface="Nunito"/>
                <a:cs typeface="Nunito"/>
                <a:sym typeface="Nunito"/>
              </a:rPr>
              <a:t>. Questo significa che il bus dati è composto da quattro linee, permettendo trasferimenti paralleli e quindi una maggiore velocità rispetto alla modalità standard SPI.</a:t>
            </a:r>
          </a:p>
          <a:p>
            <a:pPr marL="0" lvl="0" indent="0" rtl="0">
              <a:spcBef>
                <a:spcPts val="0"/>
              </a:spcBef>
              <a:spcAft>
                <a:spcPts val="0"/>
              </a:spcAft>
              <a:buNone/>
            </a:pPr>
            <a:endParaRPr lang="it-IT" sz="1100" dirty="0">
              <a:solidFill>
                <a:schemeClr val="dk1"/>
              </a:solidFill>
              <a:latin typeface="Nunito"/>
              <a:ea typeface="Nunito"/>
              <a:cs typeface="Nunito"/>
              <a:sym typeface="Nunito"/>
            </a:endParaRPr>
          </a:p>
          <a:p>
            <a:pPr marL="0" lvl="0" indent="0" rtl="0">
              <a:spcBef>
                <a:spcPts val="0"/>
              </a:spcBef>
              <a:spcAft>
                <a:spcPts val="0"/>
              </a:spcAft>
              <a:buNone/>
            </a:pPr>
            <a:r>
              <a:rPr lang="it-IT" sz="1100" dirty="0">
                <a:solidFill>
                  <a:schemeClr val="dk1"/>
                </a:solidFill>
                <a:latin typeface="Nunito"/>
                <a:ea typeface="Nunito"/>
                <a:cs typeface="Nunito"/>
                <a:sym typeface="Nunito"/>
              </a:rPr>
              <a:t>La connessione è in modalità </a:t>
            </a:r>
            <a:r>
              <a:rPr lang="it-IT" sz="1100" b="1" dirty="0">
                <a:solidFill>
                  <a:schemeClr val="dk1"/>
                </a:solidFill>
                <a:latin typeface="Nunito"/>
                <a:ea typeface="Nunito"/>
                <a:cs typeface="Nunito"/>
                <a:sym typeface="Nunito"/>
              </a:rPr>
              <a:t>single</a:t>
            </a:r>
            <a:r>
              <a:rPr lang="it-IT" sz="1100" dirty="0">
                <a:solidFill>
                  <a:schemeClr val="dk1"/>
                </a:solidFill>
                <a:latin typeface="Nunito"/>
                <a:ea typeface="Nunito"/>
                <a:cs typeface="Nunito"/>
                <a:sym typeface="Nunito"/>
              </a:rPr>
              <a:t>, ovvero è presente un solo chip QSPI collegato al controller SPI del </a:t>
            </a:r>
            <a:r>
              <a:rPr lang="it-IT" sz="1100" dirty="0" err="1">
                <a:solidFill>
                  <a:schemeClr val="dk1"/>
                </a:solidFill>
                <a:latin typeface="Nunito"/>
                <a:ea typeface="Nunito"/>
                <a:cs typeface="Nunito"/>
                <a:sym typeface="Nunito"/>
              </a:rPr>
              <a:t>SoC</a:t>
            </a:r>
            <a:r>
              <a:rPr lang="it-IT" sz="1100" dirty="0">
                <a:solidFill>
                  <a:schemeClr val="dk1"/>
                </a:solidFill>
                <a:latin typeface="Nunito"/>
                <a:ea typeface="Nunito"/>
                <a:cs typeface="Nunito"/>
                <a:sym typeface="Nunito"/>
              </a:rPr>
              <a:t>. </a:t>
            </a:r>
          </a:p>
          <a:p>
            <a:pPr marL="0" lvl="0" indent="0" rtl="0">
              <a:spcBef>
                <a:spcPts val="0"/>
              </a:spcBef>
              <a:spcAft>
                <a:spcPts val="0"/>
              </a:spcAft>
              <a:buNone/>
            </a:pPr>
            <a:endParaRPr lang="it-IT" sz="1100" dirty="0">
              <a:solidFill>
                <a:schemeClr val="dk1"/>
              </a:solidFill>
              <a:latin typeface="Nunito"/>
              <a:ea typeface="Nunito"/>
              <a:cs typeface="Nunito"/>
              <a:sym typeface="Nunito"/>
            </a:endParaRPr>
          </a:p>
          <a:p>
            <a:pPr marL="0" lvl="0" indent="0" rtl="0">
              <a:spcBef>
                <a:spcPts val="0"/>
              </a:spcBef>
              <a:spcAft>
                <a:spcPts val="0"/>
              </a:spcAft>
              <a:buNone/>
            </a:pPr>
            <a:r>
              <a:rPr lang="it-IT" sz="1100" dirty="0">
                <a:solidFill>
                  <a:schemeClr val="dk1"/>
                </a:solidFill>
                <a:latin typeface="Nunito"/>
                <a:ea typeface="Nunito"/>
                <a:cs typeface="Nunito"/>
                <a:sym typeface="Nunito"/>
              </a:rPr>
              <a:t>Le dimensioni operative principali sono:</a:t>
            </a:r>
          </a:p>
          <a:p>
            <a:pPr marL="0" lvl="0" indent="0" rtl="0">
              <a:spcBef>
                <a:spcPts val="0"/>
              </a:spcBef>
              <a:spcAft>
                <a:spcPts val="0"/>
              </a:spcAft>
              <a:buNone/>
            </a:pPr>
            <a:endParaRPr lang="it-IT" sz="1100" dirty="0">
              <a:solidFill>
                <a:schemeClr val="dk1"/>
              </a:solidFill>
              <a:latin typeface="Nunito"/>
              <a:ea typeface="Nunito"/>
              <a:cs typeface="Nunito"/>
              <a:sym typeface="Nunito"/>
            </a:endParaRPr>
          </a:p>
          <a:p>
            <a:pPr marL="171450" lvl="0" indent="-171450" rtl="0">
              <a:spcBef>
                <a:spcPts val="0"/>
              </a:spcBef>
              <a:spcAft>
                <a:spcPts val="0"/>
              </a:spcAft>
              <a:buFont typeface="Arial" panose="020B0604020202020204" pitchFamily="34" charset="0"/>
              <a:buChar char="•"/>
            </a:pPr>
            <a:r>
              <a:rPr lang="it-IT" sz="1100" b="1" dirty="0">
                <a:solidFill>
                  <a:schemeClr val="dk1"/>
                </a:solidFill>
                <a:latin typeface="Nunito"/>
                <a:ea typeface="Nunito"/>
                <a:cs typeface="Nunito"/>
                <a:sym typeface="Nunito"/>
              </a:rPr>
              <a:t>Pagina di scrittura</a:t>
            </a:r>
            <a:r>
              <a:rPr lang="it-IT" sz="1100" dirty="0">
                <a:solidFill>
                  <a:schemeClr val="dk1"/>
                </a:solidFill>
                <a:latin typeface="Nunito"/>
                <a:ea typeface="Nunito"/>
                <a:cs typeface="Nunito"/>
                <a:sym typeface="Nunito"/>
              </a:rPr>
              <a:t>: 256 byte</a:t>
            </a:r>
          </a:p>
          <a:p>
            <a:pPr marL="171450" lvl="0" indent="-171450" rtl="0">
              <a:spcBef>
                <a:spcPts val="0"/>
              </a:spcBef>
              <a:spcAft>
                <a:spcPts val="0"/>
              </a:spcAft>
              <a:buFont typeface="Arial" panose="020B0604020202020204" pitchFamily="34" charset="0"/>
              <a:buChar char="•"/>
            </a:pPr>
            <a:endParaRPr lang="it-IT" sz="1100" dirty="0">
              <a:solidFill>
                <a:schemeClr val="dk1"/>
              </a:solidFill>
              <a:latin typeface="Nunito"/>
              <a:ea typeface="Nunito"/>
              <a:cs typeface="Nunito"/>
              <a:sym typeface="Nunito"/>
            </a:endParaRPr>
          </a:p>
          <a:p>
            <a:pPr marL="171450" lvl="0" indent="-171450" rtl="0">
              <a:spcBef>
                <a:spcPts val="0"/>
              </a:spcBef>
              <a:spcAft>
                <a:spcPts val="0"/>
              </a:spcAft>
              <a:buFont typeface="Arial" panose="020B0604020202020204" pitchFamily="34" charset="0"/>
              <a:buChar char="•"/>
            </a:pPr>
            <a:r>
              <a:rPr lang="it-IT" sz="1100" b="1" dirty="0">
                <a:solidFill>
                  <a:schemeClr val="dk1"/>
                </a:solidFill>
                <a:latin typeface="Nunito"/>
                <a:ea typeface="Nunito"/>
                <a:cs typeface="Nunito"/>
                <a:sym typeface="Nunito"/>
              </a:rPr>
              <a:t>Settore di cancellazione</a:t>
            </a:r>
            <a:r>
              <a:rPr lang="it-IT" sz="1100" dirty="0">
                <a:solidFill>
                  <a:schemeClr val="dk1"/>
                </a:solidFill>
                <a:latin typeface="Nunito"/>
                <a:ea typeface="Nunito"/>
                <a:cs typeface="Nunito"/>
                <a:sym typeface="Nunito"/>
              </a:rPr>
              <a:t>: 64 KB</a:t>
            </a:r>
          </a:p>
        </p:txBody>
      </p:sp>
      <p:sp>
        <p:nvSpPr>
          <p:cNvPr id="7" name="Google Shape;894;p40">
            <a:extLst>
              <a:ext uri="{FF2B5EF4-FFF2-40B4-BE49-F238E27FC236}">
                <a16:creationId xmlns:a16="http://schemas.microsoft.com/office/drawing/2014/main" id="{449587B9-7B47-6BE3-9442-AE3FEB66B2B4}"/>
              </a:ext>
            </a:extLst>
          </p:cNvPr>
          <p:cNvSpPr txBox="1">
            <a:spLocks/>
          </p:cNvSpPr>
          <p:nvPr/>
        </p:nvSpPr>
        <p:spPr>
          <a:xfrm>
            <a:off x="746125" y="297075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xanium SemiBold"/>
              <a:buNone/>
              <a:defRPr sz="3000" b="0" i="0" u="none" strike="noStrike" cap="none">
                <a:solidFill>
                  <a:schemeClr val="dk1"/>
                </a:solidFill>
                <a:latin typeface="Oxanium SemiBold"/>
                <a:ea typeface="Oxanium SemiBold"/>
                <a:cs typeface="Oxanium SemiBold"/>
                <a:sym typeface="Oxanium SemiBold"/>
              </a:defRPr>
            </a:lvl1pPr>
            <a:lvl2pPr marR="0" lvl="1" algn="ctr" rtl="0">
              <a:lnSpc>
                <a:spcPct val="100000"/>
              </a:lnSpc>
              <a:spcBef>
                <a:spcPts val="0"/>
              </a:spcBef>
              <a:spcAft>
                <a:spcPts val="0"/>
              </a:spcAft>
              <a:buClr>
                <a:schemeClr val="dk1"/>
              </a:buClr>
              <a:buSzPts val="3000"/>
              <a:buFont typeface="Oxanium"/>
              <a:buNone/>
              <a:defRPr sz="3000" b="1" i="0" u="none" strike="noStrike" cap="none">
                <a:solidFill>
                  <a:schemeClr val="dk1"/>
                </a:solidFill>
                <a:latin typeface="Oxanium"/>
                <a:ea typeface="Oxanium"/>
                <a:cs typeface="Oxanium"/>
                <a:sym typeface="Oxanium"/>
              </a:defRPr>
            </a:lvl2pPr>
            <a:lvl3pPr marR="0" lvl="2" algn="ctr" rtl="0">
              <a:lnSpc>
                <a:spcPct val="100000"/>
              </a:lnSpc>
              <a:spcBef>
                <a:spcPts val="0"/>
              </a:spcBef>
              <a:spcAft>
                <a:spcPts val="0"/>
              </a:spcAft>
              <a:buClr>
                <a:schemeClr val="dk1"/>
              </a:buClr>
              <a:buSzPts val="3000"/>
              <a:buFont typeface="Oxanium"/>
              <a:buNone/>
              <a:defRPr sz="3000" b="1" i="0" u="none" strike="noStrike" cap="none">
                <a:solidFill>
                  <a:schemeClr val="dk1"/>
                </a:solidFill>
                <a:latin typeface="Oxanium"/>
                <a:ea typeface="Oxanium"/>
                <a:cs typeface="Oxanium"/>
                <a:sym typeface="Oxanium"/>
              </a:defRPr>
            </a:lvl3pPr>
            <a:lvl4pPr marR="0" lvl="3" algn="ctr" rtl="0">
              <a:lnSpc>
                <a:spcPct val="100000"/>
              </a:lnSpc>
              <a:spcBef>
                <a:spcPts val="0"/>
              </a:spcBef>
              <a:spcAft>
                <a:spcPts val="0"/>
              </a:spcAft>
              <a:buClr>
                <a:schemeClr val="dk1"/>
              </a:buClr>
              <a:buSzPts val="3000"/>
              <a:buFont typeface="Oxanium"/>
              <a:buNone/>
              <a:defRPr sz="3000" b="1" i="0" u="none" strike="noStrike" cap="none">
                <a:solidFill>
                  <a:schemeClr val="dk1"/>
                </a:solidFill>
                <a:latin typeface="Oxanium"/>
                <a:ea typeface="Oxanium"/>
                <a:cs typeface="Oxanium"/>
                <a:sym typeface="Oxanium"/>
              </a:defRPr>
            </a:lvl4pPr>
            <a:lvl5pPr marR="0" lvl="4" algn="ctr" rtl="0">
              <a:lnSpc>
                <a:spcPct val="100000"/>
              </a:lnSpc>
              <a:spcBef>
                <a:spcPts val="0"/>
              </a:spcBef>
              <a:spcAft>
                <a:spcPts val="0"/>
              </a:spcAft>
              <a:buClr>
                <a:schemeClr val="dk1"/>
              </a:buClr>
              <a:buSzPts val="3000"/>
              <a:buFont typeface="Oxanium"/>
              <a:buNone/>
              <a:defRPr sz="3000" b="1" i="0" u="none" strike="noStrike" cap="none">
                <a:solidFill>
                  <a:schemeClr val="dk1"/>
                </a:solidFill>
                <a:latin typeface="Oxanium"/>
                <a:ea typeface="Oxanium"/>
                <a:cs typeface="Oxanium"/>
                <a:sym typeface="Oxanium"/>
              </a:defRPr>
            </a:lvl5pPr>
            <a:lvl6pPr marR="0" lvl="5" algn="ctr" rtl="0">
              <a:lnSpc>
                <a:spcPct val="100000"/>
              </a:lnSpc>
              <a:spcBef>
                <a:spcPts val="0"/>
              </a:spcBef>
              <a:spcAft>
                <a:spcPts val="0"/>
              </a:spcAft>
              <a:buClr>
                <a:schemeClr val="dk1"/>
              </a:buClr>
              <a:buSzPts val="3000"/>
              <a:buFont typeface="Oxanium"/>
              <a:buNone/>
              <a:defRPr sz="3000" b="1" i="0" u="none" strike="noStrike" cap="none">
                <a:solidFill>
                  <a:schemeClr val="dk1"/>
                </a:solidFill>
                <a:latin typeface="Oxanium"/>
                <a:ea typeface="Oxanium"/>
                <a:cs typeface="Oxanium"/>
                <a:sym typeface="Oxanium"/>
              </a:defRPr>
            </a:lvl6pPr>
            <a:lvl7pPr marR="0" lvl="6" algn="ctr" rtl="0">
              <a:lnSpc>
                <a:spcPct val="100000"/>
              </a:lnSpc>
              <a:spcBef>
                <a:spcPts val="0"/>
              </a:spcBef>
              <a:spcAft>
                <a:spcPts val="0"/>
              </a:spcAft>
              <a:buClr>
                <a:schemeClr val="dk1"/>
              </a:buClr>
              <a:buSzPts val="3000"/>
              <a:buFont typeface="Oxanium"/>
              <a:buNone/>
              <a:defRPr sz="3000" b="1" i="0" u="none" strike="noStrike" cap="none">
                <a:solidFill>
                  <a:schemeClr val="dk1"/>
                </a:solidFill>
                <a:latin typeface="Oxanium"/>
                <a:ea typeface="Oxanium"/>
                <a:cs typeface="Oxanium"/>
                <a:sym typeface="Oxanium"/>
              </a:defRPr>
            </a:lvl7pPr>
            <a:lvl8pPr marR="0" lvl="7" algn="ctr" rtl="0">
              <a:lnSpc>
                <a:spcPct val="100000"/>
              </a:lnSpc>
              <a:spcBef>
                <a:spcPts val="0"/>
              </a:spcBef>
              <a:spcAft>
                <a:spcPts val="0"/>
              </a:spcAft>
              <a:buClr>
                <a:schemeClr val="dk1"/>
              </a:buClr>
              <a:buSzPts val="3000"/>
              <a:buFont typeface="Oxanium"/>
              <a:buNone/>
              <a:defRPr sz="3000" b="1" i="0" u="none" strike="noStrike" cap="none">
                <a:solidFill>
                  <a:schemeClr val="dk1"/>
                </a:solidFill>
                <a:latin typeface="Oxanium"/>
                <a:ea typeface="Oxanium"/>
                <a:cs typeface="Oxanium"/>
                <a:sym typeface="Oxanium"/>
              </a:defRPr>
            </a:lvl8pPr>
            <a:lvl9pPr marR="0" lvl="8" algn="ctr" rtl="0">
              <a:lnSpc>
                <a:spcPct val="100000"/>
              </a:lnSpc>
              <a:spcBef>
                <a:spcPts val="0"/>
              </a:spcBef>
              <a:spcAft>
                <a:spcPts val="0"/>
              </a:spcAft>
              <a:buClr>
                <a:schemeClr val="dk1"/>
              </a:buClr>
              <a:buSzPts val="3000"/>
              <a:buFont typeface="Oxanium"/>
              <a:buNone/>
              <a:defRPr sz="3000" b="1" i="0" u="none" strike="noStrike" cap="none">
                <a:solidFill>
                  <a:schemeClr val="dk1"/>
                </a:solidFill>
                <a:latin typeface="Oxanium"/>
                <a:ea typeface="Oxanium"/>
                <a:cs typeface="Oxanium"/>
                <a:sym typeface="Oxanium"/>
              </a:defRPr>
            </a:lvl9pPr>
          </a:lstStyle>
          <a:p>
            <a:r>
              <a:rPr lang="it-IT" sz="2400" dirty="0"/>
              <a:t>QSPI Controller </a:t>
            </a:r>
          </a:p>
        </p:txBody>
      </p:sp>
      <p:sp>
        <p:nvSpPr>
          <p:cNvPr id="8" name="Google Shape;880;p39">
            <a:extLst>
              <a:ext uri="{FF2B5EF4-FFF2-40B4-BE49-F238E27FC236}">
                <a16:creationId xmlns:a16="http://schemas.microsoft.com/office/drawing/2014/main" id="{4FE3BFAA-77E6-D25F-1DBF-3BDD88280459}"/>
              </a:ext>
            </a:extLst>
          </p:cNvPr>
          <p:cNvSpPr txBox="1"/>
          <p:nvPr/>
        </p:nvSpPr>
        <p:spPr>
          <a:xfrm>
            <a:off x="869225" y="3549800"/>
            <a:ext cx="7405550" cy="325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it-IT" sz="1100" dirty="0">
                <a:solidFill>
                  <a:schemeClr val="dk1"/>
                </a:solidFill>
                <a:latin typeface="Nunito"/>
                <a:ea typeface="Nunito"/>
                <a:cs typeface="Nunito"/>
                <a:sym typeface="Nunito"/>
              </a:rPr>
              <a:t>Nel progetto è stato utilizzato il controller QSPI in modalità </a:t>
            </a:r>
            <a:r>
              <a:rPr lang="it-IT" sz="1100" b="1" dirty="0">
                <a:solidFill>
                  <a:schemeClr val="dk1"/>
                </a:solidFill>
                <a:latin typeface="Nunito"/>
                <a:ea typeface="Nunito"/>
                <a:cs typeface="Nunito"/>
                <a:sym typeface="Nunito"/>
              </a:rPr>
              <a:t>Extended SPI</a:t>
            </a:r>
            <a:r>
              <a:rPr lang="it-IT" sz="1100" dirty="0">
                <a:solidFill>
                  <a:schemeClr val="dk1"/>
                </a:solidFill>
                <a:latin typeface="Nunito"/>
                <a:ea typeface="Nunito"/>
                <a:cs typeface="Nunito"/>
                <a:sym typeface="Nunito"/>
              </a:rPr>
              <a:t>, che consente l’invio di comandi con estensioni specifiche per accedere a funzionalità avanzate della memoria flash. </a:t>
            </a:r>
          </a:p>
          <a:p>
            <a:pPr marL="0" lvl="0" indent="0" rtl="0">
              <a:spcBef>
                <a:spcPts val="0"/>
              </a:spcBef>
              <a:spcAft>
                <a:spcPts val="0"/>
              </a:spcAft>
              <a:buNone/>
            </a:pPr>
            <a:endParaRPr lang="it-IT" sz="1100" dirty="0">
              <a:solidFill>
                <a:schemeClr val="dk1"/>
              </a:solidFill>
              <a:latin typeface="Nunito"/>
              <a:ea typeface="Nunito"/>
              <a:cs typeface="Nunito"/>
              <a:sym typeface="Nunito"/>
            </a:endParaRPr>
          </a:p>
          <a:p>
            <a:pPr marL="0" lvl="0" indent="0" rtl="0">
              <a:spcBef>
                <a:spcPts val="0"/>
              </a:spcBef>
              <a:spcAft>
                <a:spcPts val="0"/>
              </a:spcAft>
              <a:buNone/>
            </a:pPr>
            <a:r>
              <a:rPr lang="it-IT" sz="1100" dirty="0">
                <a:solidFill>
                  <a:schemeClr val="dk1"/>
                </a:solidFill>
                <a:latin typeface="Nunito"/>
                <a:ea typeface="Nunito"/>
                <a:cs typeface="Nunito"/>
                <a:sym typeface="Nunito"/>
              </a:rPr>
              <a:t>La comunicazione con la memoria è gestita tramite i </a:t>
            </a:r>
            <a:r>
              <a:rPr lang="it-IT" sz="1100" b="1" dirty="0">
                <a:solidFill>
                  <a:schemeClr val="dk1"/>
                </a:solidFill>
                <a:latin typeface="Nunito"/>
                <a:ea typeface="Nunito"/>
                <a:cs typeface="Nunito"/>
                <a:sym typeface="Nunito"/>
              </a:rPr>
              <a:t>driver </a:t>
            </a:r>
            <a:r>
              <a:rPr lang="it-IT" sz="1100" b="1" dirty="0" err="1">
                <a:solidFill>
                  <a:schemeClr val="dk1"/>
                </a:solidFill>
                <a:latin typeface="Nunito"/>
                <a:ea typeface="Nunito"/>
                <a:cs typeface="Nunito"/>
                <a:sym typeface="Nunito"/>
              </a:rPr>
              <a:t>qspipsu.h</a:t>
            </a:r>
            <a:r>
              <a:rPr lang="it-IT" sz="1100" b="1" dirty="0">
                <a:solidFill>
                  <a:schemeClr val="dk1"/>
                </a:solidFill>
                <a:latin typeface="Nunito"/>
                <a:ea typeface="Nunito"/>
                <a:cs typeface="Nunito"/>
                <a:sym typeface="Nunito"/>
              </a:rPr>
              <a:t> </a:t>
            </a:r>
            <a:r>
              <a:rPr lang="it-IT" sz="1100" dirty="0">
                <a:solidFill>
                  <a:schemeClr val="dk1"/>
                </a:solidFill>
                <a:latin typeface="Nunito"/>
                <a:ea typeface="Nunito"/>
                <a:cs typeface="Nunito"/>
                <a:sym typeface="Nunito"/>
              </a:rPr>
              <a:t>forniti da </a:t>
            </a:r>
            <a:r>
              <a:rPr lang="it-IT" sz="1100" dirty="0" err="1">
                <a:solidFill>
                  <a:schemeClr val="dk1"/>
                </a:solidFill>
                <a:latin typeface="Nunito"/>
                <a:ea typeface="Nunito"/>
                <a:cs typeface="Nunito"/>
                <a:sym typeface="Nunito"/>
              </a:rPr>
              <a:t>Xilinx</a:t>
            </a:r>
            <a:r>
              <a:rPr lang="it-IT" sz="1100" dirty="0">
                <a:solidFill>
                  <a:schemeClr val="dk1"/>
                </a:solidFill>
                <a:latin typeface="Nunito"/>
                <a:ea typeface="Nunito"/>
                <a:cs typeface="Nunito"/>
                <a:sym typeface="Nunito"/>
              </a:rPr>
              <a:t>, utilizzando la modalità </a:t>
            </a:r>
            <a:r>
              <a:rPr lang="it-IT" sz="1100" dirty="0" err="1">
                <a:solidFill>
                  <a:schemeClr val="dk1"/>
                </a:solidFill>
                <a:latin typeface="Nunito"/>
                <a:ea typeface="Nunito"/>
                <a:cs typeface="Nunito"/>
                <a:sym typeface="Nunito"/>
              </a:rPr>
              <a:t>polled</a:t>
            </a:r>
            <a:r>
              <a:rPr lang="it-IT" sz="1100" dirty="0">
                <a:solidFill>
                  <a:schemeClr val="dk1"/>
                </a:solidFill>
                <a:latin typeface="Nunito"/>
                <a:ea typeface="Nunito"/>
                <a:cs typeface="Nunito"/>
                <a:sym typeface="Nunito"/>
              </a:rPr>
              <a:t> transfer.</a:t>
            </a:r>
          </a:p>
        </p:txBody>
      </p:sp>
    </p:spTree>
    <p:extLst>
      <p:ext uri="{BB962C8B-B14F-4D97-AF65-F5344CB8AC3E}">
        <p14:creationId xmlns:p14="http://schemas.microsoft.com/office/powerpoint/2010/main" val="1138909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5">
          <a:extLst>
            <a:ext uri="{FF2B5EF4-FFF2-40B4-BE49-F238E27FC236}">
              <a16:creationId xmlns:a16="http://schemas.microsoft.com/office/drawing/2014/main" id="{526D3BF2-EF21-1CE4-83ED-ACB59033A8D4}"/>
            </a:ext>
          </a:extLst>
        </p:cNvPr>
        <p:cNvGrpSpPr/>
        <p:nvPr/>
      </p:nvGrpSpPr>
      <p:grpSpPr>
        <a:xfrm>
          <a:off x="0" y="0"/>
          <a:ext cx="0" cy="0"/>
          <a:chOff x="0" y="0"/>
          <a:chExt cx="0" cy="0"/>
        </a:xfrm>
      </p:grpSpPr>
      <p:sp>
        <p:nvSpPr>
          <p:cNvPr id="687" name="Google Shape;687;p32">
            <a:extLst>
              <a:ext uri="{FF2B5EF4-FFF2-40B4-BE49-F238E27FC236}">
                <a16:creationId xmlns:a16="http://schemas.microsoft.com/office/drawing/2014/main" id="{5AB0404C-D23D-F0B5-BD47-ECD714D5198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it-IT" sz="3200" dirty="0"/>
              <a:t>Comandi utilizzati</a:t>
            </a:r>
          </a:p>
        </p:txBody>
      </p:sp>
      <p:graphicFrame>
        <p:nvGraphicFramePr>
          <p:cNvPr id="3" name="Tabella 2">
            <a:extLst>
              <a:ext uri="{FF2B5EF4-FFF2-40B4-BE49-F238E27FC236}">
                <a16:creationId xmlns:a16="http://schemas.microsoft.com/office/drawing/2014/main" id="{0839E200-A9ED-4B06-B613-CE8EDD6263BE}"/>
              </a:ext>
            </a:extLst>
          </p:cNvPr>
          <p:cNvGraphicFramePr>
            <a:graphicFrameLocks noGrp="1"/>
          </p:cNvGraphicFramePr>
          <p:nvPr>
            <p:extLst>
              <p:ext uri="{D42A27DB-BD31-4B8C-83A1-F6EECF244321}">
                <p14:modId xmlns:p14="http://schemas.microsoft.com/office/powerpoint/2010/main" val="47554750"/>
              </p:ext>
            </p:extLst>
          </p:nvPr>
        </p:nvGraphicFramePr>
        <p:xfrm>
          <a:off x="951706" y="1216777"/>
          <a:ext cx="7531893" cy="3371455"/>
        </p:xfrm>
        <a:graphic>
          <a:graphicData uri="http://schemas.openxmlformats.org/drawingml/2006/table">
            <a:tbl>
              <a:tblPr>
                <a:noFill/>
                <a:tableStyleId>{454340A9-5D6E-4903-BDE9-3EB5DD052AD8}</a:tableStyleId>
              </a:tblPr>
              <a:tblGrid>
                <a:gridCol w="1239044">
                  <a:extLst>
                    <a:ext uri="{9D8B030D-6E8A-4147-A177-3AD203B41FA5}">
                      <a16:colId xmlns:a16="http://schemas.microsoft.com/office/drawing/2014/main" val="1638232049"/>
                    </a:ext>
                  </a:extLst>
                </a:gridCol>
                <a:gridCol w="508000">
                  <a:extLst>
                    <a:ext uri="{9D8B030D-6E8A-4147-A177-3AD203B41FA5}">
                      <a16:colId xmlns:a16="http://schemas.microsoft.com/office/drawing/2014/main" val="385051182"/>
                    </a:ext>
                  </a:extLst>
                </a:gridCol>
                <a:gridCol w="2095500">
                  <a:extLst>
                    <a:ext uri="{9D8B030D-6E8A-4147-A177-3AD203B41FA5}">
                      <a16:colId xmlns:a16="http://schemas.microsoft.com/office/drawing/2014/main" val="4011552875"/>
                    </a:ext>
                  </a:extLst>
                </a:gridCol>
                <a:gridCol w="1295400">
                  <a:extLst>
                    <a:ext uri="{9D8B030D-6E8A-4147-A177-3AD203B41FA5}">
                      <a16:colId xmlns:a16="http://schemas.microsoft.com/office/drawing/2014/main" val="281065476"/>
                    </a:ext>
                  </a:extLst>
                </a:gridCol>
                <a:gridCol w="1403350">
                  <a:extLst>
                    <a:ext uri="{9D8B030D-6E8A-4147-A177-3AD203B41FA5}">
                      <a16:colId xmlns:a16="http://schemas.microsoft.com/office/drawing/2014/main" val="343774764"/>
                    </a:ext>
                  </a:extLst>
                </a:gridCol>
                <a:gridCol w="990599">
                  <a:extLst>
                    <a:ext uri="{9D8B030D-6E8A-4147-A177-3AD203B41FA5}">
                      <a16:colId xmlns:a16="http://schemas.microsoft.com/office/drawing/2014/main" val="4261908882"/>
                    </a:ext>
                  </a:extLst>
                </a:gridCol>
              </a:tblGrid>
              <a:tr h="470420">
                <a:tc>
                  <a:txBody>
                    <a:bodyPr/>
                    <a:lstStyle/>
                    <a:p>
                      <a:pPr algn="ctr">
                        <a:buNone/>
                      </a:pPr>
                      <a:endParaRPr lang="it-IT" dirty="0">
                        <a:effectLst/>
                        <a:latin typeface="Oxanium SemiBold" panose="020B0604020202020204" charset="0"/>
                      </a:endParaRPr>
                    </a:p>
                  </a:txBody>
                  <a:tcPr marL="25400" marR="25400" marT="25400" marB="2540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algn="ctr">
                        <a:buNone/>
                      </a:pPr>
                      <a:endParaRPr lang="it-IT" dirty="0">
                        <a:effectLst/>
                        <a:latin typeface="Oxanium SemiBold" panose="020B0604020202020204" charset="0"/>
                      </a:endParaRP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algn="ctr">
                        <a:buNone/>
                      </a:pPr>
                      <a:r>
                        <a:rPr lang="it-IT" dirty="0" err="1">
                          <a:effectLst/>
                          <a:latin typeface="Oxanium SemiBold" panose="020B0604020202020204" charset="0"/>
                        </a:rPr>
                        <a:t>Command</a:t>
                      </a:r>
                      <a:r>
                        <a:rPr lang="it-IT" dirty="0">
                          <a:effectLst/>
                          <a:latin typeface="Oxanium SemiBold" panose="020B0604020202020204" charset="0"/>
                        </a:rPr>
                        <a:t>-</a:t>
                      </a:r>
                      <a:r>
                        <a:rPr lang="it-IT" dirty="0" err="1">
                          <a:effectLst/>
                          <a:latin typeface="Oxanium SemiBold" panose="020B0604020202020204" charset="0"/>
                        </a:rPr>
                        <a:t>Address</a:t>
                      </a:r>
                      <a:r>
                        <a:rPr lang="it-IT" dirty="0">
                          <a:effectLst/>
                          <a:latin typeface="Oxanium SemiBold" panose="020B0604020202020204" charset="0"/>
                        </a:rPr>
                        <a:t>-Data</a:t>
                      </a: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algn="ctr">
                        <a:buNone/>
                      </a:pPr>
                      <a:endParaRPr lang="it-IT" dirty="0">
                        <a:effectLst/>
                        <a:latin typeface="Oxanium SemiBold" panose="020B0604020202020204" charset="0"/>
                      </a:endParaRP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algn="ctr">
                        <a:buNone/>
                      </a:pPr>
                      <a:r>
                        <a:rPr lang="it-IT" dirty="0">
                          <a:effectLst/>
                          <a:latin typeface="Oxanium SemiBold" panose="020B0604020202020204" charset="0"/>
                        </a:rPr>
                        <a:t>Dummy Clock </a:t>
                      </a:r>
                      <a:r>
                        <a:rPr lang="it-IT" dirty="0" err="1">
                          <a:effectLst/>
                          <a:latin typeface="Oxanium SemiBold" panose="020B0604020202020204" charset="0"/>
                        </a:rPr>
                        <a:t>Cycles</a:t>
                      </a:r>
                      <a:endParaRPr lang="it-IT" dirty="0">
                        <a:effectLst/>
                        <a:latin typeface="Oxanium SemiBold" panose="020B0604020202020204" charset="0"/>
                      </a:endParaRP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algn="ctr">
                        <a:buNone/>
                      </a:pPr>
                      <a:endParaRPr lang="it-IT" dirty="0">
                        <a:effectLst/>
                        <a:latin typeface="Oxanium SemiBold" panose="020B0604020202020204" charset="0"/>
                      </a:endParaRP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3760748739"/>
                  </a:ext>
                </a:extLst>
              </a:tr>
              <a:tr h="410925">
                <a:tc>
                  <a:txBody>
                    <a:bodyPr/>
                    <a:lstStyle/>
                    <a:p>
                      <a:pPr algn="ctr">
                        <a:buNone/>
                      </a:pPr>
                      <a:r>
                        <a:rPr lang="it-IT" dirty="0" err="1">
                          <a:effectLst/>
                          <a:latin typeface="Oxanium SemiBold" panose="020B0604020202020204" charset="0"/>
                        </a:rPr>
                        <a:t>Command</a:t>
                      </a:r>
                      <a:endParaRPr lang="it-IT" dirty="0">
                        <a:effectLst/>
                        <a:latin typeface="Oxanium SemiBold" panose="020B0604020202020204" charset="0"/>
                      </a:endParaRPr>
                    </a:p>
                  </a:txBody>
                  <a:tcPr marL="25400" marR="25400" marT="25400" marB="2540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dirty="0">
                          <a:effectLst/>
                          <a:latin typeface="Oxanium SemiBold" panose="020B0604020202020204" charset="0"/>
                        </a:rPr>
                        <a:t>Code</a:t>
                      </a: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algn="ctr">
                        <a:buNone/>
                      </a:pPr>
                      <a:r>
                        <a:rPr lang="it-IT" dirty="0">
                          <a:effectLst/>
                          <a:latin typeface="Oxanium SemiBold" panose="020B0604020202020204" charset="0"/>
                        </a:rPr>
                        <a:t>Extended SPI</a:t>
                      </a: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dirty="0" err="1">
                          <a:effectLst/>
                          <a:latin typeface="Oxanium SemiBold" panose="020B0604020202020204" charset="0"/>
                        </a:rPr>
                        <a:t>Address</a:t>
                      </a:r>
                      <a:r>
                        <a:rPr lang="it-IT" dirty="0">
                          <a:effectLst/>
                          <a:latin typeface="Oxanium SemiBold" panose="020B0604020202020204" charset="0"/>
                        </a:rPr>
                        <a:t> Bytes</a:t>
                      </a: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algn="ctr">
                        <a:buNone/>
                      </a:pPr>
                      <a:r>
                        <a:rPr lang="it-IT" dirty="0">
                          <a:effectLst/>
                          <a:latin typeface="Oxanium SemiBold" panose="020B0604020202020204" charset="0"/>
                        </a:rPr>
                        <a:t>Extended SPI</a:t>
                      </a: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dirty="0">
                          <a:effectLst/>
                          <a:latin typeface="Oxanium SemiBold" panose="020B0604020202020204" charset="0"/>
                        </a:rPr>
                        <a:t>Data Bytes</a:t>
                      </a: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3399259607"/>
                  </a:ext>
                </a:extLst>
              </a:tr>
              <a:tr h="410925">
                <a:tc>
                  <a:txBody>
                    <a:bodyPr/>
                    <a:lstStyle/>
                    <a:p>
                      <a:pPr algn="ctr">
                        <a:buNone/>
                      </a:pPr>
                      <a:r>
                        <a:rPr lang="en-US" sz="1100" b="0" dirty="0">
                          <a:effectLst/>
                          <a:latin typeface="Nunito" pitchFamily="2" charset="0"/>
                        </a:rPr>
                        <a:t>4-BYTE QUAD INPUT/OUTPUT</a:t>
                      </a:r>
                    </a:p>
                    <a:p>
                      <a:pPr algn="ctr">
                        <a:buNone/>
                      </a:pPr>
                      <a:r>
                        <a:rPr lang="en-US" sz="1100" b="0" dirty="0">
                          <a:effectLst/>
                          <a:latin typeface="Nunito" pitchFamily="2" charset="0"/>
                        </a:rPr>
                        <a:t>FAST READ</a:t>
                      </a:r>
                    </a:p>
                  </a:txBody>
                  <a:tcPr marL="25400" marR="25400" marT="25400" marB="2540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0" dirty="0" err="1">
                          <a:effectLst/>
                          <a:latin typeface="Nunito" pitchFamily="2" charset="0"/>
                        </a:rPr>
                        <a:t>ECh</a:t>
                      </a:r>
                      <a:endParaRPr lang="it-IT" sz="1100" b="0" dirty="0">
                        <a:effectLst/>
                        <a:latin typeface="Nunito" pitchFamily="2" charset="0"/>
                      </a:endParaRP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algn="ctr">
                        <a:buNone/>
                      </a:pPr>
                      <a:r>
                        <a:rPr lang="it-IT" sz="1100" b="0" dirty="0">
                          <a:effectLst/>
                          <a:latin typeface="Nunito" pitchFamily="2" charset="0"/>
                        </a:rPr>
                        <a:t>1-4-4</a:t>
                      </a: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algn="ctr">
                        <a:buNone/>
                      </a:pPr>
                      <a:r>
                        <a:rPr lang="it-IT" sz="1100" b="0" dirty="0">
                          <a:effectLst/>
                          <a:latin typeface="Nunito" pitchFamily="2" charset="0"/>
                        </a:rPr>
                        <a:t>4</a:t>
                      </a: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algn="ctr">
                        <a:buNone/>
                      </a:pPr>
                      <a:r>
                        <a:rPr lang="it-IT" sz="1100" b="0" dirty="0">
                          <a:effectLst/>
                          <a:latin typeface="Nunito" pitchFamily="2" charset="0"/>
                        </a:rPr>
                        <a:t>10</a:t>
                      </a: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algn="ctr">
                        <a:buNone/>
                      </a:pPr>
                      <a:r>
                        <a:rPr lang="it-IT" sz="1100" b="0" dirty="0">
                          <a:effectLst/>
                          <a:latin typeface="Nunito" pitchFamily="2" charset="0"/>
                        </a:rPr>
                        <a:t>1 to ∞</a:t>
                      </a: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2885870572"/>
                  </a:ext>
                </a:extLst>
              </a:tr>
              <a:tr h="410925">
                <a:tc>
                  <a:txBody>
                    <a:bodyPr/>
                    <a:lstStyle/>
                    <a:p>
                      <a:pPr algn="ctr">
                        <a:buNone/>
                      </a:pPr>
                      <a:r>
                        <a:rPr lang="it-IT" sz="1100" b="0" dirty="0">
                          <a:effectLst/>
                          <a:latin typeface="Nunito" pitchFamily="2" charset="0"/>
                        </a:rPr>
                        <a:t>4-BYTE SECTOR ERASE</a:t>
                      </a:r>
                    </a:p>
                  </a:txBody>
                  <a:tcPr marL="25400" marR="25400" marT="25400" marB="2540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algn="ctr">
                        <a:buNone/>
                      </a:pPr>
                      <a:r>
                        <a:rPr lang="it-IT" sz="1100" b="0" dirty="0" err="1">
                          <a:effectLst/>
                          <a:latin typeface="Nunito" pitchFamily="2" charset="0"/>
                        </a:rPr>
                        <a:t>DCh</a:t>
                      </a:r>
                      <a:endParaRPr lang="it-IT" sz="1100" b="0" dirty="0">
                        <a:effectLst/>
                        <a:latin typeface="Nunito" pitchFamily="2" charset="0"/>
                      </a:endParaRP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100" b="0" dirty="0">
                          <a:effectLst/>
                          <a:latin typeface="Nunito" pitchFamily="2" charset="0"/>
                        </a:rPr>
                        <a:t>1-1-0</a:t>
                      </a: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algn="ctr">
                        <a:buNone/>
                      </a:pPr>
                      <a:r>
                        <a:rPr lang="it-IT" sz="1100" b="0" dirty="0">
                          <a:effectLst/>
                          <a:latin typeface="Nunito" pitchFamily="2" charset="0"/>
                        </a:rPr>
                        <a:t>4</a:t>
                      </a: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algn="ctr">
                        <a:buNone/>
                      </a:pPr>
                      <a:r>
                        <a:rPr lang="it-IT" sz="1100" b="0" dirty="0">
                          <a:effectLst/>
                          <a:latin typeface="Nunito" pitchFamily="2" charset="0"/>
                        </a:rPr>
                        <a:t>0</a:t>
                      </a: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algn="ctr">
                        <a:buNone/>
                      </a:pPr>
                      <a:r>
                        <a:rPr lang="it-IT" sz="1100" b="0" dirty="0">
                          <a:effectLst/>
                          <a:latin typeface="Nunito" pitchFamily="2" charset="0"/>
                        </a:rPr>
                        <a:t>-</a:t>
                      </a: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2960405659"/>
                  </a:ext>
                </a:extLst>
              </a:tr>
              <a:tr h="410925">
                <a:tc>
                  <a:txBody>
                    <a:bodyPr/>
                    <a:lstStyle/>
                    <a:p>
                      <a:pPr algn="ctr">
                        <a:buNone/>
                      </a:pPr>
                      <a:r>
                        <a:rPr lang="nb-NO" sz="1100" b="0" dirty="0">
                          <a:effectLst/>
                          <a:latin typeface="Nunito" pitchFamily="2" charset="0"/>
                        </a:rPr>
                        <a:t>4-BYTE QUAD INPUT FAST PROGRAM</a:t>
                      </a:r>
                    </a:p>
                  </a:txBody>
                  <a:tcPr marL="25400" marR="25400" marT="25400" marB="2540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nb-NO" sz="1100" b="0" dirty="0">
                          <a:effectLst/>
                          <a:latin typeface="Nunito" pitchFamily="2" charset="0"/>
                        </a:rPr>
                        <a:t>34h</a:t>
                      </a:r>
                      <a:endParaRPr lang="it-IT" sz="1100" b="0" dirty="0">
                        <a:effectLst/>
                        <a:latin typeface="Nunito" pitchFamily="2" charset="0"/>
                      </a:endParaRP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nb-NO" sz="1100" b="0" dirty="0">
                          <a:effectLst/>
                          <a:latin typeface="Nunito" pitchFamily="2" charset="0"/>
                        </a:rPr>
                        <a:t>1-1-4</a:t>
                      </a:r>
                      <a:endParaRPr lang="it-IT" sz="1100" b="0" dirty="0">
                        <a:effectLst/>
                        <a:latin typeface="Nunito" pitchFamily="2" charset="0"/>
                      </a:endParaRP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algn="ctr">
                        <a:buNone/>
                      </a:pPr>
                      <a:r>
                        <a:rPr lang="it-IT" sz="1100" b="0" dirty="0">
                          <a:effectLst/>
                          <a:latin typeface="Nunito" pitchFamily="2" charset="0"/>
                        </a:rPr>
                        <a:t>4</a:t>
                      </a: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algn="ctr">
                        <a:buNone/>
                      </a:pPr>
                      <a:r>
                        <a:rPr lang="it-IT" sz="1100" b="0" dirty="0">
                          <a:effectLst/>
                          <a:latin typeface="Nunito" pitchFamily="2" charset="0"/>
                        </a:rPr>
                        <a:t>0</a:t>
                      </a: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algn="ctr">
                        <a:buNone/>
                      </a:pPr>
                      <a:r>
                        <a:rPr lang="it-IT" sz="1100" b="0" dirty="0">
                          <a:effectLst/>
                          <a:latin typeface="Nunito" pitchFamily="2" charset="0"/>
                        </a:rPr>
                        <a:t>1 to 256</a:t>
                      </a: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254618864"/>
                  </a:ext>
                </a:extLst>
              </a:tr>
              <a:tr h="410925">
                <a:tc>
                  <a:txBody>
                    <a:bodyPr/>
                    <a:lstStyle/>
                    <a:p>
                      <a:pPr algn="ctr">
                        <a:buNone/>
                      </a:pPr>
                      <a:r>
                        <a:rPr lang="it-IT" sz="1100" b="0" dirty="0">
                          <a:effectLst/>
                          <a:latin typeface="Nunito" pitchFamily="2" charset="0"/>
                        </a:rPr>
                        <a:t>WRITE ENABLE</a:t>
                      </a:r>
                    </a:p>
                  </a:txBody>
                  <a:tcPr marL="25400" marR="25400" marT="25400" marB="2540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algn="ctr">
                        <a:buNone/>
                      </a:pPr>
                      <a:r>
                        <a:rPr lang="it-IT" sz="1100" b="0" dirty="0">
                          <a:effectLst/>
                          <a:latin typeface="Nunito" pitchFamily="2" charset="0"/>
                        </a:rPr>
                        <a:t>06h</a:t>
                      </a: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algn="ctr">
                        <a:buNone/>
                      </a:pPr>
                      <a:r>
                        <a:rPr lang="it-IT" sz="1100" b="0" dirty="0">
                          <a:effectLst/>
                          <a:latin typeface="Nunito" pitchFamily="2" charset="0"/>
                        </a:rPr>
                        <a:t>1-0-0</a:t>
                      </a: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algn="ctr">
                        <a:buNone/>
                      </a:pPr>
                      <a:r>
                        <a:rPr lang="it-IT" sz="1100" b="0" dirty="0">
                          <a:effectLst/>
                          <a:latin typeface="Nunito" pitchFamily="2" charset="0"/>
                        </a:rPr>
                        <a:t>-</a:t>
                      </a: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algn="ctr">
                        <a:buNone/>
                      </a:pPr>
                      <a:r>
                        <a:rPr lang="it-IT" sz="1100" b="0" dirty="0">
                          <a:effectLst/>
                          <a:latin typeface="Nunito" pitchFamily="2" charset="0"/>
                        </a:rPr>
                        <a:t>0</a:t>
                      </a: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algn="ctr">
                        <a:buNone/>
                      </a:pPr>
                      <a:r>
                        <a:rPr lang="it-IT" sz="1100" b="0" dirty="0">
                          <a:effectLst/>
                          <a:latin typeface="Nunito" pitchFamily="2" charset="0"/>
                        </a:rPr>
                        <a:t>-</a:t>
                      </a: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23634586"/>
                  </a:ext>
                </a:extLst>
              </a:tr>
              <a:tr h="410925">
                <a:tc>
                  <a:txBody>
                    <a:bodyPr/>
                    <a:lstStyle/>
                    <a:p>
                      <a:pPr algn="ctr">
                        <a:buNone/>
                      </a:pPr>
                      <a:r>
                        <a:rPr lang="it-IT" sz="1100" b="0" dirty="0">
                          <a:effectLst/>
                          <a:latin typeface="Nunito" pitchFamily="2" charset="0"/>
                        </a:rPr>
                        <a:t>READ FLAG STATUS REGISTER</a:t>
                      </a:r>
                    </a:p>
                  </a:txBody>
                  <a:tcPr marL="25400" marR="25400" marT="25400" marB="2540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100" b="0" dirty="0">
                          <a:effectLst/>
                          <a:latin typeface="Nunito" pitchFamily="2" charset="0"/>
                        </a:rPr>
                        <a:t>70h</a:t>
                      </a: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lgn="ctr">
                        <a:buNone/>
                      </a:pPr>
                      <a:r>
                        <a:rPr lang="it-IT" sz="1100" b="0" dirty="0">
                          <a:effectLst/>
                          <a:latin typeface="Nunito" pitchFamily="2" charset="0"/>
                        </a:rPr>
                        <a:t>1-0-1</a:t>
                      </a: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100" b="0" dirty="0">
                          <a:effectLst/>
                          <a:latin typeface="Nunito" pitchFamily="2" charset="0"/>
                        </a:rPr>
                        <a:t>-</a:t>
                      </a: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lgn="ctr">
                        <a:buNone/>
                      </a:pPr>
                      <a:r>
                        <a:rPr lang="it-IT" sz="1100" b="0" dirty="0">
                          <a:effectLst/>
                          <a:latin typeface="Nunito" pitchFamily="2" charset="0"/>
                        </a:rPr>
                        <a:t>0</a:t>
                      </a: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100" b="0" dirty="0">
                          <a:effectLst/>
                          <a:latin typeface="Nunito" pitchFamily="2" charset="0"/>
                        </a:rPr>
                        <a:t>-</a:t>
                      </a: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3668751471"/>
                  </a:ext>
                </a:extLst>
              </a:tr>
            </a:tbl>
          </a:graphicData>
        </a:graphic>
      </p:graphicFrame>
    </p:spTree>
    <p:extLst>
      <p:ext uri="{BB962C8B-B14F-4D97-AF65-F5344CB8AC3E}">
        <p14:creationId xmlns:p14="http://schemas.microsoft.com/office/powerpoint/2010/main" val="3727023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grpSp>
        <p:nvGrpSpPr>
          <p:cNvPr id="736" name="Google Shape;736;p36"/>
          <p:cNvGrpSpPr/>
          <p:nvPr/>
        </p:nvGrpSpPr>
        <p:grpSpPr>
          <a:xfrm>
            <a:off x="2426090" y="-1927960"/>
            <a:ext cx="8554489" cy="8615300"/>
            <a:chOff x="2426090" y="-1927960"/>
            <a:chExt cx="8554489" cy="8615300"/>
          </a:xfrm>
        </p:grpSpPr>
        <p:grpSp>
          <p:nvGrpSpPr>
            <p:cNvPr id="737" name="Google Shape;737;p36"/>
            <p:cNvGrpSpPr/>
            <p:nvPr/>
          </p:nvGrpSpPr>
          <p:grpSpPr>
            <a:xfrm flipH="1">
              <a:off x="5183042" y="-1494360"/>
              <a:ext cx="1346371" cy="3302203"/>
              <a:chOff x="8388742" y="-1006360"/>
              <a:chExt cx="1346371" cy="3302203"/>
            </a:xfrm>
          </p:grpSpPr>
          <p:sp>
            <p:nvSpPr>
              <p:cNvPr id="738" name="Google Shape;738;p36"/>
              <p:cNvSpPr/>
              <p:nvPr/>
            </p:nvSpPr>
            <p:spPr>
              <a:xfrm>
                <a:off x="8388742" y="-1006360"/>
                <a:ext cx="1269928" cy="3227891"/>
              </a:xfrm>
              <a:custGeom>
                <a:avLst/>
                <a:gdLst/>
                <a:ahLst/>
                <a:cxnLst/>
                <a:rect l="l" t="t" r="r" b="b"/>
                <a:pathLst>
                  <a:path w="28009" h="71193" extrusionOk="0">
                    <a:moveTo>
                      <a:pt x="27775" y="1"/>
                    </a:moveTo>
                    <a:lnTo>
                      <a:pt x="27728" y="48"/>
                    </a:lnTo>
                    <a:lnTo>
                      <a:pt x="27681" y="94"/>
                    </a:lnTo>
                    <a:lnTo>
                      <a:pt x="27681" y="188"/>
                    </a:lnTo>
                    <a:lnTo>
                      <a:pt x="27681" y="282"/>
                    </a:lnTo>
                    <a:lnTo>
                      <a:pt x="27775" y="329"/>
                    </a:lnTo>
                    <a:lnTo>
                      <a:pt x="27775" y="375"/>
                    </a:lnTo>
                    <a:lnTo>
                      <a:pt x="27775" y="56766"/>
                    </a:lnTo>
                    <a:lnTo>
                      <a:pt x="27775" y="58827"/>
                    </a:lnTo>
                    <a:lnTo>
                      <a:pt x="27775" y="58921"/>
                    </a:lnTo>
                    <a:lnTo>
                      <a:pt x="27775" y="58968"/>
                    </a:lnTo>
                    <a:lnTo>
                      <a:pt x="27775" y="59015"/>
                    </a:lnTo>
                    <a:lnTo>
                      <a:pt x="27587" y="59155"/>
                    </a:lnTo>
                    <a:lnTo>
                      <a:pt x="27213" y="59530"/>
                    </a:lnTo>
                    <a:lnTo>
                      <a:pt x="26510" y="60232"/>
                    </a:lnTo>
                    <a:lnTo>
                      <a:pt x="23653" y="63136"/>
                    </a:lnTo>
                    <a:lnTo>
                      <a:pt x="17892" y="68850"/>
                    </a:lnTo>
                    <a:lnTo>
                      <a:pt x="16815" y="69974"/>
                    </a:lnTo>
                    <a:lnTo>
                      <a:pt x="16253" y="70490"/>
                    </a:lnTo>
                    <a:lnTo>
                      <a:pt x="15972" y="70771"/>
                    </a:lnTo>
                    <a:lnTo>
                      <a:pt x="15878" y="70911"/>
                    </a:lnTo>
                    <a:lnTo>
                      <a:pt x="328" y="70911"/>
                    </a:lnTo>
                    <a:lnTo>
                      <a:pt x="235" y="70864"/>
                    </a:lnTo>
                    <a:lnTo>
                      <a:pt x="141" y="70817"/>
                    </a:lnTo>
                    <a:lnTo>
                      <a:pt x="94" y="70817"/>
                    </a:lnTo>
                    <a:lnTo>
                      <a:pt x="47" y="70864"/>
                    </a:lnTo>
                    <a:lnTo>
                      <a:pt x="1" y="70911"/>
                    </a:lnTo>
                    <a:lnTo>
                      <a:pt x="1" y="71005"/>
                    </a:lnTo>
                    <a:lnTo>
                      <a:pt x="1" y="71052"/>
                    </a:lnTo>
                    <a:lnTo>
                      <a:pt x="47" y="71145"/>
                    </a:lnTo>
                    <a:lnTo>
                      <a:pt x="94" y="71145"/>
                    </a:lnTo>
                    <a:lnTo>
                      <a:pt x="141" y="71192"/>
                    </a:lnTo>
                    <a:lnTo>
                      <a:pt x="235" y="71145"/>
                    </a:lnTo>
                    <a:lnTo>
                      <a:pt x="328" y="71098"/>
                    </a:lnTo>
                    <a:lnTo>
                      <a:pt x="15925" y="71098"/>
                    </a:lnTo>
                    <a:lnTo>
                      <a:pt x="15925" y="71052"/>
                    </a:lnTo>
                    <a:lnTo>
                      <a:pt x="15972" y="71052"/>
                    </a:lnTo>
                    <a:lnTo>
                      <a:pt x="16112" y="70911"/>
                    </a:lnTo>
                    <a:lnTo>
                      <a:pt x="16393" y="70630"/>
                    </a:lnTo>
                    <a:lnTo>
                      <a:pt x="16909" y="70068"/>
                    </a:lnTo>
                    <a:lnTo>
                      <a:pt x="17986" y="68991"/>
                    </a:lnTo>
                    <a:lnTo>
                      <a:pt x="23747" y="63230"/>
                    </a:lnTo>
                    <a:lnTo>
                      <a:pt x="26651" y="60373"/>
                    </a:lnTo>
                    <a:lnTo>
                      <a:pt x="27353" y="59670"/>
                    </a:lnTo>
                    <a:lnTo>
                      <a:pt x="27728" y="59296"/>
                    </a:lnTo>
                    <a:lnTo>
                      <a:pt x="27915" y="59108"/>
                    </a:lnTo>
                    <a:lnTo>
                      <a:pt x="27915" y="59061"/>
                    </a:lnTo>
                    <a:lnTo>
                      <a:pt x="27915" y="59015"/>
                    </a:lnTo>
                    <a:lnTo>
                      <a:pt x="27915" y="58921"/>
                    </a:lnTo>
                    <a:lnTo>
                      <a:pt x="27915" y="58827"/>
                    </a:lnTo>
                    <a:lnTo>
                      <a:pt x="27915" y="56766"/>
                    </a:lnTo>
                    <a:lnTo>
                      <a:pt x="27915" y="375"/>
                    </a:lnTo>
                    <a:lnTo>
                      <a:pt x="27915" y="329"/>
                    </a:lnTo>
                    <a:lnTo>
                      <a:pt x="28009" y="282"/>
                    </a:lnTo>
                    <a:lnTo>
                      <a:pt x="28009" y="188"/>
                    </a:lnTo>
                    <a:lnTo>
                      <a:pt x="28009" y="94"/>
                    </a:lnTo>
                    <a:lnTo>
                      <a:pt x="27962" y="48"/>
                    </a:lnTo>
                    <a:lnTo>
                      <a:pt x="2791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6"/>
              <p:cNvSpPr/>
              <p:nvPr/>
            </p:nvSpPr>
            <p:spPr>
              <a:xfrm>
                <a:off x="8388742" y="-1006360"/>
                <a:ext cx="1346371" cy="3302203"/>
              </a:xfrm>
              <a:custGeom>
                <a:avLst/>
                <a:gdLst/>
                <a:ahLst/>
                <a:cxnLst/>
                <a:rect l="l" t="t" r="r" b="b"/>
                <a:pathLst>
                  <a:path w="29695" h="72832" extrusionOk="0">
                    <a:moveTo>
                      <a:pt x="29414" y="1"/>
                    </a:moveTo>
                    <a:lnTo>
                      <a:pt x="29367" y="48"/>
                    </a:lnTo>
                    <a:lnTo>
                      <a:pt x="29320" y="94"/>
                    </a:lnTo>
                    <a:lnTo>
                      <a:pt x="29320" y="188"/>
                    </a:lnTo>
                    <a:lnTo>
                      <a:pt x="29367" y="282"/>
                    </a:lnTo>
                    <a:lnTo>
                      <a:pt x="29414" y="329"/>
                    </a:lnTo>
                    <a:lnTo>
                      <a:pt x="29414" y="375"/>
                    </a:lnTo>
                    <a:lnTo>
                      <a:pt x="29414" y="58359"/>
                    </a:lnTo>
                    <a:lnTo>
                      <a:pt x="29414" y="60373"/>
                    </a:lnTo>
                    <a:lnTo>
                      <a:pt x="29414" y="60607"/>
                    </a:lnTo>
                    <a:lnTo>
                      <a:pt x="29414" y="60654"/>
                    </a:lnTo>
                    <a:lnTo>
                      <a:pt x="29367" y="60701"/>
                    </a:lnTo>
                    <a:lnTo>
                      <a:pt x="29273" y="60794"/>
                    </a:lnTo>
                    <a:lnTo>
                      <a:pt x="28946" y="61122"/>
                    </a:lnTo>
                    <a:lnTo>
                      <a:pt x="28196" y="61872"/>
                    </a:lnTo>
                    <a:lnTo>
                      <a:pt x="25339" y="64729"/>
                    </a:lnTo>
                    <a:lnTo>
                      <a:pt x="19578" y="70490"/>
                    </a:lnTo>
                    <a:lnTo>
                      <a:pt x="18407" y="71660"/>
                    </a:lnTo>
                    <a:lnTo>
                      <a:pt x="17798" y="72223"/>
                    </a:lnTo>
                    <a:lnTo>
                      <a:pt x="17517" y="72550"/>
                    </a:lnTo>
                    <a:lnTo>
                      <a:pt x="328" y="72550"/>
                    </a:lnTo>
                    <a:lnTo>
                      <a:pt x="235" y="72504"/>
                    </a:lnTo>
                    <a:lnTo>
                      <a:pt x="141" y="72457"/>
                    </a:lnTo>
                    <a:lnTo>
                      <a:pt x="94" y="72457"/>
                    </a:lnTo>
                    <a:lnTo>
                      <a:pt x="47" y="72504"/>
                    </a:lnTo>
                    <a:lnTo>
                      <a:pt x="1" y="72597"/>
                    </a:lnTo>
                    <a:lnTo>
                      <a:pt x="1" y="72644"/>
                    </a:lnTo>
                    <a:lnTo>
                      <a:pt x="1" y="72738"/>
                    </a:lnTo>
                    <a:lnTo>
                      <a:pt x="47" y="72785"/>
                    </a:lnTo>
                    <a:lnTo>
                      <a:pt x="94" y="72831"/>
                    </a:lnTo>
                    <a:lnTo>
                      <a:pt x="141" y="72831"/>
                    </a:lnTo>
                    <a:lnTo>
                      <a:pt x="235" y="72785"/>
                    </a:lnTo>
                    <a:lnTo>
                      <a:pt x="328" y="72738"/>
                    </a:lnTo>
                    <a:lnTo>
                      <a:pt x="17564" y="72738"/>
                    </a:lnTo>
                    <a:lnTo>
                      <a:pt x="17611" y="72691"/>
                    </a:lnTo>
                    <a:lnTo>
                      <a:pt x="17658" y="72644"/>
                    </a:lnTo>
                    <a:lnTo>
                      <a:pt x="17939" y="72363"/>
                    </a:lnTo>
                    <a:lnTo>
                      <a:pt x="18548" y="71754"/>
                    </a:lnTo>
                    <a:lnTo>
                      <a:pt x="19719" y="70583"/>
                    </a:lnTo>
                    <a:lnTo>
                      <a:pt x="25433" y="64869"/>
                    </a:lnTo>
                    <a:lnTo>
                      <a:pt x="28337" y="61965"/>
                    </a:lnTo>
                    <a:lnTo>
                      <a:pt x="29039" y="61263"/>
                    </a:lnTo>
                    <a:lnTo>
                      <a:pt x="29414" y="60888"/>
                    </a:lnTo>
                    <a:lnTo>
                      <a:pt x="29508" y="60794"/>
                    </a:lnTo>
                    <a:lnTo>
                      <a:pt x="29554" y="60748"/>
                    </a:lnTo>
                    <a:lnTo>
                      <a:pt x="29601" y="60701"/>
                    </a:lnTo>
                    <a:lnTo>
                      <a:pt x="29601" y="60654"/>
                    </a:lnTo>
                    <a:lnTo>
                      <a:pt x="29601" y="60373"/>
                    </a:lnTo>
                    <a:lnTo>
                      <a:pt x="29601" y="58359"/>
                    </a:lnTo>
                    <a:lnTo>
                      <a:pt x="29601" y="375"/>
                    </a:lnTo>
                    <a:lnTo>
                      <a:pt x="29601" y="329"/>
                    </a:lnTo>
                    <a:lnTo>
                      <a:pt x="29648" y="282"/>
                    </a:lnTo>
                    <a:lnTo>
                      <a:pt x="29695" y="188"/>
                    </a:lnTo>
                    <a:lnTo>
                      <a:pt x="29648" y="94"/>
                    </a:lnTo>
                    <a:lnTo>
                      <a:pt x="29648" y="48"/>
                    </a:lnTo>
                    <a:lnTo>
                      <a:pt x="29554"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6"/>
              <p:cNvSpPr/>
              <p:nvPr/>
            </p:nvSpPr>
            <p:spPr>
              <a:xfrm>
                <a:off x="8388742" y="1265854"/>
                <a:ext cx="1172266" cy="855838"/>
              </a:xfrm>
              <a:custGeom>
                <a:avLst/>
                <a:gdLst/>
                <a:ahLst/>
                <a:cxnLst/>
                <a:rect l="l" t="t" r="r" b="b"/>
                <a:pathLst>
                  <a:path w="25855" h="18876" extrusionOk="0">
                    <a:moveTo>
                      <a:pt x="25667" y="1"/>
                    </a:moveTo>
                    <a:lnTo>
                      <a:pt x="25573" y="48"/>
                    </a:lnTo>
                    <a:lnTo>
                      <a:pt x="25527" y="48"/>
                    </a:lnTo>
                    <a:lnTo>
                      <a:pt x="25480" y="141"/>
                    </a:lnTo>
                    <a:lnTo>
                      <a:pt x="25480" y="188"/>
                    </a:lnTo>
                    <a:lnTo>
                      <a:pt x="25480" y="282"/>
                    </a:lnTo>
                    <a:lnTo>
                      <a:pt x="25573" y="375"/>
                    </a:lnTo>
                    <a:lnTo>
                      <a:pt x="25573" y="6651"/>
                    </a:lnTo>
                    <a:lnTo>
                      <a:pt x="25573" y="7635"/>
                    </a:lnTo>
                    <a:lnTo>
                      <a:pt x="25433" y="7776"/>
                    </a:lnTo>
                    <a:lnTo>
                      <a:pt x="25246" y="7963"/>
                    </a:lnTo>
                    <a:lnTo>
                      <a:pt x="24871" y="8338"/>
                    </a:lnTo>
                    <a:lnTo>
                      <a:pt x="23466" y="9743"/>
                    </a:lnTo>
                    <a:lnTo>
                      <a:pt x="20609" y="12600"/>
                    </a:lnTo>
                    <a:lnTo>
                      <a:pt x="14895" y="18314"/>
                    </a:lnTo>
                    <a:lnTo>
                      <a:pt x="14707" y="18501"/>
                    </a:lnTo>
                    <a:lnTo>
                      <a:pt x="14614" y="18595"/>
                    </a:lnTo>
                    <a:lnTo>
                      <a:pt x="328" y="18595"/>
                    </a:lnTo>
                    <a:lnTo>
                      <a:pt x="235" y="18548"/>
                    </a:lnTo>
                    <a:lnTo>
                      <a:pt x="141" y="18501"/>
                    </a:lnTo>
                    <a:lnTo>
                      <a:pt x="94" y="18548"/>
                    </a:lnTo>
                    <a:lnTo>
                      <a:pt x="47" y="18548"/>
                    </a:lnTo>
                    <a:lnTo>
                      <a:pt x="1" y="18642"/>
                    </a:lnTo>
                    <a:lnTo>
                      <a:pt x="1" y="18688"/>
                    </a:lnTo>
                    <a:lnTo>
                      <a:pt x="1" y="18782"/>
                    </a:lnTo>
                    <a:lnTo>
                      <a:pt x="47" y="18829"/>
                    </a:lnTo>
                    <a:lnTo>
                      <a:pt x="94" y="18876"/>
                    </a:lnTo>
                    <a:lnTo>
                      <a:pt x="141" y="18876"/>
                    </a:lnTo>
                    <a:lnTo>
                      <a:pt x="235" y="18829"/>
                    </a:lnTo>
                    <a:lnTo>
                      <a:pt x="328" y="18782"/>
                    </a:lnTo>
                    <a:lnTo>
                      <a:pt x="14660" y="18782"/>
                    </a:lnTo>
                    <a:lnTo>
                      <a:pt x="14707" y="18735"/>
                    </a:lnTo>
                    <a:lnTo>
                      <a:pt x="14754" y="18735"/>
                    </a:lnTo>
                    <a:lnTo>
                      <a:pt x="14848" y="18595"/>
                    </a:lnTo>
                    <a:lnTo>
                      <a:pt x="15035" y="18407"/>
                    </a:lnTo>
                    <a:lnTo>
                      <a:pt x="20749" y="12693"/>
                    </a:lnTo>
                    <a:lnTo>
                      <a:pt x="23606" y="9883"/>
                    </a:lnTo>
                    <a:lnTo>
                      <a:pt x="25011" y="8431"/>
                    </a:lnTo>
                    <a:lnTo>
                      <a:pt x="25386" y="8103"/>
                    </a:lnTo>
                    <a:lnTo>
                      <a:pt x="25527" y="7916"/>
                    </a:lnTo>
                    <a:lnTo>
                      <a:pt x="25620" y="7822"/>
                    </a:lnTo>
                    <a:lnTo>
                      <a:pt x="25667" y="7776"/>
                    </a:lnTo>
                    <a:lnTo>
                      <a:pt x="25714" y="7729"/>
                    </a:lnTo>
                    <a:lnTo>
                      <a:pt x="25761" y="7682"/>
                    </a:lnTo>
                    <a:lnTo>
                      <a:pt x="25761" y="6651"/>
                    </a:lnTo>
                    <a:lnTo>
                      <a:pt x="25761" y="375"/>
                    </a:lnTo>
                    <a:lnTo>
                      <a:pt x="25714" y="375"/>
                    </a:lnTo>
                    <a:lnTo>
                      <a:pt x="25808" y="282"/>
                    </a:lnTo>
                    <a:lnTo>
                      <a:pt x="25854" y="188"/>
                    </a:lnTo>
                    <a:lnTo>
                      <a:pt x="25808" y="141"/>
                    </a:lnTo>
                    <a:lnTo>
                      <a:pt x="25761" y="48"/>
                    </a:lnTo>
                    <a:lnTo>
                      <a:pt x="25714" y="48"/>
                    </a:lnTo>
                    <a:lnTo>
                      <a:pt x="2566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36"/>
            <p:cNvGrpSpPr/>
            <p:nvPr/>
          </p:nvGrpSpPr>
          <p:grpSpPr>
            <a:xfrm flipH="1">
              <a:off x="7786693" y="3584814"/>
              <a:ext cx="3193886" cy="1373983"/>
              <a:chOff x="3986591" y="3584814"/>
              <a:chExt cx="3193886" cy="1373983"/>
            </a:xfrm>
          </p:grpSpPr>
          <p:sp>
            <p:nvSpPr>
              <p:cNvPr id="742" name="Google Shape;742;p36"/>
              <p:cNvSpPr/>
              <p:nvPr/>
            </p:nvSpPr>
            <p:spPr>
              <a:xfrm>
                <a:off x="3986591" y="3584814"/>
                <a:ext cx="2807407" cy="989591"/>
              </a:xfrm>
              <a:custGeom>
                <a:avLst/>
                <a:gdLst/>
                <a:ahLst/>
                <a:cxnLst/>
                <a:rect l="l" t="t" r="r" b="b"/>
                <a:pathLst>
                  <a:path w="61919" h="21826" extrusionOk="0">
                    <a:moveTo>
                      <a:pt x="61684" y="0"/>
                    </a:moveTo>
                    <a:lnTo>
                      <a:pt x="61637" y="47"/>
                    </a:lnTo>
                    <a:lnTo>
                      <a:pt x="61590" y="94"/>
                    </a:lnTo>
                    <a:lnTo>
                      <a:pt x="61590" y="187"/>
                    </a:lnTo>
                    <a:lnTo>
                      <a:pt x="61590" y="281"/>
                    </a:lnTo>
                    <a:lnTo>
                      <a:pt x="61684" y="328"/>
                    </a:lnTo>
                    <a:lnTo>
                      <a:pt x="61684" y="375"/>
                    </a:lnTo>
                    <a:lnTo>
                      <a:pt x="61684" y="3560"/>
                    </a:lnTo>
                    <a:lnTo>
                      <a:pt x="61684" y="8665"/>
                    </a:lnTo>
                    <a:lnTo>
                      <a:pt x="61684" y="11241"/>
                    </a:lnTo>
                    <a:lnTo>
                      <a:pt x="61684" y="12505"/>
                    </a:lnTo>
                    <a:lnTo>
                      <a:pt x="61684" y="13161"/>
                    </a:lnTo>
                    <a:lnTo>
                      <a:pt x="61684" y="13302"/>
                    </a:lnTo>
                    <a:lnTo>
                      <a:pt x="61684" y="13348"/>
                    </a:lnTo>
                    <a:lnTo>
                      <a:pt x="61637" y="13348"/>
                    </a:lnTo>
                    <a:lnTo>
                      <a:pt x="61590" y="13395"/>
                    </a:lnTo>
                    <a:lnTo>
                      <a:pt x="61403" y="13629"/>
                    </a:lnTo>
                    <a:lnTo>
                      <a:pt x="57094" y="17892"/>
                    </a:lnTo>
                    <a:lnTo>
                      <a:pt x="54940" y="20046"/>
                    </a:lnTo>
                    <a:lnTo>
                      <a:pt x="53862" y="21123"/>
                    </a:lnTo>
                    <a:lnTo>
                      <a:pt x="53628" y="21404"/>
                    </a:lnTo>
                    <a:lnTo>
                      <a:pt x="53488" y="21545"/>
                    </a:lnTo>
                    <a:lnTo>
                      <a:pt x="53441" y="21592"/>
                    </a:lnTo>
                    <a:lnTo>
                      <a:pt x="328" y="21592"/>
                    </a:lnTo>
                    <a:lnTo>
                      <a:pt x="281" y="21498"/>
                    </a:lnTo>
                    <a:lnTo>
                      <a:pt x="94" y="21498"/>
                    </a:lnTo>
                    <a:lnTo>
                      <a:pt x="47" y="21545"/>
                    </a:lnTo>
                    <a:lnTo>
                      <a:pt x="0" y="21592"/>
                    </a:lnTo>
                    <a:lnTo>
                      <a:pt x="0" y="21638"/>
                    </a:lnTo>
                    <a:lnTo>
                      <a:pt x="0" y="21732"/>
                    </a:lnTo>
                    <a:lnTo>
                      <a:pt x="47" y="21779"/>
                    </a:lnTo>
                    <a:lnTo>
                      <a:pt x="94" y="21826"/>
                    </a:lnTo>
                    <a:lnTo>
                      <a:pt x="281" y="21826"/>
                    </a:lnTo>
                    <a:lnTo>
                      <a:pt x="328" y="21732"/>
                    </a:lnTo>
                    <a:lnTo>
                      <a:pt x="53535" y="21732"/>
                    </a:lnTo>
                    <a:lnTo>
                      <a:pt x="53581" y="21638"/>
                    </a:lnTo>
                    <a:lnTo>
                      <a:pt x="53722" y="21498"/>
                    </a:lnTo>
                    <a:lnTo>
                      <a:pt x="54003" y="21264"/>
                    </a:lnTo>
                    <a:lnTo>
                      <a:pt x="55080" y="20187"/>
                    </a:lnTo>
                    <a:lnTo>
                      <a:pt x="57235" y="18032"/>
                    </a:lnTo>
                    <a:lnTo>
                      <a:pt x="61497" y="13723"/>
                    </a:lnTo>
                    <a:lnTo>
                      <a:pt x="61731" y="13536"/>
                    </a:lnTo>
                    <a:lnTo>
                      <a:pt x="61825" y="13442"/>
                    </a:lnTo>
                    <a:lnTo>
                      <a:pt x="61825" y="13395"/>
                    </a:lnTo>
                    <a:lnTo>
                      <a:pt x="61825" y="13348"/>
                    </a:lnTo>
                    <a:lnTo>
                      <a:pt x="61825" y="13161"/>
                    </a:lnTo>
                    <a:lnTo>
                      <a:pt x="61825" y="12505"/>
                    </a:lnTo>
                    <a:lnTo>
                      <a:pt x="61825" y="11241"/>
                    </a:lnTo>
                    <a:lnTo>
                      <a:pt x="61825" y="8665"/>
                    </a:lnTo>
                    <a:lnTo>
                      <a:pt x="61825" y="3560"/>
                    </a:lnTo>
                    <a:lnTo>
                      <a:pt x="61825" y="375"/>
                    </a:lnTo>
                    <a:lnTo>
                      <a:pt x="61825" y="328"/>
                    </a:lnTo>
                    <a:lnTo>
                      <a:pt x="61918" y="281"/>
                    </a:lnTo>
                    <a:lnTo>
                      <a:pt x="61918" y="187"/>
                    </a:lnTo>
                    <a:lnTo>
                      <a:pt x="61918" y="94"/>
                    </a:lnTo>
                    <a:lnTo>
                      <a:pt x="61871" y="47"/>
                    </a:lnTo>
                    <a:lnTo>
                      <a:pt x="6182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6"/>
              <p:cNvSpPr/>
              <p:nvPr/>
            </p:nvSpPr>
            <p:spPr>
              <a:xfrm>
                <a:off x="3986591" y="3584814"/>
                <a:ext cx="2905070" cy="1085168"/>
              </a:xfrm>
              <a:custGeom>
                <a:avLst/>
                <a:gdLst/>
                <a:ahLst/>
                <a:cxnLst/>
                <a:rect l="l" t="t" r="r" b="b"/>
                <a:pathLst>
                  <a:path w="64073" h="23934" extrusionOk="0">
                    <a:moveTo>
                      <a:pt x="63792" y="0"/>
                    </a:moveTo>
                    <a:lnTo>
                      <a:pt x="63745" y="47"/>
                    </a:lnTo>
                    <a:lnTo>
                      <a:pt x="63698" y="94"/>
                    </a:lnTo>
                    <a:lnTo>
                      <a:pt x="63698" y="187"/>
                    </a:lnTo>
                    <a:lnTo>
                      <a:pt x="63745" y="281"/>
                    </a:lnTo>
                    <a:lnTo>
                      <a:pt x="63792" y="328"/>
                    </a:lnTo>
                    <a:lnTo>
                      <a:pt x="63792" y="375"/>
                    </a:lnTo>
                    <a:lnTo>
                      <a:pt x="63792" y="3934"/>
                    </a:lnTo>
                    <a:lnTo>
                      <a:pt x="63792" y="9461"/>
                    </a:lnTo>
                    <a:lnTo>
                      <a:pt x="63792" y="12178"/>
                    </a:lnTo>
                    <a:lnTo>
                      <a:pt x="63792" y="13583"/>
                    </a:lnTo>
                    <a:lnTo>
                      <a:pt x="63792" y="14238"/>
                    </a:lnTo>
                    <a:lnTo>
                      <a:pt x="63792" y="14426"/>
                    </a:lnTo>
                    <a:lnTo>
                      <a:pt x="63745" y="14473"/>
                    </a:lnTo>
                    <a:lnTo>
                      <a:pt x="63511" y="14754"/>
                    </a:lnTo>
                    <a:lnTo>
                      <a:pt x="58687" y="19531"/>
                    </a:lnTo>
                    <a:lnTo>
                      <a:pt x="56251" y="21966"/>
                    </a:lnTo>
                    <a:lnTo>
                      <a:pt x="55080" y="23184"/>
                    </a:lnTo>
                    <a:lnTo>
                      <a:pt x="54752" y="23465"/>
                    </a:lnTo>
                    <a:lnTo>
                      <a:pt x="54612" y="23606"/>
                    </a:lnTo>
                    <a:lnTo>
                      <a:pt x="54565" y="23699"/>
                    </a:lnTo>
                    <a:lnTo>
                      <a:pt x="328" y="23699"/>
                    </a:lnTo>
                    <a:lnTo>
                      <a:pt x="281" y="23606"/>
                    </a:lnTo>
                    <a:lnTo>
                      <a:pt x="94" y="23606"/>
                    </a:lnTo>
                    <a:lnTo>
                      <a:pt x="47" y="23652"/>
                    </a:lnTo>
                    <a:lnTo>
                      <a:pt x="0" y="23699"/>
                    </a:lnTo>
                    <a:lnTo>
                      <a:pt x="0" y="23793"/>
                    </a:lnTo>
                    <a:lnTo>
                      <a:pt x="0" y="23840"/>
                    </a:lnTo>
                    <a:lnTo>
                      <a:pt x="47" y="23887"/>
                    </a:lnTo>
                    <a:lnTo>
                      <a:pt x="94" y="23933"/>
                    </a:lnTo>
                    <a:lnTo>
                      <a:pt x="281" y="23933"/>
                    </a:lnTo>
                    <a:lnTo>
                      <a:pt x="328" y="23840"/>
                    </a:lnTo>
                    <a:lnTo>
                      <a:pt x="54659" y="23840"/>
                    </a:lnTo>
                    <a:lnTo>
                      <a:pt x="54705" y="23746"/>
                    </a:lnTo>
                    <a:lnTo>
                      <a:pt x="54893" y="23606"/>
                    </a:lnTo>
                    <a:lnTo>
                      <a:pt x="55174" y="23278"/>
                    </a:lnTo>
                    <a:lnTo>
                      <a:pt x="56392" y="22060"/>
                    </a:lnTo>
                    <a:lnTo>
                      <a:pt x="58780" y="19671"/>
                    </a:lnTo>
                    <a:lnTo>
                      <a:pt x="63604" y="14847"/>
                    </a:lnTo>
                    <a:lnTo>
                      <a:pt x="63839" y="14613"/>
                    </a:lnTo>
                    <a:lnTo>
                      <a:pt x="63932" y="14519"/>
                    </a:lnTo>
                    <a:lnTo>
                      <a:pt x="63979" y="14519"/>
                    </a:lnTo>
                    <a:lnTo>
                      <a:pt x="63979" y="14426"/>
                    </a:lnTo>
                    <a:lnTo>
                      <a:pt x="63979" y="14238"/>
                    </a:lnTo>
                    <a:lnTo>
                      <a:pt x="63979" y="13583"/>
                    </a:lnTo>
                    <a:lnTo>
                      <a:pt x="63979" y="12178"/>
                    </a:lnTo>
                    <a:lnTo>
                      <a:pt x="63979" y="9461"/>
                    </a:lnTo>
                    <a:lnTo>
                      <a:pt x="63979" y="3934"/>
                    </a:lnTo>
                    <a:lnTo>
                      <a:pt x="63979" y="375"/>
                    </a:lnTo>
                    <a:lnTo>
                      <a:pt x="63979" y="328"/>
                    </a:lnTo>
                    <a:lnTo>
                      <a:pt x="64026" y="281"/>
                    </a:lnTo>
                    <a:lnTo>
                      <a:pt x="64073" y="187"/>
                    </a:lnTo>
                    <a:lnTo>
                      <a:pt x="64026" y="94"/>
                    </a:lnTo>
                    <a:lnTo>
                      <a:pt x="64026" y="47"/>
                    </a:lnTo>
                    <a:lnTo>
                      <a:pt x="6393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6"/>
              <p:cNvSpPr/>
              <p:nvPr/>
            </p:nvSpPr>
            <p:spPr>
              <a:xfrm>
                <a:off x="3986591" y="3584814"/>
                <a:ext cx="3000647" cy="1182830"/>
              </a:xfrm>
              <a:custGeom>
                <a:avLst/>
                <a:gdLst/>
                <a:ahLst/>
                <a:cxnLst/>
                <a:rect l="l" t="t" r="r" b="b"/>
                <a:pathLst>
                  <a:path w="66181" h="26088" extrusionOk="0">
                    <a:moveTo>
                      <a:pt x="65946" y="0"/>
                    </a:moveTo>
                    <a:lnTo>
                      <a:pt x="65899" y="47"/>
                    </a:lnTo>
                    <a:lnTo>
                      <a:pt x="65853" y="94"/>
                    </a:lnTo>
                    <a:lnTo>
                      <a:pt x="65853" y="187"/>
                    </a:lnTo>
                    <a:lnTo>
                      <a:pt x="65853" y="281"/>
                    </a:lnTo>
                    <a:lnTo>
                      <a:pt x="65946" y="328"/>
                    </a:lnTo>
                    <a:lnTo>
                      <a:pt x="65946" y="375"/>
                    </a:lnTo>
                    <a:lnTo>
                      <a:pt x="65946" y="4356"/>
                    </a:lnTo>
                    <a:lnTo>
                      <a:pt x="65946" y="10210"/>
                    </a:lnTo>
                    <a:lnTo>
                      <a:pt x="65946" y="13114"/>
                    </a:lnTo>
                    <a:lnTo>
                      <a:pt x="65946" y="14613"/>
                    </a:lnTo>
                    <a:lnTo>
                      <a:pt x="65946" y="15316"/>
                    </a:lnTo>
                    <a:lnTo>
                      <a:pt x="65946" y="15503"/>
                    </a:lnTo>
                    <a:lnTo>
                      <a:pt x="65899" y="15550"/>
                    </a:lnTo>
                    <a:lnTo>
                      <a:pt x="65853" y="15597"/>
                    </a:lnTo>
                    <a:lnTo>
                      <a:pt x="65572" y="15831"/>
                    </a:lnTo>
                    <a:lnTo>
                      <a:pt x="60232" y="21217"/>
                    </a:lnTo>
                    <a:lnTo>
                      <a:pt x="57563" y="23887"/>
                    </a:lnTo>
                    <a:lnTo>
                      <a:pt x="56251" y="25198"/>
                    </a:lnTo>
                    <a:lnTo>
                      <a:pt x="55876" y="25526"/>
                    </a:lnTo>
                    <a:lnTo>
                      <a:pt x="55736" y="25713"/>
                    </a:lnTo>
                    <a:lnTo>
                      <a:pt x="55642" y="25807"/>
                    </a:lnTo>
                    <a:lnTo>
                      <a:pt x="328" y="25807"/>
                    </a:lnTo>
                    <a:lnTo>
                      <a:pt x="281" y="25713"/>
                    </a:lnTo>
                    <a:lnTo>
                      <a:pt x="94" y="25713"/>
                    </a:lnTo>
                    <a:lnTo>
                      <a:pt x="47" y="25760"/>
                    </a:lnTo>
                    <a:lnTo>
                      <a:pt x="0" y="25807"/>
                    </a:lnTo>
                    <a:lnTo>
                      <a:pt x="0" y="25901"/>
                    </a:lnTo>
                    <a:lnTo>
                      <a:pt x="0" y="25947"/>
                    </a:lnTo>
                    <a:lnTo>
                      <a:pt x="47" y="25994"/>
                    </a:lnTo>
                    <a:lnTo>
                      <a:pt x="94" y="26041"/>
                    </a:lnTo>
                    <a:lnTo>
                      <a:pt x="188" y="26088"/>
                    </a:lnTo>
                    <a:lnTo>
                      <a:pt x="281" y="26041"/>
                    </a:lnTo>
                    <a:lnTo>
                      <a:pt x="328" y="25947"/>
                    </a:lnTo>
                    <a:lnTo>
                      <a:pt x="375" y="25994"/>
                    </a:lnTo>
                    <a:lnTo>
                      <a:pt x="55689" y="25994"/>
                    </a:lnTo>
                    <a:lnTo>
                      <a:pt x="55736" y="25947"/>
                    </a:lnTo>
                    <a:lnTo>
                      <a:pt x="55830" y="25854"/>
                    </a:lnTo>
                    <a:lnTo>
                      <a:pt x="56017" y="25666"/>
                    </a:lnTo>
                    <a:lnTo>
                      <a:pt x="56345" y="25339"/>
                    </a:lnTo>
                    <a:lnTo>
                      <a:pt x="57703" y="23980"/>
                    </a:lnTo>
                    <a:lnTo>
                      <a:pt x="60373" y="21311"/>
                    </a:lnTo>
                    <a:lnTo>
                      <a:pt x="65712" y="15971"/>
                    </a:lnTo>
                    <a:lnTo>
                      <a:pt x="65946" y="15737"/>
                    </a:lnTo>
                    <a:lnTo>
                      <a:pt x="66040" y="15643"/>
                    </a:lnTo>
                    <a:lnTo>
                      <a:pt x="66087" y="15597"/>
                    </a:lnTo>
                    <a:lnTo>
                      <a:pt x="66087" y="15550"/>
                    </a:lnTo>
                    <a:lnTo>
                      <a:pt x="66087" y="15316"/>
                    </a:lnTo>
                    <a:lnTo>
                      <a:pt x="66087" y="14613"/>
                    </a:lnTo>
                    <a:lnTo>
                      <a:pt x="66087" y="13114"/>
                    </a:lnTo>
                    <a:lnTo>
                      <a:pt x="66087" y="10210"/>
                    </a:lnTo>
                    <a:lnTo>
                      <a:pt x="66087" y="4356"/>
                    </a:lnTo>
                    <a:lnTo>
                      <a:pt x="66087" y="375"/>
                    </a:lnTo>
                    <a:lnTo>
                      <a:pt x="66087" y="328"/>
                    </a:lnTo>
                    <a:lnTo>
                      <a:pt x="66180" y="281"/>
                    </a:lnTo>
                    <a:lnTo>
                      <a:pt x="66180" y="187"/>
                    </a:lnTo>
                    <a:lnTo>
                      <a:pt x="66180" y="94"/>
                    </a:lnTo>
                    <a:lnTo>
                      <a:pt x="66134" y="47"/>
                    </a:lnTo>
                    <a:lnTo>
                      <a:pt x="66087"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6"/>
              <p:cNvSpPr/>
              <p:nvPr/>
            </p:nvSpPr>
            <p:spPr>
              <a:xfrm>
                <a:off x="3986591" y="3584814"/>
                <a:ext cx="3098309" cy="1278407"/>
              </a:xfrm>
              <a:custGeom>
                <a:avLst/>
                <a:gdLst/>
                <a:ahLst/>
                <a:cxnLst/>
                <a:rect l="l" t="t" r="r" b="b"/>
                <a:pathLst>
                  <a:path w="68335" h="28196" extrusionOk="0">
                    <a:moveTo>
                      <a:pt x="68054" y="0"/>
                    </a:moveTo>
                    <a:lnTo>
                      <a:pt x="68007" y="47"/>
                    </a:lnTo>
                    <a:lnTo>
                      <a:pt x="67960" y="94"/>
                    </a:lnTo>
                    <a:lnTo>
                      <a:pt x="67960" y="187"/>
                    </a:lnTo>
                    <a:lnTo>
                      <a:pt x="68007" y="281"/>
                    </a:lnTo>
                    <a:lnTo>
                      <a:pt x="68054" y="328"/>
                    </a:lnTo>
                    <a:lnTo>
                      <a:pt x="68054" y="375"/>
                    </a:lnTo>
                    <a:lnTo>
                      <a:pt x="68054" y="4731"/>
                    </a:lnTo>
                    <a:lnTo>
                      <a:pt x="68054" y="10960"/>
                    </a:lnTo>
                    <a:lnTo>
                      <a:pt x="68054" y="14051"/>
                    </a:lnTo>
                    <a:lnTo>
                      <a:pt x="68054" y="15643"/>
                    </a:lnTo>
                    <a:lnTo>
                      <a:pt x="68054" y="16393"/>
                    </a:lnTo>
                    <a:lnTo>
                      <a:pt x="68054" y="16580"/>
                    </a:lnTo>
                    <a:lnTo>
                      <a:pt x="68054" y="16627"/>
                    </a:lnTo>
                    <a:lnTo>
                      <a:pt x="67960" y="16674"/>
                    </a:lnTo>
                    <a:lnTo>
                      <a:pt x="67679" y="16955"/>
                    </a:lnTo>
                    <a:lnTo>
                      <a:pt x="61825" y="22856"/>
                    </a:lnTo>
                    <a:lnTo>
                      <a:pt x="58874" y="25807"/>
                    </a:lnTo>
                    <a:lnTo>
                      <a:pt x="57422" y="27259"/>
                    </a:lnTo>
                    <a:lnTo>
                      <a:pt x="57047" y="27634"/>
                    </a:lnTo>
                    <a:lnTo>
                      <a:pt x="56860" y="27821"/>
                    </a:lnTo>
                    <a:lnTo>
                      <a:pt x="56766" y="27915"/>
                    </a:lnTo>
                    <a:lnTo>
                      <a:pt x="328" y="27915"/>
                    </a:lnTo>
                    <a:lnTo>
                      <a:pt x="281" y="27868"/>
                    </a:lnTo>
                    <a:lnTo>
                      <a:pt x="188" y="27821"/>
                    </a:lnTo>
                    <a:lnTo>
                      <a:pt x="94" y="27821"/>
                    </a:lnTo>
                    <a:lnTo>
                      <a:pt x="47" y="27868"/>
                    </a:lnTo>
                    <a:lnTo>
                      <a:pt x="0" y="27915"/>
                    </a:lnTo>
                    <a:lnTo>
                      <a:pt x="0" y="28008"/>
                    </a:lnTo>
                    <a:lnTo>
                      <a:pt x="0" y="28055"/>
                    </a:lnTo>
                    <a:lnTo>
                      <a:pt x="47" y="28149"/>
                    </a:lnTo>
                    <a:lnTo>
                      <a:pt x="94" y="28149"/>
                    </a:lnTo>
                    <a:lnTo>
                      <a:pt x="188" y="28196"/>
                    </a:lnTo>
                    <a:lnTo>
                      <a:pt x="281" y="28149"/>
                    </a:lnTo>
                    <a:lnTo>
                      <a:pt x="328" y="28102"/>
                    </a:lnTo>
                    <a:lnTo>
                      <a:pt x="56813" y="28102"/>
                    </a:lnTo>
                    <a:lnTo>
                      <a:pt x="56860" y="28008"/>
                    </a:lnTo>
                    <a:lnTo>
                      <a:pt x="56954" y="27915"/>
                    </a:lnTo>
                    <a:lnTo>
                      <a:pt x="57141" y="27727"/>
                    </a:lnTo>
                    <a:lnTo>
                      <a:pt x="57516" y="27353"/>
                    </a:lnTo>
                    <a:lnTo>
                      <a:pt x="59014" y="25901"/>
                    </a:lnTo>
                    <a:lnTo>
                      <a:pt x="61918" y="22950"/>
                    </a:lnTo>
                    <a:lnTo>
                      <a:pt x="67820" y="17095"/>
                    </a:lnTo>
                    <a:lnTo>
                      <a:pt x="68101" y="16814"/>
                    </a:lnTo>
                    <a:lnTo>
                      <a:pt x="68148" y="16721"/>
                    </a:lnTo>
                    <a:lnTo>
                      <a:pt x="68194" y="16674"/>
                    </a:lnTo>
                    <a:lnTo>
                      <a:pt x="68241" y="16674"/>
                    </a:lnTo>
                    <a:lnTo>
                      <a:pt x="68241" y="16627"/>
                    </a:lnTo>
                    <a:lnTo>
                      <a:pt x="68241" y="16393"/>
                    </a:lnTo>
                    <a:lnTo>
                      <a:pt x="68241" y="15643"/>
                    </a:lnTo>
                    <a:lnTo>
                      <a:pt x="68241" y="14051"/>
                    </a:lnTo>
                    <a:lnTo>
                      <a:pt x="68241" y="10960"/>
                    </a:lnTo>
                    <a:lnTo>
                      <a:pt x="68241" y="4731"/>
                    </a:lnTo>
                    <a:lnTo>
                      <a:pt x="68241" y="375"/>
                    </a:lnTo>
                    <a:lnTo>
                      <a:pt x="68241" y="328"/>
                    </a:lnTo>
                    <a:lnTo>
                      <a:pt x="68288" y="281"/>
                    </a:lnTo>
                    <a:lnTo>
                      <a:pt x="68335" y="187"/>
                    </a:lnTo>
                    <a:lnTo>
                      <a:pt x="68288" y="94"/>
                    </a:lnTo>
                    <a:lnTo>
                      <a:pt x="68288" y="47"/>
                    </a:lnTo>
                    <a:lnTo>
                      <a:pt x="6819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6"/>
              <p:cNvSpPr/>
              <p:nvPr/>
            </p:nvSpPr>
            <p:spPr>
              <a:xfrm>
                <a:off x="3986591" y="3584814"/>
                <a:ext cx="3193886" cy="1373983"/>
              </a:xfrm>
              <a:custGeom>
                <a:avLst/>
                <a:gdLst/>
                <a:ahLst/>
                <a:cxnLst/>
                <a:rect l="l" t="t" r="r" b="b"/>
                <a:pathLst>
                  <a:path w="70443" h="30304" extrusionOk="0">
                    <a:moveTo>
                      <a:pt x="70208" y="0"/>
                    </a:moveTo>
                    <a:lnTo>
                      <a:pt x="70162" y="47"/>
                    </a:lnTo>
                    <a:lnTo>
                      <a:pt x="70115" y="94"/>
                    </a:lnTo>
                    <a:lnTo>
                      <a:pt x="70068" y="187"/>
                    </a:lnTo>
                    <a:lnTo>
                      <a:pt x="70115" y="281"/>
                    </a:lnTo>
                    <a:lnTo>
                      <a:pt x="70208" y="328"/>
                    </a:lnTo>
                    <a:lnTo>
                      <a:pt x="70162" y="375"/>
                    </a:lnTo>
                    <a:lnTo>
                      <a:pt x="70162" y="5105"/>
                    </a:lnTo>
                    <a:lnTo>
                      <a:pt x="70162" y="11709"/>
                    </a:lnTo>
                    <a:lnTo>
                      <a:pt x="70162" y="15035"/>
                    </a:lnTo>
                    <a:lnTo>
                      <a:pt x="70162" y="16674"/>
                    </a:lnTo>
                    <a:lnTo>
                      <a:pt x="70162" y="17470"/>
                    </a:lnTo>
                    <a:lnTo>
                      <a:pt x="70162" y="17657"/>
                    </a:lnTo>
                    <a:lnTo>
                      <a:pt x="70162" y="17704"/>
                    </a:lnTo>
                    <a:lnTo>
                      <a:pt x="70068" y="17798"/>
                    </a:lnTo>
                    <a:lnTo>
                      <a:pt x="69787" y="18079"/>
                    </a:lnTo>
                    <a:lnTo>
                      <a:pt x="63370" y="24495"/>
                    </a:lnTo>
                    <a:lnTo>
                      <a:pt x="60185" y="27680"/>
                    </a:lnTo>
                    <a:lnTo>
                      <a:pt x="58593" y="29320"/>
                    </a:lnTo>
                    <a:lnTo>
                      <a:pt x="58171" y="29694"/>
                    </a:lnTo>
                    <a:lnTo>
                      <a:pt x="57984" y="29882"/>
                    </a:lnTo>
                    <a:lnTo>
                      <a:pt x="57890" y="29975"/>
                    </a:lnTo>
                    <a:lnTo>
                      <a:pt x="57844" y="30022"/>
                    </a:lnTo>
                    <a:lnTo>
                      <a:pt x="328" y="30022"/>
                    </a:lnTo>
                    <a:lnTo>
                      <a:pt x="281" y="29975"/>
                    </a:lnTo>
                    <a:lnTo>
                      <a:pt x="188" y="29929"/>
                    </a:lnTo>
                    <a:lnTo>
                      <a:pt x="94" y="29929"/>
                    </a:lnTo>
                    <a:lnTo>
                      <a:pt x="47" y="29975"/>
                    </a:lnTo>
                    <a:lnTo>
                      <a:pt x="0" y="30022"/>
                    </a:lnTo>
                    <a:lnTo>
                      <a:pt x="0" y="30116"/>
                    </a:lnTo>
                    <a:lnTo>
                      <a:pt x="0" y="30163"/>
                    </a:lnTo>
                    <a:lnTo>
                      <a:pt x="47" y="30256"/>
                    </a:lnTo>
                    <a:lnTo>
                      <a:pt x="94" y="30303"/>
                    </a:lnTo>
                    <a:lnTo>
                      <a:pt x="188" y="30303"/>
                    </a:lnTo>
                    <a:lnTo>
                      <a:pt x="281" y="30256"/>
                    </a:lnTo>
                    <a:lnTo>
                      <a:pt x="328" y="30210"/>
                    </a:lnTo>
                    <a:lnTo>
                      <a:pt x="57937" y="30210"/>
                    </a:lnTo>
                    <a:lnTo>
                      <a:pt x="57984" y="30116"/>
                    </a:lnTo>
                    <a:lnTo>
                      <a:pt x="58125" y="30022"/>
                    </a:lnTo>
                    <a:lnTo>
                      <a:pt x="58312" y="29835"/>
                    </a:lnTo>
                    <a:lnTo>
                      <a:pt x="58687" y="29413"/>
                    </a:lnTo>
                    <a:lnTo>
                      <a:pt x="60326" y="27821"/>
                    </a:lnTo>
                    <a:lnTo>
                      <a:pt x="63511" y="24589"/>
                    </a:lnTo>
                    <a:lnTo>
                      <a:pt x="69927" y="18219"/>
                    </a:lnTo>
                    <a:lnTo>
                      <a:pt x="70208" y="17892"/>
                    </a:lnTo>
                    <a:lnTo>
                      <a:pt x="70302" y="17845"/>
                    </a:lnTo>
                    <a:lnTo>
                      <a:pt x="70349" y="17798"/>
                    </a:lnTo>
                    <a:lnTo>
                      <a:pt x="70349" y="17704"/>
                    </a:lnTo>
                    <a:lnTo>
                      <a:pt x="70349" y="17470"/>
                    </a:lnTo>
                    <a:lnTo>
                      <a:pt x="70349" y="16674"/>
                    </a:lnTo>
                    <a:lnTo>
                      <a:pt x="70349" y="15035"/>
                    </a:lnTo>
                    <a:lnTo>
                      <a:pt x="70349" y="11709"/>
                    </a:lnTo>
                    <a:lnTo>
                      <a:pt x="70349" y="5105"/>
                    </a:lnTo>
                    <a:lnTo>
                      <a:pt x="70349" y="375"/>
                    </a:lnTo>
                    <a:lnTo>
                      <a:pt x="70349" y="328"/>
                    </a:lnTo>
                    <a:lnTo>
                      <a:pt x="70443" y="281"/>
                    </a:lnTo>
                    <a:lnTo>
                      <a:pt x="70443" y="187"/>
                    </a:lnTo>
                    <a:lnTo>
                      <a:pt x="70443" y="94"/>
                    </a:lnTo>
                    <a:lnTo>
                      <a:pt x="70396" y="47"/>
                    </a:lnTo>
                    <a:lnTo>
                      <a:pt x="70349"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36"/>
            <p:cNvGrpSpPr/>
            <p:nvPr/>
          </p:nvGrpSpPr>
          <p:grpSpPr>
            <a:xfrm flipH="1">
              <a:off x="7180162" y="3584814"/>
              <a:ext cx="600982" cy="3102526"/>
              <a:chOff x="7329101" y="3584814"/>
              <a:chExt cx="600982" cy="3102526"/>
            </a:xfrm>
          </p:grpSpPr>
          <p:sp>
            <p:nvSpPr>
              <p:cNvPr id="748" name="Google Shape;748;p36"/>
              <p:cNvSpPr/>
              <p:nvPr/>
            </p:nvSpPr>
            <p:spPr>
              <a:xfrm>
                <a:off x="7583912" y="3584814"/>
                <a:ext cx="346171" cy="3102526"/>
              </a:xfrm>
              <a:custGeom>
                <a:avLst/>
                <a:gdLst/>
                <a:ahLst/>
                <a:cxnLst/>
                <a:rect l="l" t="t" r="r" b="b"/>
                <a:pathLst>
                  <a:path w="7635" h="68428" extrusionOk="0">
                    <a:moveTo>
                      <a:pt x="7401" y="0"/>
                    </a:moveTo>
                    <a:lnTo>
                      <a:pt x="7354" y="47"/>
                    </a:lnTo>
                    <a:lnTo>
                      <a:pt x="7307" y="94"/>
                    </a:lnTo>
                    <a:lnTo>
                      <a:pt x="7307" y="187"/>
                    </a:lnTo>
                    <a:lnTo>
                      <a:pt x="7307" y="281"/>
                    </a:lnTo>
                    <a:lnTo>
                      <a:pt x="7401" y="328"/>
                    </a:lnTo>
                    <a:lnTo>
                      <a:pt x="7401" y="375"/>
                    </a:lnTo>
                    <a:lnTo>
                      <a:pt x="7401" y="22388"/>
                    </a:lnTo>
                    <a:lnTo>
                      <a:pt x="7401" y="23699"/>
                    </a:lnTo>
                    <a:lnTo>
                      <a:pt x="7401" y="23887"/>
                    </a:lnTo>
                    <a:lnTo>
                      <a:pt x="7401" y="23933"/>
                    </a:lnTo>
                    <a:lnTo>
                      <a:pt x="7354" y="23980"/>
                    </a:lnTo>
                    <a:lnTo>
                      <a:pt x="7120" y="24214"/>
                    </a:lnTo>
                    <a:lnTo>
                      <a:pt x="6651" y="24683"/>
                    </a:lnTo>
                    <a:lnTo>
                      <a:pt x="4778" y="26556"/>
                    </a:lnTo>
                    <a:lnTo>
                      <a:pt x="984" y="30350"/>
                    </a:lnTo>
                    <a:lnTo>
                      <a:pt x="516" y="30818"/>
                    </a:lnTo>
                    <a:lnTo>
                      <a:pt x="235" y="31099"/>
                    </a:lnTo>
                    <a:lnTo>
                      <a:pt x="141" y="31193"/>
                    </a:lnTo>
                    <a:lnTo>
                      <a:pt x="94" y="31240"/>
                    </a:lnTo>
                    <a:lnTo>
                      <a:pt x="94" y="31334"/>
                    </a:lnTo>
                    <a:lnTo>
                      <a:pt x="94" y="31427"/>
                    </a:lnTo>
                    <a:lnTo>
                      <a:pt x="94" y="32786"/>
                    </a:lnTo>
                    <a:lnTo>
                      <a:pt x="94" y="35596"/>
                    </a:lnTo>
                    <a:lnTo>
                      <a:pt x="94" y="41122"/>
                    </a:lnTo>
                    <a:lnTo>
                      <a:pt x="94" y="52223"/>
                    </a:lnTo>
                    <a:lnTo>
                      <a:pt x="94" y="68053"/>
                    </a:lnTo>
                    <a:lnTo>
                      <a:pt x="1" y="68147"/>
                    </a:lnTo>
                    <a:lnTo>
                      <a:pt x="1" y="68241"/>
                    </a:lnTo>
                    <a:lnTo>
                      <a:pt x="1" y="68287"/>
                    </a:lnTo>
                    <a:lnTo>
                      <a:pt x="47" y="68334"/>
                    </a:lnTo>
                    <a:lnTo>
                      <a:pt x="94" y="68381"/>
                    </a:lnTo>
                    <a:lnTo>
                      <a:pt x="141" y="68428"/>
                    </a:lnTo>
                    <a:lnTo>
                      <a:pt x="235" y="68381"/>
                    </a:lnTo>
                    <a:lnTo>
                      <a:pt x="282" y="68334"/>
                    </a:lnTo>
                    <a:lnTo>
                      <a:pt x="328" y="68287"/>
                    </a:lnTo>
                    <a:lnTo>
                      <a:pt x="328" y="68241"/>
                    </a:lnTo>
                    <a:lnTo>
                      <a:pt x="328" y="68147"/>
                    </a:lnTo>
                    <a:lnTo>
                      <a:pt x="235" y="68053"/>
                    </a:lnTo>
                    <a:lnTo>
                      <a:pt x="235" y="52223"/>
                    </a:lnTo>
                    <a:lnTo>
                      <a:pt x="235" y="41122"/>
                    </a:lnTo>
                    <a:lnTo>
                      <a:pt x="235" y="35596"/>
                    </a:lnTo>
                    <a:lnTo>
                      <a:pt x="235" y="32786"/>
                    </a:lnTo>
                    <a:lnTo>
                      <a:pt x="235" y="31427"/>
                    </a:lnTo>
                    <a:lnTo>
                      <a:pt x="235" y="31334"/>
                    </a:lnTo>
                    <a:lnTo>
                      <a:pt x="282" y="31334"/>
                    </a:lnTo>
                    <a:lnTo>
                      <a:pt x="375" y="31193"/>
                    </a:lnTo>
                    <a:lnTo>
                      <a:pt x="609" y="30959"/>
                    </a:lnTo>
                    <a:lnTo>
                      <a:pt x="1125" y="30444"/>
                    </a:lnTo>
                    <a:lnTo>
                      <a:pt x="4872" y="26697"/>
                    </a:lnTo>
                    <a:lnTo>
                      <a:pt x="6792" y="24777"/>
                    </a:lnTo>
                    <a:lnTo>
                      <a:pt x="7260" y="24308"/>
                    </a:lnTo>
                    <a:lnTo>
                      <a:pt x="7494" y="24074"/>
                    </a:lnTo>
                    <a:lnTo>
                      <a:pt x="7541" y="24027"/>
                    </a:lnTo>
                    <a:lnTo>
                      <a:pt x="7541" y="23980"/>
                    </a:lnTo>
                    <a:lnTo>
                      <a:pt x="7541" y="23887"/>
                    </a:lnTo>
                    <a:lnTo>
                      <a:pt x="7541" y="23699"/>
                    </a:lnTo>
                    <a:lnTo>
                      <a:pt x="7541" y="22388"/>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6"/>
              <p:cNvSpPr/>
              <p:nvPr/>
            </p:nvSpPr>
            <p:spPr>
              <a:xfrm>
                <a:off x="7532950" y="3584814"/>
                <a:ext cx="346171" cy="3102526"/>
              </a:xfrm>
              <a:custGeom>
                <a:avLst/>
                <a:gdLst/>
                <a:ahLst/>
                <a:cxnLst/>
                <a:rect l="l" t="t" r="r" b="b"/>
                <a:pathLst>
                  <a:path w="7635" h="68428" extrusionOk="0">
                    <a:moveTo>
                      <a:pt x="7401" y="0"/>
                    </a:moveTo>
                    <a:lnTo>
                      <a:pt x="7354" y="47"/>
                    </a:lnTo>
                    <a:lnTo>
                      <a:pt x="7307" y="94"/>
                    </a:lnTo>
                    <a:lnTo>
                      <a:pt x="7307" y="187"/>
                    </a:lnTo>
                    <a:lnTo>
                      <a:pt x="7307" y="281"/>
                    </a:lnTo>
                    <a:lnTo>
                      <a:pt x="7401" y="328"/>
                    </a:lnTo>
                    <a:lnTo>
                      <a:pt x="7401" y="375"/>
                    </a:lnTo>
                    <a:lnTo>
                      <a:pt x="7401" y="21592"/>
                    </a:lnTo>
                    <a:lnTo>
                      <a:pt x="7401" y="22903"/>
                    </a:lnTo>
                    <a:lnTo>
                      <a:pt x="7401" y="23090"/>
                    </a:lnTo>
                    <a:lnTo>
                      <a:pt x="7401" y="23137"/>
                    </a:lnTo>
                    <a:lnTo>
                      <a:pt x="7354" y="23184"/>
                    </a:lnTo>
                    <a:lnTo>
                      <a:pt x="7166" y="23418"/>
                    </a:lnTo>
                    <a:lnTo>
                      <a:pt x="6698" y="23887"/>
                    </a:lnTo>
                    <a:lnTo>
                      <a:pt x="4778" y="25760"/>
                    </a:lnTo>
                    <a:lnTo>
                      <a:pt x="1031" y="29554"/>
                    </a:lnTo>
                    <a:lnTo>
                      <a:pt x="516" y="30069"/>
                    </a:lnTo>
                    <a:lnTo>
                      <a:pt x="281" y="30303"/>
                    </a:lnTo>
                    <a:lnTo>
                      <a:pt x="141" y="30444"/>
                    </a:lnTo>
                    <a:lnTo>
                      <a:pt x="94" y="30491"/>
                    </a:lnTo>
                    <a:lnTo>
                      <a:pt x="94" y="30537"/>
                    </a:lnTo>
                    <a:lnTo>
                      <a:pt x="94" y="30678"/>
                    </a:lnTo>
                    <a:lnTo>
                      <a:pt x="94" y="32083"/>
                    </a:lnTo>
                    <a:lnTo>
                      <a:pt x="94" y="34893"/>
                    </a:lnTo>
                    <a:lnTo>
                      <a:pt x="94" y="40514"/>
                    </a:lnTo>
                    <a:lnTo>
                      <a:pt x="94" y="51801"/>
                    </a:lnTo>
                    <a:lnTo>
                      <a:pt x="94" y="68053"/>
                    </a:lnTo>
                    <a:lnTo>
                      <a:pt x="0" y="68147"/>
                    </a:lnTo>
                    <a:lnTo>
                      <a:pt x="0" y="68241"/>
                    </a:lnTo>
                    <a:lnTo>
                      <a:pt x="0" y="68287"/>
                    </a:lnTo>
                    <a:lnTo>
                      <a:pt x="47" y="68334"/>
                    </a:lnTo>
                    <a:lnTo>
                      <a:pt x="94" y="68381"/>
                    </a:lnTo>
                    <a:lnTo>
                      <a:pt x="141" y="68428"/>
                    </a:lnTo>
                    <a:lnTo>
                      <a:pt x="235" y="68381"/>
                    </a:lnTo>
                    <a:lnTo>
                      <a:pt x="281" y="68334"/>
                    </a:lnTo>
                    <a:lnTo>
                      <a:pt x="328" y="68287"/>
                    </a:lnTo>
                    <a:lnTo>
                      <a:pt x="328" y="68241"/>
                    </a:lnTo>
                    <a:lnTo>
                      <a:pt x="328" y="68147"/>
                    </a:lnTo>
                    <a:lnTo>
                      <a:pt x="235" y="68053"/>
                    </a:lnTo>
                    <a:lnTo>
                      <a:pt x="235" y="51801"/>
                    </a:lnTo>
                    <a:lnTo>
                      <a:pt x="235" y="40514"/>
                    </a:lnTo>
                    <a:lnTo>
                      <a:pt x="235" y="34893"/>
                    </a:lnTo>
                    <a:lnTo>
                      <a:pt x="235" y="32083"/>
                    </a:lnTo>
                    <a:lnTo>
                      <a:pt x="235" y="30678"/>
                    </a:lnTo>
                    <a:lnTo>
                      <a:pt x="235" y="30584"/>
                    </a:lnTo>
                    <a:lnTo>
                      <a:pt x="281" y="30537"/>
                    </a:lnTo>
                    <a:lnTo>
                      <a:pt x="375" y="30444"/>
                    </a:lnTo>
                    <a:lnTo>
                      <a:pt x="656" y="30163"/>
                    </a:lnTo>
                    <a:lnTo>
                      <a:pt x="1125" y="29694"/>
                    </a:lnTo>
                    <a:lnTo>
                      <a:pt x="4918" y="25901"/>
                    </a:lnTo>
                    <a:lnTo>
                      <a:pt x="6792" y="24027"/>
                    </a:lnTo>
                    <a:lnTo>
                      <a:pt x="7260" y="23559"/>
                    </a:lnTo>
                    <a:lnTo>
                      <a:pt x="7541" y="23278"/>
                    </a:lnTo>
                    <a:lnTo>
                      <a:pt x="7541" y="23231"/>
                    </a:lnTo>
                    <a:lnTo>
                      <a:pt x="7541" y="23184"/>
                    </a:lnTo>
                    <a:lnTo>
                      <a:pt x="7541" y="23090"/>
                    </a:lnTo>
                    <a:lnTo>
                      <a:pt x="7541" y="22903"/>
                    </a:lnTo>
                    <a:lnTo>
                      <a:pt x="7541" y="21592"/>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6"/>
              <p:cNvSpPr/>
              <p:nvPr/>
            </p:nvSpPr>
            <p:spPr>
              <a:xfrm>
                <a:off x="7481988" y="3584814"/>
                <a:ext cx="346171" cy="3102526"/>
              </a:xfrm>
              <a:custGeom>
                <a:avLst/>
                <a:gdLst/>
                <a:ahLst/>
                <a:cxnLst/>
                <a:rect l="l" t="t" r="r" b="b"/>
                <a:pathLst>
                  <a:path w="7635" h="68428" extrusionOk="0">
                    <a:moveTo>
                      <a:pt x="7401" y="0"/>
                    </a:moveTo>
                    <a:lnTo>
                      <a:pt x="7354" y="47"/>
                    </a:lnTo>
                    <a:lnTo>
                      <a:pt x="7307" y="94"/>
                    </a:lnTo>
                    <a:lnTo>
                      <a:pt x="7307" y="187"/>
                    </a:lnTo>
                    <a:lnTo>
                      <a:pt x="7307" y="281"/>
                    </a:lnTo>
                    <a:lnTo>
                      <a:pt x="7401" y="328"/>
                    </a:lnTo>
                    <a:lnTo>
                      <a:pt x="7401" y="375"/>
                    </a:lnTo>
                    <a:lnTo>
                      <a:pt x="7401" y="20795"/>
                    </a:lnTo>
                    <a:lnTo>
                      <a:pt x="7401" y="22107"/>
                    </a:lnTo>
                    <a:lnTo>
                      <a:pt x="7401" y="22435"/>
                    </a:lnTo>
                    <a:lnTo>
                      <a:pt x="7166" y="22622"/>
                    </a:lnTo>
                    <a:lnTo>
                      <a:pt x="6698" y="23090"/>
                    </a:lnTo>
                    <a:lnTo>
                      <a:pt x="4825" y="25011"/>
                    </a:lnTo>
                    <a:lnTo>
                      <a:pt x="1031" y="28758"/>
                    </a:lnTo>
                    <a:lnTo>
                      <a:pt x="516" y="29273"/>
                    </a:lnTo>
                    <a:lnTo>
                      <a:pt x="281" y="29554"/>
                    </a:lnTo>
                    <a:lnTo>
                      <a:pt x="141" y="29694"/>
                    </a:lnTo>
                    <a:lnTo>
                      <a:pt x="94" y="29741"/>
                    </a:lnTo>
                    <a:lnTo>
                      <a:pt x="94" y="29788"/>
                    </a:lnTo>
                    <a:lnTo>
                      <a:pt x="94" y="29882"/>
                    </a:lnTo>
                    <a:lnTo>
                      <a:pt x="94" y="31334"/>
                    </a:lnTo>
                    <a:lnTo>
                      <a:pt x="94" y="34191"/>
                    </a:lnTo>
                    <a:lnTo>
                      <a:pt x="94" y="39951"/>
                    </a:lnTo>
                    <a:lnTo>
                      <a:pt x="94" y="51426"/>
                    </a:lnTo>
                    <a:lnTo>
                      <a:pt x="94" y="68053"/>
                    </a:lnTo>
                    <a:lnTo>
                      <a:pt x="0" y="68147"/>
                    </a:lnTo>
                    <a:lnTo>
                      <a:pt x="0" y="68241"/>
                    </a:lnTo>
                    <a:lnTo>
                      <a:pt x="0" y="68287"/>
                    </a:lnTo>
                    <a:lnTo>
                      <a:pt x="47" y="68334"/>
                    </a:lnTo>
                    <a:lnTo>
                      <a:pt x="94" y="68381"/>
                    </a:lnTo>
                    <a:lnTo>
                      <a:pt x="188" y="68428"/>
                    </a:lnTo>
                    <a:lnTo>
                      <a:pt x="235" y="68381"/>
                    </a:lnTo>
                    <a:lnTo>
                      <a:pt x="281" y="68334"/>
                    </a:lnTo>
                    <a:lnTo>
                      <a:pt x="328" y="68287"/>
                    </a:lnTo>
                    <a:lnTo>
                      <a:pt x="328" y="68241"/>
                    </a:lnTo>
                    <a:lnTo>
                      <a:pt x="328" y="68147"/>
                    </a:lnTo>
                    <a:lnTo>
                      <a:pt x="235" y="68053"/>
                    </a:lnTo>
                    <a:lnTo>
                      <a:pt x="235" y="51426"/>
                    </a:lnTo>
                    <a:lnTo>
                      <a:pt x="235" y="39951"/>
                    </a:lnTo>
                    <a:lnTo>
                      <a:pt x="235" y="34191"/>
                    </a:lnTo>
                    <a:lnTo>
                      <a:pt x="235" y="31334"/>
                    </a:lnTo>
                    <a:lnTo>
                      <a:pt x="235" y="29882"/>
                    </a:lnTo>
                    <a:lnTo>
                      <a:pt x="235" y="29835"/>
                    </a:lnTo>
                    <a:lnTo>
                      <a:pt x="281" y="29788"/>
                    </a:lnTo>
                    <a:lnTo>
                      <a:pt x="375" y="29647"/>
                    </a:lnTo>
                    <a:lnTo>
                      <a:pt x="656" y="29413"/>
                    </a:lnTo>
                    <a:lnTo>
                      <a:pt x="1171" y="28898"/>
                    </a:lnTo>
                    <a:lnTo>
                      <a:pt x="4918" y="25104"/>
                    </a:lnTo>
                    <a:lnTo>
                      <a:pt x="6839" y="23231"/>
                    </a:lnTo>
                    <a:lnTo>
                      <a:pt x="7307" y="22763"/>
                    </a:lnTo>
                    <a:lnTo>
                      <a:pt x="7541" y="22482"/>
                    </a:lnTo>
                    <a:lnTo>
                      <a:pt x="7541" y="22107"/>
                    </a:lnTo>
                    <a:lnTo>
                      <a:pt x="7541" y="20795"/>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6"/>
              <p:cNvSpPr/>
              <p:nvPr/>
            </p:nvSpPr>
            <p:spPr>
              <a:xfrm>
                <a:off x="7431025" y="3584814"/>
                <a:ext cx="346171" cy="3102526"/>
              </a:xfrm>
              <a:custGeom>
                <a:avLst/>
                <a:gdLst/>
                <a:ahLst/>
                <a:cxnLst/>
                <a:rect l="l" t="t" r="r" b="b"/>
                <a:pathLst>
                  <a:path w="7635" h="68428" extrusionOk="0">
                    <a:moveTo>
                      <a:pt x="7400" y="0"/>
                    </a:moveTo>
                    <a:lnTo>
                      <a:pt x="7354" y="47"/>
                    </a:lnTo>
                    <a:lnTo>
                      <a:pt x="7307" y="94"/>
                    </a:lnTo>
                    <a:lnTo>
                      <a:pt x="7307" y="187"/>
                    </a:lnTo>
                    <a:lnTo>
                      <a:pt x="7307" y="281"/>
                    </a:lnTo>
                    <a:lnTo>
                      <a:pt x="7400" y="328"/>
                    </a:lnTo>
                    <a:lnTo>
                      <a:pt x="7400" y="375"/>
                    </a:lnTo>
                    <a:lnTo>
                      <a:pt x="7400" y="19999"/>
                    </a:lnTo>
                    <a:lnTo>
                      <a:pt x="7400" y="21311"/>
                    </a:lnTo>
                    <a:lnTo>
                      <a:pt x="7400" y="21638"/>
                    </a:lnTo>
                    <a:lnTo>
                      <a:pt x="7354" y="21685"/>
                    </a:lnTo>
                    <a:lnTo>
                      <a:pt x="7307" y="21732"/>
                    </a:lnTo>
                    <a:lnTo>
                      <a:pt x="7213" y="21873"/>
                    </a:lnTo>
                    <a:lnTo>
                      <a:pt x="6745" y="22341"/>
                    </a:lnTo>
                    <a:lnTo>
                      <a:pt x="4824" y="24214"/>
                    </a:lnTo>
                    <a:lnTo>
                      <a:pt x="1078" y="28008"/>
                    </a:lnTo>
                    <a:lnTo>
                      <a:pt x="515" y="28523"/>
                    </a:lnTo>
                    <a:lnTo>
                      <a:pt x="281" y="28758"/>
                    </a:lnTo>
                    <a:lnTo>
                      <a:pt x="141" y="28898"/>
                    </a:lnTo>
                    <a:lnTo>
                      <a:pt x="94" y="28945"/>
                    </a:lnTo>
                    <a:lnTo>
                      <a:pt x="94" y="28992"/>
                    </a:lnTo>
                    <a:lnTo>
                      <a:pt x="94" y="29132"/>
                    </a:lnTo>
                    <a:lnTo>
                      <a:pt x="94" y="30584"/>
                    </a:lnTo>
                    <a:lnTo>
                      <a:pt x="94" y="33488"/>
                    </a:lnTo>
                    <a:lnTo>
                      <a:pt x="94" y="39343"/>
                    </a:lnTo>
                    <a:lnTo>
                      <a:pt x="94" y="51005"/>
                    </a:lnTo>
                    <a:lnTo>
                      <a:pt x="94" y="68053"/>
                    </a:lnTo>
                    <a:lnTo>
                      <a:pt x="0" y="68147"/>
                    </a:lnTo>
                    <a:lnTo>
                      <a:pt x="0" y="68241"/>
                    </a:lnTo>
                    <a:lnTo>
                      <a:pt x="0" y="68287"/>
                    </a:lnTo>
                    <a:lnTo>
                      <a:pt x="47" y="68334"/>
                    </a:lnTo>
                    <a:lnTo>
                      <a:pt x="94" y="68381"/>
                    </a:lnTo>
                    <a:lnTo>
                      <a:pt x="188" y="68428"/>
                    </a:lnTo>
                    <a:lnTo>
                      <a:pt x="234" y="68381"/>
                    </a:lnTo>
                    <a:lnTo>
                      <a:pt x="281" y="68334"/>
                    </a:lnTo>
                    <a:lnTo>
                      <a:pt x="328" y="68287"/>
                    </a:lnTo>
                    <a:lnTo>
                      <a:pt x="328" y="68241"/>
                    </a:lnTo>
                    <a:lnTo>
                      <a:pt x="328" y="68147"/>
                    </a:lnTo>
                    <a:lnTo>
                      <a:pt x="234" y="68053"/>
                    </a:lnTo>
                    <a:lnTo>
                      <a:pt x="234" y="51005"/>
                    </a:lnTo>
                    <a:lnTo>
                      <a:pt x="234" y="39343"/>
                    </a:lnTo>
                    <a:lnTo>
                      <a:pt x="234" y="33488"/>
                    </a:lnTo>
                    <a:lnTo>
                      <a:pt x="234" y="30584"/>
                    </a:lnTo>
                    <a:lnTo>
                      <a:pt x="234" y="29132"/>
                    </a:lnTo>
                    <a:lnTo>
                      <a:pt x="234" y="29039"/>
                    </a:lnTo>
                    <a:lnTo>
                      <a:pt x="281" y="28992"/>
                    </a:lnTo>
                    <a:lnTo>
                      <a:pt x="422" y="28898"/>
                    </a:lnTo>
                    <a:lnTo>
                      <a:pt x="656" y="28617"/>
                    </a:lnTo>
                    <a:lnTo>
                      <a:pt x="1171" y="28102"/>
                    </a:lnTo>
                    <a:lnTo>
                      <a:pt x="4965" y="24355"/>
                    </a:lnTo>
                    <a:lnTo>
                      <a:pt x="6838" y="22435"/>
                    </a:lnTo>
                    <a:lnTo>
                      <a:pt x="7307" y="21966"/>
                    </a:lnTo>
                    <a:lnTo>
                      <a:pt x="7447" y="21873"/>
                    </a:lnTo>
                    <a:lnTo>
                      <a:pt x="7494" y="21779"/>
                    </a:lnTo>
                    <a:lnTo>
                      <a:pt x="7541" y="21732"/>
                    </a:lnTo>
                    <a:lnTo>
                      <a:pt x="7541" y="21685"/>
                    </a:lnTo>
                    <a:lnTo>
                      <a:pt x="7541" y="21311"/>
                    </a:lnTo>
                    <a:lnTo>
                      <a:pt x="7541" y="19999"/>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6"/>
              <p:cNvSpPr/>
              <p:nvPr/>
            </p:nvSpPr>
            <p:spPr>
              <a:xfrm>
                <a:off x="7380063" y="3584814"/>
                <a:ext cx="346171" cy="3102526"/>
              </a:xfrm>
              <a:custGeom>
                <a:avLst/>
                <a:gdLst/>
                <a:ahLst/>
                <a:cxnLst/>
                <a:rect l="l" t="t" r="r" b="b"/>
                <a:pathLst>
                  <a:path w="7635" h="68428" extrusionOk="0">
                    <a:moveTo>
                      <a:pt x="7400" y="0"/>
                    </a:moveTo>
                    <a:lnTo>
                      <a:pt x="7354" y="47"/>
                    </a:lnTo>
                    <a:lnTo>
                      <a:pt x="7307" y="94"/>
                    </a:lnTo>
                    <a:lnTo>
                      <a:pt x="7307" y="187"/>
                    </a:lnTo>
                    <a:lnTo>
                      <a:pt x="7307" y="281"/>
                    </a:lnTo>
                    <a:lnTo>
                      <a:pt x="7400" y="328"/>
                    </a:lnTo>
                    <a:lnTo>
                      <a:pt x="7400" y="375"/>
                    </a:lnTo>
                    <a:lnTo>
                      <a:pt x="7400" y="19203"/>
                    </a:lnTo>
                    <a:lnTo>
                      <a:pt x="7400" y="20561"/>
                    </a:lnTo>
                    <a:lnTo>
                      <a:pt x="7400" y="20889"/>
                    </a:lnTo>
                    <a:lnTo>
                      <a:pt x="7354" y="20936"/>
                    </a:lnTo>
                    <a:lnTo>
                      <a:pt x="7213" y="21076"/>
                    </a:lnTo>
                    <a:lnTo>
                      <a:pt x="6745" y="21545"/>
                    </a:lnTo>
                    <a:lnTo>
                      <a:pt x="4871" y="23418"/>
                    </a:lnTo>
                    <a:lnTo>
                      <a:pt x="1077" y="27212"/>
                    </a:lnTo>
                    <a:lnTo>
                      <a:pt x="562" y="27727"/>
                    </a:lnTo>
                    <a:lnTo>
                      <a:pt x="281" y="28008"/>
                    </a:lnTo>
                    <a:lnTo>
                      <a:pt x="141" y="28149"/>
                    </a:lnTo>
                    <a:lnTo>
                      <a:pt x="94" y="28196"/>
                    </a:lnTo>
                    <a:lnTo>
                      <a:pt x="94" y="28242"/>
                    </a:lnTo>
                    <a:lnTo>
                      <a:pt x="94" y="28336"/>
                    </a:lnTo>
                    <a:lnTo>
                      <a:pt x="94" y="29835"/>
                    </a:lnTo>
                    <a:lnTo>
                      <a:pt x="94" y="32832"/>
                    </a:lnTo>
                    <a:lnTo>
                      <a:pt x="94" y="38734"/>
                    </a:lnTo>
                    <a:lnTo>
                      <a:pt x="94" y="50630"/>
                    </a:lnTo>
                    <a:lnTo>
                      <a:pt x="94" y="68053"/>
                    </a:lnTo>
                    <a:lnTo>
                      <a:pt x="0" y="68147"/>
                    </a:lnTo>
                    <a:lnTo>
                      <a:pt x="0" y="68241"/>
                    </a:lnTo>
                    <a:lnTo>
                      <a:pt x="0" y="68287"/>
                    </a:lnTo>
                    <a:lnTo>
                      <a:pt x="47" y="68334"/>
                    </a:lnTo>
                    <a:lnTo>
                      <a:pt x="94" y="68381"/>
                    </a:lnTo>
                    <a:lnTo>
                      <a:pt x="188" y="68428"/>
                    </a:lnTo>
                    <a:lnTo>
                      <a:pt x="234" y="68381"/>
                    </a:lnTo>
                    <a:lnTo>
                      <a:pt x="281" y="68334"/>
                    </a:lnTo>
                    <a:lnTo>
                      <a:pt x="328" y="68287"/>
                    </a:lnTo>
                    <a:lnTo>
                      <a:pt x="328" y="68241"/>
                    </a:lnTo>
                    <a:lnTo>
                      <a:pt x="328" y="68147"/>
                    </a:lnTo>
                    <a:lnTo>
                      <a:pt x="234" y="68053"/>
                    </a:lnTo>
                    <a:lnTo>
                      <a:pt x="234" y="50630"/>
                    </a:lnTo>
                    <a:lnTo>
                      <a:pt x="234" y="38734"/>
                    </a:lnTo>
                    <a:lnTo>
                      <a:pt x="234" y="32832"/>
                    </a:lnTo>
                    <a:lnTo>
                      <a:pt x="234" y="29835"/>
                    </a:lnTo>
                    <a:lnTo>
                      <a:pt x="234" y="28336"/>
                    </a:lnTo>
                    <a:lnTo>
                      <a:pt x="234" y="28289"/>
                    </a:lnTo>
                    <a:lnTo>
                      <a:pt x="281" y="28242"/>
                    </a:lnTo>
                    <a:lnTo>
                      <a:pt x="422" y="28102"/>
                    </a:lnTo>
                    <a:lnTo>
                      <a:pt x="656" y="27868"/>
                    </a:lnTo>
                    <a:lnTo>
                      <a:pt x="1218" y="27353"/>
                    </a:lnTo>
                    <a:lnTo>
                      <a:pt x="4965" y="23559"/>
                    </a:lnTo>
                    <a:lnTo>
                      <a:pt x="6885" y="21638"/>
                    </a:lnTo>
                    <a:lnTo>
                      <a:pt x="7354" y="21170"/>
                    </a:lnTo>
                    <a:lnTo>
                      <a:pt x="7447" y="21076"/>
                    </a:lnTo>
                    <a:lnTo>
                      <a:pt x="7541" y="20983"/>
                    </a:lnTo>
                    <a:lnTo>
                      <a:pt x="7541" y="20936"/>
                    </a:lnTo>
                    <a:lnTo>
                      <a:pt x="7541" y="20889"/>
                    </a:lnTo>
                    <a:lnTo>
                      <a:pt x="7541" y="20561"/>
                    </a:lnTo>
                    <a:lnTo>
                      <a:pt x="7541" y="19203"/>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7329101" y="3584814"/>
                <a:ext cx="348302" cy="3102526"/>
              </a:xfrm>
              <a:custGeom>
                <a:avLst/>
                <a:gdLst/>
                <a:ahLst/>
                <a:cxnLst/>
                <a:rect l="l" t="t" r="r" b="b"/>
                <a:pathLst>
                  <a:path w="7682" h="68428" extrusionOk="0">
                    <a:moveTo>
                      <a:pt x="7400" y="0"/>
                    </a:moveTo>
                    <a:lnTo>
                      <a:pt x="7353" y="47"/>
                    </a:lnTo>
                    <a:lnTo>
                      <a:pt x="7307" y="94"/>
                    </a:lnTo>
                    <a:lnTo>
                      <a:pt x="7307" y="187"/>
                    </a:lnTo>
                    <a:lnTo>
                      <a:pt x="7307" y="281"/>
                    </a:lnTo>
                    <a:lnTo>
                      <a:pt x="7400" y="328"/>
                    </a:lnTo>
                    <a:lnTo>
                      <a:pt x="7400" y="375"/>
                    </a:lnTo>
                    <a:lnTo>
                      <a:pt x="7400" y="18407"/>
                    </a:lnTo>
                    <a:lnTo>
                      <a:pt x="7400" y="19765"/>
                    </a:lnTo>
                    <a:lnTo>
                      <a:pt x="7400" y="20093"/>
                    </a:lnTo>
                    <a:lnTo>
                      <a:pt x="7400" y="20140"/>
                    </a:lnTo>
                    <a:lnTo>
                      <a:pt x="7353" y="20187"/>
                    </a:lnTo>
                    <a:lnTo>
                      <a:pt x="7260" y="20280"/>
                    </a:lnTo>
                    <a:lnTo>
                      <a:pt x="6745" y="20749"/>
                    </a:lnTo>
                    <a:lnTo>
                      <a:pt x="4871" y="22669"/>
                    </a:lnTo>
                    <a:lnTo>
                      <a:pt x="1077" y="26416"/>
                    </a:lnTo>
                    <a:lnTo>
                      <a:pt x="562" y="26978"/>
                    </a:lnTo>
                    <a:lnTo>
                      <a:pt x="281" y="27212"/>
                    </a:lnTo>
                    <a:lnTo>
                      <a:pt x="141" y="27353"/>
                    </a:lnTo>
                    <a:lnTo>
                      <a:pt x="94" y="27399"/>
                    </a:lnTo>
                    <a:lnTo>
                      <a:pt x="94" y="27446"/>
                    </a:lnTo>
                    <a:lnTo>
                      <a:pt x="94" y="27493"/>
                    </a:lnTo>
                    <a:lnTo>
                      <a:pt x="94" y="27587"/>
                    </a:lnTo>
                    <a:lnTo>
                      <a:pt x="94" y="29085"/>
                    </a:lnTo>
                    <a:lnTo>
                      <a:pt x="94" y="32130"/>
                    </a:lnTo>
                    <a:lnTo>
                      <a:pt x="94" y="38172"/>
                    </a:lnTo>
                    <a:lnTo>
                      <a:pt x="94" y="50209"/>
                    </a:lnTo>
                    <a:lnTo>
                      <a:pt x="94" y="68053"/>
                    </a:lnTo>
                    <a:lnTo>
                      <a:pt x="0" y="68147"/>
                    </a:lnTo>
                    <a:lnTo>
                      <a:pt x="0" y="68241"/>
                    </a:lnTo>
                    <a:lnTo>
                      <a:pt x="0" y="68287"/>
                    </a:lnTo>
                    <a:lnTo>
                      <a:pt x="47" y="68334"/>
                    </a:lnTo>
                    <a:lnTo>
                      <a:pt x="94" y="68381"/>
                    </a:lnTo>
                    <a:lnTo>
                      <a:pt x="187" y="68428"/>
                    </a:lnTo>
                    <a:lnTo>
                      <a:pt x="234" y="68381"/>
                    </a:lnTo>
                    <a:lnTo>
                      <a:pt x="281" y="68334"/>
                    </a:lnTo>
                    <a:lnTo>
                      <a:pt x="328" y="68287"/>
                    </a:lnTo>
                    <a:lnTo>
                      <a:pt x="375" y="68241"/>
                    </a:lnTo>
                    <a:lnTo>
                      <a:pt x="328" y="68147"/>
                    </a:lnTo>
                    <a:lnTo>
                      <a:pt x="234" y="68053"/>
                    </a:lnTo>
                    <a:lnTo>
                      <a:pt x="281" y="68053"/>
                    </a:lnTo>
                    <a:lnTo>
                      <a:pt x="281" y="50209"/>
                    </a:lnTo>
                    <a:lnTo>
                      <a:pt x="281" y="38172"/>
                    </a:lnTo>
                    <a:lnTo>
                      <a:pt x="281" y="32130"/>
                    </a:lnTo>
                    <a:lnTo>
                      <a:pt x="281" y="29085"/>
                    </a:lnTo>
                    <a:lnTo>
                      <a:pt x="281" y="27587"/>
                    </a:lnTo>
                    <a:lnTo>
                      <a:pt x="281" y="27540"/>
                    </a:lnTo>
                    <a:lnTo>
                      <a:pt x="281" y="27493"/>
                    </a:lnTo>
                    <a:lnTo>
                      <a:pt x="422" y="27353"/>
                    </a:lnTo>
                    <a:lnTo>
                      <a:pt x="703" y="27071"/>
                    </a:lnTo>
                    <a:lnTo>
                      <a:pt x="1218" y="26556"/>
                    </a:lnTo>
                    <a:lnTo>
                      <a:pt x="5012" y="22763"/>
                    </a:lnTo>
                    <a:lnTo>
                      <a:pt x="6885" y="20889"/>
                    </a:lnTo>
                    <a:lnTo>
                      <a:pt x="7353" y="20421"/>
                    </a:lnTo>
                    <a:lnTo>
                      <a:pt x="7494" y="20280"/>
                    </a:lnTo>
                    <a:lnTo>
                      <a:pt x="7541" y="20187"/>
                    </a:lnTo>
                    <a:lnTo>
                      <a:pt x="7588" y="20093"/>
                    </a:lnTo>
                    <a:lnTo>
                      <a:pt x="7588" y="19765"/>
                    </a:lnTo>
                    <a:lnTo>
                      <a:pt x="7588" y="18407"/>
                    </a:lnTo>
                    <a:lnTo>
                      <a:pt x="7588" y="375"/>
                    </a:lnTo>
                    <a:lnTo>
                      <a:pt x="7541" y="328"/>
                    </a:lnTo>
                    <a:lnTo>
                      <a:pt x="7634" y="281"/>
                    </a:lnTo>
                    <a:lnTo>
                      <a:pt x="7681" y="187"/>
                    </a:lnTo>
                    <a:lnTo>
                      <a:pt x="7634"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 name="Google Shape;754;p36"/>
            <p:cNvSpPr/>
            <p:nvPr/>
          </p:nvSpPr>
          <p:spPr>
            <a:xfrm rot="10800000" flipH="1">
              <a:off x="2426090" y="3326821"/>
              <a:ext cx="3988106" cy="2268043"/>
            </a:xfrm>
            <a:custGeom>
              <a:avLst/>
              <a:gdLst/>
              <a:ahLst/>
              <a:cxnLst/>
              <a:rect l="l" t="t" r="r" b="b"/>
              <a:pathLst>
                <a:path w="87960" h="50023" extrusionOk="0">
                  <a:moveTo>
                    <a:pt x="94" y="1"/>
                  </a:moveTo>
                  <a:lnTo>
                    <a:pt x="47" y="48"/>
                  </a:lnTo>
                  <a:lnTo>
                    <a:pt x="0" y="94"/>
                  </a:lnTo>
                  <a:lnTo>
                    <a:pt x="0" y="141"/>
                  </a:lnTo>
                  <a:lnTo>
                    <a:pt x="0" y="282"/>
                  </a:lnTo>
                  <a:lnTo>
                    <a:pt x="94" y="329"/>
                  </a:lnTo>
                  <a:lnTo>
                    <a:pt x="94" y="12740"/>
                  </a:lnTo>
                  <a:lnTo>
                    <a:pt x="94" y="13255"/>
                  </a:lnTo>
                  <a:lnTo>
                    <a:pt x="281" y="13490"/>
                  </a:lnTo>
                  <a:lnTo>
                    <a:pt x="469" y="13630"/>
                  </a:lnTo>
                  <a:lnTo>
                    <a:pt x="1124" y="14333"/>
                  </a:lnTo>
                  <a:lnTo>
                    <a:pt x="2483" y="15644"/>
                  </a:lnTo>
                  <a:lnTo>
                    <a:pt x="5152" y="18361"/>
                  </a:lnTo>
                  <a:lnTo>
                    <a:pt x="10538" y="23747"/>
                  </a:lnTo>
                  <a:lnTo>
                    <a:pt x="21358" y="34519"/>
                  </a:lnTo>
                  <a:lnTo>
                    <a:pt x="21967" y="35175"/>
                  </a:lnTo>
                  <a:lnTo>
                    <a:pt x="22294" y="35503"/>
                  </a:lnTo>
                  <a:lnTo>
                    <a:pt x="22482" y="35643"/>
                  </a:lnTo>
                  <a:lnTo>
                    <a:pt x="22575" y="35737"/>
                  </a:lnTo>
                  <a:lnTo>
                    <a:pt x="22575" y="35784"/>
                  </a:lnTo>
                  <a:lnTo>
                    <a:pt x="82667" y="35784"/>
                  </a:lnTo>
                  <a:lnTo>
                    <a:pt x="82807" y="35971"/>
                  </a:lnTo>
                  <a:lnTo>
                    <a:pt x="83416" y="36580"/>
                  </a:lnTo>
                  <a:lnTo>
                    <a:pt x="84681" y="37798"/>
                  </a:lnTo>
                  <a:lnTo>
                    <a:pt x="86554" y="39718"/>
                  </a:lnTo>
                  <a:lnTo>
                    <a:pt x="87491" y="40655"/>
                  </a:lnTo>
                  <a:lnTo>
                    <a:pt x="87631" y="40748"/>
                  </a:lnTo>
                  <a:lnTo>
                    <a:pt x="87678" y="40842"/>
                  </a:lnTo>
                  <a:lnTo>
                    <a:pt x="87725" y="40842"/>
                  </a:lnTo>
                  <a:lnTo>
                    <a:pt x="87725" y="41170"/>
                  </a:lnTo>
                  <a:lnTo>
                    <a:pt x="87725" y="41826"/>
                  </a:lnTo>
                  <a:lnTo>
                    <a:pt x="87725" y="47212"/>
                  </a:lnTo>
                  <a:lnTo>
                    <a:pt x="87725" y="49647"/>
                  </a:lnTo>
                  <a:lnTo>
                    <a:pt x="87725" y="49694"/>
                  </a:lnTo>
                  <a:lnTo>
                    <a:pt x="87631" y="49741"/>
                  </a:lnTo>
                  <a:lnTo>
                    <a:pt x="87631" y="49835"/>
                  </a:lnTo>
                  <a:lnTo>
                    <a:pt x="87631" y="49928"/>
                  </a:lnTo>
                  <a:lnTo>
                    <a:pt x="87678" y="49975"/>
                  </a:lnTo>
                  <a:lnTo>
                    <a:pt x="87725" y="50022"/>
                  </a:lnTo>
                  <a:lnTo>
                    <a:pt x="87866" y="50022"/>
                  </a:lnTo>
                  <a:lnTo>
                    <a:pt x="87912" y="49975"/>
                  </a:lnTo>
                  <a:lnTo>
                    <a:pt x="87959" y="49928"/>
                  </a:lnTo>
                  <a:lnTo>
                    <a:pt x="87959" y="49835"/>
                  </a:lnTo>
                  <a:lnTo>
                    <a:pt x="87959" y="49741"/>
                  </a:lnTo>
                  <a:lnTo>
                    <a:pt x="87866" y="49694"/>
                  </a:lnTo>
                  <a:lnTo>
                    <a:pt x="87866" y="49647"/>
                  </a:lnTo>
                  <a:lnTo>
                    <a:pt x="87866" y="47212"/>
                  </a:lnTo>
                  <a:lnTo>
                    <a:pt x="87866" y="41826"/>
                  </a:lnTo>
                  <a:lnTo>
                    <a:pt x="87866" y="41170"/>
                  </a:lnTo>
                  <a:lnTo>
                    <a:pt x="87866" y="40795"/>
                  </a:lnTo>
                  <a:lnTo>
                    <a:pt x="87866" y="40748"/>
                  </a:lnTo>
                  <a:lnTo>
                    <a:pt x="87819" y="40702"/>
                  </a:lnTo>
                  <a:lnTo>
                    <a:pt x="87725" y="40655"/>
                  </a:lnTo>
                  <a:lnTo>
                    <a:pt x="87631" y="40514"/>
                  </a:lnTo>
                  <a:lnTo>
                    <a:pt x="86695" y="39578"/>
                  </a:lnTo>
                  <a:lnTo>
                    <a:pt x="84774" y="37704"/>
                  </a:lnTo>
                  <a:lnTo>
                    <a:pt x="83557" y="36439"/>
                  </a:lnTo>
                  <a:lnTo>
                    <a:pt x="82948" y="35831"/>
                  </a:lnTo>
                  <a:lnTo>
                    <a:pt x="82760" y="35690"/>
                  </a:lnTo>
                  <a:lnTo>
                    <a:pt x="82714" y="35643"/>
                  </a:lnTo>
                  <a:lnTo>
                    <a:pt x="82714" y="35596"/>
                  </a:lnTo>
                  <a:lnTo>
                    <a:pt x="22622" y="35596"/>
                  </a:lnTo>
                  <a:lnTo>
                    <a:pt x="22575" y="35550"/>
                  </a:lnTo>
                  <a:lnTo>
                    <a:pt x="22435" y="35362"/>
                  </a:lnTo>
                  <a:lnTo>
                    <a:pt x="22107" y="35034"/>
                  </a:lnTo>
                  <a:lnTo>
                    <a:pt x="21451" y="34426"/>
                  </a:lnTo>
                  <a:lnTo>
                    <a:pt x="10679" y="23606"/>
                  </a:lnTo>
                  <a:lnTo>
                    <a:pt x="5293" y="18220"/>
                  </a:lnTo>
                  <a:lnTo>
                    <a:pt x="2576" y="15550"/>
                  </a:lnTo>
                  <a:lnTo>
                    <a:pt x="1265" y="14192"/>
                  </a:lnTo>
                  <a:lnTo>
                    <a:pt x="562" y="13536"/>
                  </a:lnTo>
                  <a:lnTo>
                    <a:pt x="281" y="13209"/>
                  </a:lnTo>
                  <a:lnTo>
                    <a:pt x="281" y="12740"/>
                  </a:lnTo>
                  <a:lnTo>
                    <a:pt x="281" y="329"/>
                  </a:lnTo>
                  <a:lnTo>
                    <a:pt x="234" y="329"/>
                  </a:lnTo>
                  <a:lnTo>
                    <a:pt x="328" y="282"/>
                  </a:lnTo>
                  <a:lnTo>
                    <a:pt x="375" y="141"/>
                  </a:lnTo>
                  <a:lnTo>
                    <a:pt x="328" y="94"/>
                  </a:lnTo>
                  <a:lnTo>
                    <a:pt x="281" y="48"/>
                  </a:lnTo>
                  <a:lnTo>
                    <a:pt x="23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 name="Google Shape;755;p36"/>
            <p:cNvGrpSpPr/>
            <p:nvPr/>
          </p:nvGrpSpPr>
          <p:grpSpPr>
            <a:xfrm>
              <a:off x="8388742" y="2764878"/>
              <a:ext cx="1471691" cy="263380"/>
              <a:chOff x="8388742" y="2469903"/>
              <a:chExt cx="1471691" cy="263380"/>
            </a:xfrm>
          </p:grpSpPr>
          <p:sp>
            <p:nvSpPr>
              <p:cNvPr id="756" name="Google Shape;756;p36"/>
              <p:cNvSpPr/>
              <p:nvPr/>
            </p:nvSpPr>
            <p:spPr>
              <a:xfrm>
                <a:off x="8388742" y="2469903"/>
                <a:ext cx="1471691" cy="14917"/>
              </a:xfrm>
              <a:custGeom>
                <a:avLst/>
                <a:gdLst/>
                <a:ahLst/>
                <a:cxnLst/>
                <a:rect l="l" t="t" r="r" b="b"/>
                <a:pathLst>
                  <a:path w="32459" h="329" extrusionOk="0">
                    <a:moveTo>
                      <a:pt x="94" y="1"/>
                    </a:moveTo>
                    <a:lnTo>
                      <a:pt x="47" y="48"/>
                    </a:lnTo>
                    <a:lnTo>
                      <a:pt x="1" y="95"/>
                    </a:lnTo>
                    <a:lnTo>
                      <a:pt x="1" y="188"/>
                    </a:lnTo>
                    <a:lnTo>
                      <a:pt x="1" y="235"/>
                    </a:lnTo>
                    <a:lnTo>
                      <a:pt x="47" y="282"/>
                    </a:lnTo>
                    <a:lnTo>
                      <a:pt x="94" y="329"/>
                    </a:lnTo>
                    <a:lnTo>
                      <a:pt x="235" y="329"/>
                    </a:lnTo>
                    <a:lnTo>
                      <a:pt x="328" y="235"/>
                    </a:lnTo>
                    <a:lnTo>
                      <a:pt x="32084" y="235"/>
                    </a:lnTo>
                    <a:lnTo>
                      <a:pt x="32177" y="329"/>
                    </a:lnTo>
                    <a:lnTo>
                      <a:pt x="32318" y="329"/>
                    </a:lnTo>
                    <a:lnTo>
                      <a:pt x="32412" y="282"/>
                    </a:lnTo>
                    <a:lnTo>
                      <a:pt x="32412" y="235"/>
                    </a:lnTo>
                    <a:lnTo>
                      <a:pt x="32458" y="188"/>
                    </a:lnTo>
                    <a:lnTo>
                      <a:pt x="32412" y="95"/>
                    </a:lnTo>
                    <a:lnTo>
                      <a:pt x="32412" y="48"/>
                    </a:lnTo>
                    <a:lnTo>
                      <a:pt x="32318" y="1"/>
                    </a:lnTo>
                    <a:lnTo>
                      <a:pt x="32177" y="1"/>
                    </a:lnTo>
                    <a:lnTo>
                      <a:pt x="32084" y="95"/>
                    </a:lnTo>
                    <a:lnTo>
                      <a:pt x="328" y="95"/>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8388742" y="2550608"/>
                <a:ext cx="1471691" cy="17048"/>
              </a:xfrm>
              <a:custGeom>
                <a:avLst/>
                <a:gdLst/>
                <a:ahLst/>
                <a:cxnLst/>
                <a:rect l="l" t="t" r="r" b="b"/>
                <a:pathLst>
                  <a:path w="32459" h="376" extrusionOk="0">
                    <a:moveTo>
                      <a:pt x="141" y="1"/>
                    </a:moveTo>
                    <a:lnTo>
                      <a:pt x="94" y="48"/>
                    </a:lnTo>
                    <a:lnTo>
                      <a:pt x="47" y="94"/>
                    </a:lnTo>
                    <a:lnTo>
                      <a:pt x="1" y="141"/>
                    </a:lnTo>
                    <a:lnTo>
                      <a:pt x="1" y="188"/>
                    </a:lnTo>
                    <a:lnTo>
                      <a:pt x="1" y="282"/>
                    </a:lnTo>
                    <a:lnTo>
                      <a:pt x="47" y="329"/>
                    </a:lnTo>
                    <a:lnTo>
                      <a:pt x="94" y="375"/>
                    </a:lnTo>
                    <a:lnTo>
                      <a:pt x="235" y="375"/>
                    </a:lnTo>
                    <a:lnTo>
                      <a:pt x="328" y="282"/>
                    </a:lnTo>
                    <a:lnTo>
                      <a:pt x="32084" y="282"/>
                    </a:lnTo>
                    <a:lnTo>
                      <a:pt x="32177" y="375"/>
                    </a:lnTo>
                    <a:lnTo>
                      <a:pt x="32318" y="375"/>
                    </a:lnTo>
                    <a:lnTo>
                      <a:pt x="32412" y="329"/>
                    </a:lnTo>
                    <a:lnTo>
                      <a:pt x="32412" y="282"/>
                    </a:lnTo>
                    <a:lnTo>
                      <a:pt x="32458" y="188"/>
                    </a:lnTo>
                    <a:lnTo>
                      <a:pt x="32412" y="141"/>
                    </a:lnTo>
                    <a:lnTo>
                      <a:pt x="32412" y="94"/>
                    </a:lnTo>
                    <a:lnTo>
                      <a:pt x="32318" y="48"/>
                    </a:lnTo>
                    <a:lnTo>
                      <a:pt x="32271" y="1"/>
                    </a:lnTo>
                    <a:lnTo>
                      <a:pt x="32177" y="48"/>
                    </a:lnTo>
                    <a:lnTo>
                      <a:pt x="32084" y="141"/>
                    </a:lnTo>
                    <a:lnTo>
                      <a:pt x="32084" y="94"/>
                    </a:lnTo>
                    <a:lnTo>
                      <a:pt x="328" y="94"/>
                    </a:lnTo>
                    <a:lnTo>
                      <a:pt x="328" y="141"/>
                    </a:lnTo>
                    <a:lnTo>
                      <a:pt x="235" y="48"/>
                    </a:lnTo>
                    <a:lnTo>
                      <a:pt x="1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8388742" y="2633445"/>
                <a:ext cx="1471691" cy="17048"/>
              </a:xfrm>
              <a:custGeom>
                <a:avLst/>
                <a:gdLst/>
                <a:ahLst/>
                <a:cxnLst/>
                <a:rect l="l" t="t" r="r" b="b"/>
                <a:pathLst>
                  <a:path w="32459" h="376" extrusionOk="0">
                    <a:moveTo>
                      <a:pt x="94" y="0"/>
                    </a:moveTo>
                    <a:lnTo>
                      <a:pt x="47" y="47"/>
                    </a:lnTo>
                    <a:lnTo>
                      <a:pt x="1" y="141"/>
                    </a:lnTo>
                    <a:lnTo>
                      <a:pt x="1" y="188"/>
                    </a:lnTo>
                    <a:lnTo>
                      <a:pt x="1" y="281"/>
                    </a:lnTo>
                    <a:lnTo>
                      <a:pt x="47" y="328"/>
                    </a:lnTo>
                    <a:lnTo>
                      <a:pt x="94" y="375"/>
                    </a:lnTo>
                    <a:lnTo>
                      <a:pt x="141" y="375"/>
                    </a:lnTo>
                    <a:lnTo>
                      <a:pt x="235" y="328"/>
                    </a:lnTo>
                    <a:lnTo>
                      <a:pt x="328" y="281"/>
                    </a:lnTo>
                    <a:lnTo>
                      <a:pt x="32084" y="281"/>
                    </a:lnTo>
                    <a:lnTo>
                      <a:pt x="32177" y="328"/>
                    </a:lnTo>
                    <a:lnTo>
                      <a:pt x="32271" y="375"/>
                    </a:lnTo>
                    <a:lnTo>
                      <a:pt x="32318" y="375"/>
                    </a:lnTo>
                    <a:lnTo>
                      <a:pt x="32412" y="328"/>
                    </a:lnTo>
                    <a:lnTo>
                      <a:pt x="32412" y="281"/>
                    </a:lnTo>
                    <a:lnTo>
                      <a:pt x="32458" y="188"/>
                    </a:lnTo>
                    <a:lnTo>
                      <a:pt x="32412" y="141"/>
                    </a:lnTo>
                    <a:lnTo>
                      <a:pt x="32412" y="47"/>
                    </a:lnTo>
                    <a:lnTo>
                      <a:pt x="32318" y="0"/>
                    </a:lnTo>
                    <a:lnTo>
                      <a:pt x="32271" y="0"/>
                    </a:lnTo>
                    <a:lnTo>
                      <a:pt x="32177" y="47"/>
                    </a:lnTo>
                    <a:lnTo>
                      <a:pt x="32084" y="94"/>
                    </a:lnTo>
                    <a:lnTo>
                      <a:pt x="328" y="94"/>
                    </a:lnTo>
                    <a:lnTo>
                      <a:pt x="235" y="47"/>
                    </a:lnTo>
                    <a:lnTo>
                      <a:pt x="1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8388742" y="2716235"/>
                <a:ext cx="1471691" cy="17048"/>
              </a:xfrm>
              <a:custGeom>
                <a:avLst/>
                <a:gdLst/>
                <a:ahLst/>
                <a:cxnLst/>
                <a:rect l="l" t="t" r="r" b="b"/>
                <a:pathLst>
                  <a:path w="32459" h="376" extrusionOk="0">
                    <a:moveTo>
                      <a:pt x="94" y="1"/>
                    </a:moveTo>
                    <a:lnTo>
                      <a:pt x="47" y="48"/>
                    </a:lnTo>
                    <a:lnTo>
                      <a:pt x="1" y="95"/>
                    </a:lnTo>
                    <a:lnTo>
                      <a:pt x="1" y="188"/>
                    </a:lnTo>
                    <a:lnTo>
                      <a:pt x="1" y="235"/>
                    </a:lnTo>
                    <a:lnTo>
                      <a:pt x="47" y="329"/>
                    </a:lnTo>
                    <a:lnTo>
                      <a:pt x="94" y="329"/>
                    </a:lnTo>
                    <a:lnTo>
                      <a:pt x="141" y="376"/>
                    </a:lnTo>
                    <a:lnTo>
                      <a:pt x="235" y="329"/>
                    </a:lnTo>
                    <a:lnTo>
                      <a:pt x="328" y="282"/>
                    </a:lnTo>
                    <a:lnTo>
                      <a:pt x="32084" y="282"/>
                    </a:lnTo>
                    <a:lnTo>
                      <a:pt x="32177" y="329"/>
                    </a:lnTo>
                    <a:lnTo>
                      <a:pt x="32271" y="376"/>
                    </a:lnTo>
                    <a:lnTo>
                      <a:pt x="32318" y="329"/>
                    </a:lnTo>
                    <a:lnTo>
                      <a:pt x="32412" y="329"/>
                    </a:lnTo>
                    <a:lnTo>
                      <a:pt x="32412" y="235"/>
                    </a:lnTo>
                    <a:lnTo>
                      <a:pt x="32458" y="188"/>
                    </a:lnTo>
                    <a:lnTo>
                      <a:pt x="32412" y="95"/>
                    </a:lnTo>
                    <a:lnTo>
                      <a:pt x="32412" y="48"/>
                    </a:lnTo>
                    <a:lnTo>
                      <a:pt x="32318" y="1"/>
                    </a:lnTo>
                    <a:lnTo>
                      <a:pt x="32271" y="1"/>
                    </a:lnTo>
                    <a:lnTo>
                      <a:pt x="32177" y="48"/>
                    </a:lnTo>
                    <a:lnTo>
                      <a:pt x="32084" y="95"/>
                    </a:lnTo>
                    <a:lnTo>
                      <a:pt x="328" y="95"/>
                    </a:lnTo>
                    <a:lnTo>
                      <a:pt x="235" y="48"/>
                    </a:lnTo>
                    <a:lnTo>
                      <a:pt x="1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0" name="Google Shape;760;p36"/>
            <p:cNvSpPr/>
            <p:nvPr/>
          </p:nvSpPr>
          <p:spPr>
            <a:xfrm flipH="1">
              <a:off x="6840398" y="3584814"/>
              <a:ext cx="197501" cy="3102526"/>
            </a:xfrm>
            <a:custGeom>
              <a:avLst/>
              <a:gdLst/>
              <a:ahLst/>
              <a:cxnLst/>
              <a:rect l="l" t="t" r="r" b="b"/>
              <a:pathLst>
                <a:path w="4356" h="68428" extrusionOk="0">
                  <a:moveTo>
                    <a:pt x="141" y="0"/>
                  </a:moveTo>
                  <a:lnTo>
                    <a:pt x="47" y="47"/>
                  </a:lnTo>
                  <a:lnTo>
                    <a:pt x="0" y="94"/>
                  </a:lnTo>
                  <a:lnTo>
                    <a:pt x="0" y="187"/>
                  </a:lnTo>
                  <a:lnTo>
                    <a:pt x="47" y="281"/>
                  </a:lnTo>
                  <a:lnTo>
                    <a:pt x="94" y="328"/>
                  </a:lnTo>
                  <a:lnTo>
                    <a:pt x="94" y="375"/>
                  </a:lnTo>
                  <a:lnTo>
                    <a:pt x="94" y="28617"/>
                  </a:lnTo>
                  <a:lnTo>
                    <a:pt x="94" y="29273"/>
                  </a:lnTo>
                  <a:lnTo>
                    <a:pt x="94" y="29601"/>
                  </a:lnTo>
                  <a:lnTo>
                    <a:pt x="94" y="29741"/>
                  </a:lnTo>
                  <a:lnTo>
                    <a:pt x="141" y="29788"/>
                  </a:lnTo>
                  <a:lnTo>
                    <a:pt x="188" y="29835"/>
                  </a:lnTo>
                  <a:lnTo>
                    <a:pt x="281" y="29929"/>
                  </a:lnTo>
                  <a:lnTo>
                    <a:pt x="1265" y="30912"/>
                  </a:lnTo>
                  <a:lnTo>
                    <a:pt x="3185" y="32832"/>
                  </a:lnTo>
                  <a:lnTo>
                    <a:pt x="4075" y="33722"/>
                  </a:lnTo>
                  <a:lnTo>
                    <a:pt x="4075" y="33769"/>
                  </a:lnTo>
                  <a:lnTo>
                    <a:pt x="4075" y="33956"/>
                  </a:lnTo>
                  <a:lnTo>
                    <a:pt x="4075" y="34237"/>
                  </a:lnTo>
                  <a:lnTo>
                    <a:pt x="4075" y="34893"/>
                  </a:lnTo>
                  <a:lnTo>
                    <a:pt x="4075" y="37375"/>
                  </a:lnTo>
                  <a:lnTo>
                    <a:pt x="4075" y="42434"/>
                  </a:lnTo>
                  <a:lnTo>
                    <a:pt x="4075" y="52504"/>
                  </a:lnTo>
                  <a:lnTo>
                    <a:pt x="4075" y="68053"/>
                  </a:lnTo>
                  <a:lnTo>
                    <a:pt x="4028" y="68147"/>
                  </a:lnTo>
                  <a:lnTo>
                    <a:pt x="3981" y="68241"/>
                  </a:lnTo>
                  <a:lnTo>
                    <a:pt x="4028" y="68287"/>
                  </a:lnTo>
                  <a:lnTo>
                    <a:pt x="4028" y="68334"/>
                  </a:lnTo>
                  <a:lnTo>
                    <a:pt x="4122" y="68381"/>
                  </a:lnTo>
                  <a:lnTo>
                    <a:pt x="4169" y="68428"/>
                  </a:lnTo>
                  <a:lnTo>
                    <a:pt x="4262" y="68381"/>
                  </a:lnTo>
                  <a:lnTo>
                    <a:pt x="4309" y="68334"/>
                  </a:lnTo>
                  <a:lnTo>
                    <a:pt x="4356" y="68287"/>
                  </a:lnTo>
                  <a:lnTo>
                    <a:pt x="4356" y="68241"/>
                  </a:lnTo>
                  <a:lnTo>
                    <a:pt x="4309" y="68147"/>
                  </a:lnTo>
                  <a:lnTo>
                    <a:pt x="4262" y="68053"/>
                  </a:lnTo>
                  <a:lnTo>
                    <a:pt x="4262" y="52504"/>
                  </a:lnTo>
                  <a:lnTo>
                    <a:pt x="4262" y="42434"/>
                  </a:lnTo>
                  <a:lnTo>
                    <a:pt x="4262" y="37375"/>
                  </a:lnTo>
                  <a:lnTo>
                    <a:pt x="4262" y="34893"/>
                  </a:lnTo>
                  <a:lnTo>
                    <a:pt x="4262" y="34237"/>
                  </a:lnTo>
                  <a:lnTo>
                    <a:pt x="4262" y="33956"/>
                  </a:lnTo>
                  <a:lnTo>
                    <a:pt x="4262" y="33769"/>
                  </a:lnTo>
                  <a:lnTo>
                    <a:pt x="4262" y="33675"/>
                  </a:lnTo>
                  <a:lnTo>
                    <a:pt x="4169" y="33582"/>
                  </a:lnTo>
                  <a:lnTo>
                    <a:pt x="3279" y="32692"/>
                  </a:lnTo>
                  <a:lnTo>
                    <a:pt x="1358" y="30772"/>
                  </a:lnTo>
                  <a:lnTo>
                    <a:pt x="422" y="29835"/>
                  </a:lnTo>
                  <a:lnTo>
                    <a:pt x="281" y="29694"/>
                  </a:lnTo>
                  <a:lnTo>
                    <a:pt x="281" y="29647"/>
                  </a:lnTo>
                  <a:lnTo>
                    <a:pt x="281" y="29601"/>
                  </a:lnTo>
                  <a:lnTo>
                    <a:pt x="281" y="29273"/>
                  </a:lnTo>
                  <a:lnTo>
                    <a:pt x="281" y="28617"/>
                  </a:lnTo>
                  <a:lnTo>
                    <a:pt x="281" y="375"/>
                  </a:lnTo>
                  <a:lnTo>
                    <a:pt x="281" y="328"/>
                  </a:lnTo>
                  <a:lnTo>
                    <a:pt x="328" y="281"/>
                  </a:lnTo>
                  <a:lnTo>
                    <a:pt x="375" y="187"/>
                  </a:lnTo>
                  <a:lnTo>
                    <a:pt x="375" y="94"/>
                  </a:lnTo>
                  <a:lnTo>
                    <a:pt x="328" y="47"/>
                  </a:lnTo>
                  <a:lnTo>
                    <a:pt x="28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1" name="Google Shape;761;p36"/>
            <p:cNvGrpSpPr/>
            <p:nvPr/>
          </p:nvGrpSpPr>
          <p:grpSpPr>
            <a:xfrm flipH="1">
              <a:off x="7692835" y="497669"/>
              <a:ext cx="1238054" cy="1191399"/>
              <a:chOff x="6316160" y="278394"/>
              <a:chExt cx="1238054" cy="1191399"/>
            </a:xfrm>
          </p:grpSpPr>
          <p:sp>
            <p:nvSpPr>
              <p:cNvPr id="762" name="Google Shape;762;p36"/>
              <p:cNvSpPr/>
              <p:nvPr/>
            </p:nvSpPr>
            <p:spPr>
              <a:xfrm>
                <a:off x="6316160" y="278394"/>
                <a:ext cx="726301" cy="1191399"/>
              </a:xfrm>
              <a:custGeom>
                <a:avLst/>
                <a:gdLst/>
                <a:ahLst/>
                <a:cxnLst/>
                <a:rect l="l" t="t" r="r" b="b"/>
                <a:pathLst>
                  <a:path w="16019" h="26277" extrusionOk="0">
                    <a:moveTo>
                      <a:pt x="94" y="1"/>
                    </a:moveTo>
                    <a:lnTo>
                      <a:pt x="47" y="48"/>
                    </a:lnTo>
                    <a:lnTo>
                      <a:pt x="0" y="141"/>
                    </a:lnTo>
                    <a:lnTo>
                      <a:pt x="0" y="188"/>
                    </a:lnTo>
                    <a:lnTo>
                      <a:pt x="0" y="235"/>
                    </a:lnTo>
                    <a:lnTo>
                      <a:pt x="47" y="329"/>
                    </a:lnTo>
                    <a:lnTo>
                      <a:pt x="141" y="376"/>
                    </a:lnTo>
                    <a:lnTo>
                      <a:pt x="234" y="376"/>
                    </a:lnTo>
                    <a:lnTo>
                      <a:pt x="7353" y="7541"/>
                    </a:lnTo>
                    <a:lnTo>
                      <a:pt x="11850" y="11991"/>
                    </a:lnTo>
                    <a:lnTo>
                      <a:pt x="14051" y="14192"/>
                    </a:lnTo>
                    <a:lnTo>
                      <a:pt x="15175" y="15316"/>
                    </a:lnTo>
                    <a:lnTo>
                      <a:pt x="15737" y="15878"/>
                    </a:lnTo>
                    <a:lnTo>
                      <a:pt x="15737" y="15925"/>
                    </a:lnTo>
                    <a:lnTo>
                      <a:pt x="15737" y="16019"/>
                    </a:lnTo>
                    <a:lnTo>
                      <a:pt x="15737" y="16206"/>
                    </a:lnTo>
                    <a:lnTo>
                      <a:pt x="15737" y="16628"/>
                    </a:lnTo>
                    <a:lnTo>
                      <a:pt x="15737" y="25901"/>
                    </a:lnTo>
                    <a:lnTo>
                      <a:pt x="15737" y="25948"/>
                    </a:lnTo>
                    <a:lnTo>
                      <a:pt x="15690" y="25995"/>
                    </a:lnTo>
                    <a:lnTo>
                      <a:pt x="15643" y="26089"/>
                    </a:lnTo>
                    <a:lnTo>
                      <a:pt x="15643" y="26182"/>
                    </a:lnTo>
                    <a:lnTo>
                      <a:pt x="15690" y="26229"/>
                    </a:lnTo>
                    <a:lnTo>
                      <a:pt x="15784" y="26276"/>
                    </a:lnTo>
                    <a:lnTo>
                      <a:pt x="15925" y="26276"/>
                    </a:lnTo>
                    <a:lnTo>
                      <a:pt x="15971" y="26229"/>
                    </a:lnTo>
                    <a:lnTo>
                      <a:pt x="16018" y="26182"/>
                    </a:lnTo>
                    <a:lnTo>
                      <a:pt x="16018" y="26089"/>
                    </a:lnTo>
                    <a:lnTo>
                      <a:pt x="15971"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43" y="11850"/>
                    </a:lnTo>
                    <a:lnTo>
                      <a:pt x="7494" y="7401"/>
                    </a:lnTo>
                    <a:lnTo>
                      <a:pt x="328" y="235"/>
                    </a:lnTo>
                    <a:lnTo>
                      <a:pt x="328" y="141"/>
                    </a:lnTo>
                    <a:lnTo>
                      <a:pt x="281" y="48"/>
                    </a:lnTo>
                    <a:lnTo>
                      <a:pt x="23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6388341" y="278394"/>
                <a:ext cx="726301" cy="1191399"/>
              </a:xfrm>
              <a:custGeom>
                <a:avLst/>
                <a:gdLst/>
                <a:ahLst/>
                <a:cxnLst/>
                <a:rect l="l" t="t" r="r" b="b"/>
                <a:pathLst>
                  <a:path w="16019" h="26277" extrusionOk="0">
                    <a:moveTo>
                      <a:pt x="94" y="1"/>
                    </a:moveTo>
                    <a:lnTo>
                      <a:pt x="47" y="48"/>
                    </a:lnTo>
                    <a:lnTo>
                      <a:pt x="1" y="141"/>
                    </a:lnTo>
                    <a:lnTo>
                      <a:pt x="1" y="188"/>
                    </a:lnTo>
                    <a:lnTo>
                      <a:pt x="1" y="235"/>
                    </a:lnTo>
                    <a:lnTo>
                      <a:pt x="47" y="329"/>
                    </a:lnTo>
                    <a:lnTo>
                      <a:pt x="141" y="376"/>
                    </a:lnTo>
                    <a:lnTo>
                      <a:pt x="235" y="376"/>
                    </a:lnTo>
                    <a:lnTo>
                      <a:pt x="7401" y="7541"/>
                    </a:lnTo>
                    <a:lnTo>
                      <a:pt x="11850" y="11991"/>
                    </a:lnTo>
                    <a:lnTo>
                      <a:pt x="14098" y="14192"/>
                    </a:lnTo>
                    <a:lnTo>
                      <a:pt x="15222" y="15316"/>
                    </a:lnTo>
                    <a:lnTo>
                      <a:pt x="15738" y="15878"/>
                    </a:lnTo>
                    <a:lnTo>
                      <a:pt x="15784" y="15878"/>
                    </a:lnTo>
                    <a:lnTo>
                      <a:pt x="15784" y="15925"/>
                    </a:lnTo>
                    <a:lnTo>
                      <a:pt x="15784" y="16019"/>
                    </a:lnTo>
                    <a:lnTo>
                      <a:pt x="15784" y="16206"/>
                    </a:lnTo>
                    <a:lnTo>
                      <a:pt x="15784" y="16628"/>
                    </a:lnTo>
                    <a:lnTo>
                      <a:pt x="15784" y="25901"/>
                    </a:lnTo>
                    <a:lnTo>
                      <a:pt x="15784" y="25948"/>
                    </a:lnTo>
                    <a:lnTo>
                      <a:pt x="15691" y="25995"/>
                    </a:lnTo>
                    <a:lnTo>
                      <a:pt x="15691" y="26089"/>
                    </a:lnTo>
                    <a:lnTo>
                      <a:pt x="15691" y="26182"/>
                    </a:lnTo>
                    <a:lnTo>
                      <a:pt x="15738" y="26229"/>
                    </a:lnTo>
                    <a:lnTo>
                      <a:pt x="15784" y="26276"/>
                    </a:lnTo>
                    <a:lnTo>
                      <a:pt x="15925" y="26276"/>
                    </a:lnTo>
                    <a:lnTo>
                      <a:pt x="15972" y="26229"/>
                    </a:lnTo>
                    <a:lnTo>
                      <a:pt x="16019" y="26182"/>
                    </a:lnTo>
                    <a:lnTo>
                      <a:pt x="16019" y="26089"/>
                    </a:lnTo>
                    <a:lnTo>
                      <a:pt x="16019"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91" y="11850"/>
                    </a:lnTo>
                    <a:lnTo>
                      <a:pt x="7494" y="7401"/>
                    </a:lnTo>
                    <a:lnTo>
                      <a:pt x="375" y="235"/>
                    </a:lnTo>
                    <a:lnTo>
                      <a:pt x="328" y="235"/>
                    </a:lnTo>
                    <a:lnTo>
                      <a:pt x="375" y="141"/>
                    </a:lnTo>
                    <a:lnTo>
                      <a:pt x="328"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6460523" y="278394"/>
                <a:ext cx="728432" cy="1191399"/>
              </a:xfrm>
              <a:custGeom>
                <a:avLst/>
                <a:gdLst/>
                <a:ahLst/>
                <a:cxnLst/>
                <a:rect l="l" t="t" r="r" b="b"/>
                <a:pathLst>
                  <a:path w="16066" h="26277" extrusionOk="0">
                    <a:moveTo>
                      <a:pt x="141" y="1"/>
                    </a:moveTo>
                    <a:lnTo>
                      <a:pt x="48" y="48"/>
                    </a:lnTo>
                    <a:lnTo>
                      <a:pt x="48" y="141"/>
                    </a:lnTo>
                    <a:lnTo>
                      <a:pt x="1" y="188"/>
                    </a:lnTo>
                    <a:lnTo>
                      <a:pt x="48" y="235"/>
                    </a:lnTo>
                    <a:lnTo>
                      <a:pt x="48" y="329"/>
                    </a:lnTo>
                    <a:lnTo>
                      <a:pt x="141" y="376"/>
                    </a:lnTo>
                    <a:lnTo>
                      <a:pt x="282" y="376"/>
                    </a:lnTo>
                    <a:lnTo>
                      <a:pt x="7401" y="7541"/>
                    </a:lnTo>
                    <a:lnTo>
                      <a:pt x="11851" y="11991"/>
                    </a:lnTo>
                    <a:lnTo>
                      <a:pt x="14099" y="14192"/>
                    </a:lnTo>
                    <a:lnTo>
                      <a:pt x="15223" y="15316"/>
                    </a:lnTo>
                    <a:lnTo>
                      <a:pt x="15785" y="15878"/>
                    </a:lnTo>
                    <a:lnTo>
                      <a:pt x="15785" y="15925"/>
                    </a:lnTo>
                    <a:lnTo>
                      <a:pt x="15785" y="16019"/>
                    </a:lnTo>
                    <a:lnTo>
                      <a:pt x="15785" y="16206"/>
                    </a:lnTo>
                    <a:lnTo>
                      <a:pt x="15785" y="16628"/>
                    </a:lnTo>
                    <a:lnTo>
                      <a:pt x="15785" y="25901"/>
                    </a:lnTo>
                    <a:lnTo>
                      <a:pt x="15785" y="25948"/>
                    </a:lnTo>
                    <a:lnTo>
                      <a:pt x="15738" y="25995"/>
                    </a:lnTo>
                    <a:lnTo>
                      <a:pt x="15691" y="26089"/>
                    </a:lnTo>
                    <a:lnTo>
                      <a:pt x="15691" y="26182"/>
                    </a:lnTo>
                    <a:lnTo>
                      <a:pt x="15738" y="26229"/>
                    </a:lnTo>
                    <a:lnTo>
                      <a:pt x="15785" y="26276"/>
                    </a:lnTo>
                    <a:lnTo>
                      <a:pt x="15925" y="26276"/>
                    </a:lnTo>
                    <a:lnTo>
                      <a:pt x="16019" y="26229"/>
                    </a:lnTo>
                    <a:lnTo>
                      <a:pt x="16019" y="26182"/>
                    </a:lnTo>
                    <a:lnTo>
                      <a:pt x="16066" y="26089"/>
                    </a:lnTo>
                    <a:lnTo>
                      <a:pt x="16019" y="25995"/>
                    </a:lnTo>
                    <a:lnTo>
                      <a:pt x="15972" y="25948"/>
                    </a:lnTo>
                    <a:lnTo>
                      <a:pt x="15972" y="25901"/>
                    </a:lnTo>
                    <a:lnTo>
                      <a:pt x="15972" y="16628"/>
                    </a:lnTo>
                    <a:lnTo>
                      <a:pt x="15972" y="16206"/>
                    </a:lnTo>
                    <a:lnTo>
                      <a:pt x="15972" y="16019"/>
                    </a:lnTo>
                    <a:lnTo>
                      <a:pt x="15972" y="15925"/>
                    </a:lnTo>
                    <a:lnTo>
                      <a:pt x="15972" y="15832"/>
                    </a:lnTo>
                    <a:lnTo>
                      <a:pt x="15925" y="15785"/>
                    </a:lnTo>
                    <a:lnTo>
                      <a:pt x="15363" y="15223"/>
                    </a:lnTo>
                    <a:lnTo>
                      <a:pt x="14239" y="14099"/>
                    </a:lnTo>
                    <a:lnTo>
                      <a:pt x="11991" y="11850"/>
                    </a:lnTo>
                    <a:lnTo>
                      <a:pt x="7542" y="7401"/>
                    </a:lnTo>
                    <a:lnTo>
                      <a:pt x="376" y="235"/>
                    </a:lnTo>
                    <a:lnTo>
                      <a:pt x="376" y="141"/>
                    </a:lnTo>
                    <a:lnTo>
                      <a:pt x="329" y="48"/>
                    </a:lnTo>
                    <a:lnTo>
                      <a:pt x="28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6534880" y="278394"/>
                <a:ext cx="726301" cy="1191399"/>
              </a:xfrm>
              <a:custGeom>
                <a:avLst/>
                <a:gdLst/>
                <a:ahLst/>
                <a:cxnLst/>
                <a:rect l="l" t="t" r="r" b="b"/>
                <a:pathLst>
                  <a:path w="16019" h="26277" extrusionOk="0">
                    <a:moveTo>
                      <a:pt x="94" y="1"/>
                    </a:moveTo>
                    <a:lnTo>
                      <a:pt x="47" y="48"/>
                    </a:lnTo>
                    <a:lnTo>
                      <a:pt x="0" y="141"/>
                    </a:lnTo>
                    <a:lnTo>
                      <a:pt x="0" y="188"/>
                    </a:lnTo>
                    <a:lnTo>
                      <a:pt x="0" y="235"/>
                    </a:lnTo>
                    <a:lnTo>
                      <a:pt x="47" y="329"/>
                    </a:lnTo>
                    <a:lnTo>
                      <a:pt x="141" y="376"/>
                    </a:lnTo>
                    <a:lnTo>
                      <a:pt x="234" y="376"/>
                    </a:lnTo>
                    <a:lnTo>
                      <a:pt x="7400" y="7541"/>
                    </a:lnTo>
                    <a:lnTo>
                      <a:pt x="11850" y="11991"/>
                    </a:lnTo>
                    <a:lnTo>
                      <a:pt x="14098" y="14192"/>
                    </a:lnTo>
                    <a:lnTo>
                      <a:pt x="15175" y="15316"/>
                    </a:lnTo>
                    <a:lnTo>
                      <a:pt x="15737" y="15878"/>
                    </a:lnTo>
                    <a:lnTo>
                      <a:pt x="15737" y="15925"/>
                    </a:lnTo>
                    <a:lnTo>
                      <a:pt x="15737" y="16019"/>
                    </a:lnTo>
                    <a:lnTo>
                      <a:pt x="15737" y="16206"/>
                    </a:lnTo>
                    <a:lnTo>
                      <a:pt x="15737" y="16628"/>
                    </a:lnTo>
                    <a:lnTo>
                      <a:pt x="15737" y="25901"/>
                    </a:lnTo>
                    <a:lnTo>
                      <a:pt x="15784" y="25948"/>
                    </a:lnTo>
                    <a:lnTo>
                      <a:pt x="15691" y="25995"/>
                    </a:lnTo>
                    <a:lnTo>
                      <a:pt x="15644" y="26089"/>
                    </a:lnTo>
                    <a:lnTo>
                      <a:pt x="15691" y="26182"/>
                    </a:lnTo>
                    <a:lnTo>
                      <a:pt x="15737" y="26229"/>
                    </a:lnTo>
                    <a:lnTo>
                      <a:pt x="15784" y="26276"/>
                    </a:lnTo>
                    <a:lnTo>
                      <a:pt x="15925" y="26276"/>
                    </a:lnTo>
                    <a:lnTo>
                      <a:pt x="15972" y="26229"/>
                    </a:lnTo>
                    <a:lnTo>
                      <a:pt x="16018" y="26182"/>
                    </a:lnTo>
                    <a:lnTo>
                      <a:pt x="16018" y="26089"/>
                    </a:lnTo>
                    <a:lnTo>
                      <a:pt x="15972"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44" y="11850"/>
                    </a:lnTo>
                    <a:lnTo>
                      <a:pt x="7494" y="7401"/>
                    </a:lnTo>
                    <a:lnTo>
                      <a:pt x="375" y="235"/>
                    </a:lnTo>
                    <a:lnTo>
                      <a:pt x="328" y="235"/>
                    </a:lnTo>
                    <a:lnTo>
                      <a:pt x="328" y="141"/>
                    </a:lnTo>
                    <a:lnTo>
                      <a:pt x="281" y="48"/>
                    </a:lnTo>
                    <a:lnTo>
                      <a:pt x="23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6607062" y="278394"/>
                <a:ext cx="726301" cy="1191399"/>
              </a:xfrm>
              <a:custGeom>
                <a:avLst/>
                <a:gdLst/>
                <a:ahLst/>
                <a:cxnLst/>
                <a:rect l="l" t="t" r="r" b="b"/>
                <a:pathLst>
                  <a:path w="16019" h="26277" extrusionOk="0">
                    <a:moveTo>
                      <a:pt x="141" y="1"/>
                    </a:moveTo>
                    <a:lnTo>
                      <a:pt x="48" y="48"/>
                    </a:lnTo>
                    <a:lnTo>
                      <a:pt x="1" y="141"/>
                    </a:lnTo>
                    <a:lnTo>
                      <a:pt x="1" y="188"/>
                    </a:lnTo>
                    <a:lnTo>
                      <a:pt x="1" y="235"/>
                    </a:lnTo>
                    <a:lnTo>
                      <a:pt x="48" y="329"/>
                    </a:lnTo>
                    <a:lnTo>
                      <a:pt x="141" y="376"/>
                    </a:lnTo>
                    <a:lnTo>
                      <a:pt x="235" y="376"/>
                    </a:lnTo>
                    <a:lnTo>
                      <a:pt x="7401" y="7541"/>
                    </a:lnTo>
                    <a:lnTo>
                      <a:pt x="11850" y="11991"/>
                    </a:lnTo>
                    <a:lnTo>
                      <a:pt x="14099" y="14192"/>
                    </a:lnTo>
                    <a:lnTo>
                      <a:pt x="15223" y="15316"/>
                    </a:lnTo>
                    <a:lnTo>
                      <a:pt x="15738" y="15878"/>
                    </a:lnTo>
                    <a:lnTo>
                      <a:pt x="15785" y="15878"/>
                    </a:lnTo>
                    <a:lnTo>
                      <a:pt x="15785" y="15925"/>
                    </a:lnTo>
                    <a:lnTo>
                      <a:pt x="15785" y="16019"/>
                    </a:lnTo>
                    <a:lnTo>
                      <a:pt x="15785" y="16206"/>
                    </a:lnTo>
                    <a:lnTo>
                      <a:pt x="15785" y="16628"/>
                    </a:lnTo>
                    <a:lnTo>
                      <a:pt x="15785" y="25901"/>
                    </a:lnTo>
                    <a:lnTo>
                      <a:pt x="15785" y="25948"/>
                    </a:lnTo>
                    <a:lnTo>
                      <a:pt x="15691" y="25995"/>
                    </a:lnTo>
                    <a:lnTo>
                      <a:pt x="15691" y="26089"/>
                    </a:lnTo>
                    <a:lnTo>
                      <a:pt x="15691" y="26182"/>
                    </a:lnTo>
                    <a:lnTo>
                      <a:pt x="15738" y="26229"/>
                    </a:lnTo>
                    <a:lnTo>
                      <a:pt x="15785" y="26276"/>
                    </a:lnTo>
                    <a:lnTo>
                      <a:pt x="15925" y="26276"/>
                    </a:lnTo>
                    <a:lnTo>
                      <a:pt x="15972" y="26229"/>
                    </a:lnTo>
                    <a:lnTo>
                      <a:pt x="16019" y="26182"/>
                    </a:lnTo>
                    <a:lnTo>
                      <a:pt x="16019" y="26089"/>
                    </a:lnTo>
                    <a:lnTo>
                      <a:pt x="16019"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239" y="14099"/>
                    </a:lnTo>
                    <a:lnTo>
                      <a:pt x="11991" y="11850"/>
                    </a:lnTo>
                    <a:lnTo>
                      <a:pt x="7541" y="7401"/>
                    </a:lnTo>
                    <a:lnTo>
                      <a:pt x="375" y="235"/>
                    </a:lnTo>
                    <a:lnTo>
                      <a:pt x="375" y="141"/>
                    </a:lnTo>
                    <a:lnTo>
                      <a:pt x="329"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6681374" y="278394"/>
                <a:ext cx="726347" cy="1191399"/>
              </a:xfrm>
              <a:custGeom>
                <a:avLst/>
                <a:gdLst/>
                <a:ahLst/>
                <a:cxnLst/>
                <a:rect l="l" t="t" r="r" b="b"/>
                <a:pathLst>
                  <a:path w="16020" h="26277" extrusionOk="0">
                    <a:moveTo>
                      <a:pt x="95" y="1"/>
                    </a:moveTo>
                    <a:lnTo>
                      <a:pt x="48" y="48"/>
                    </a:lnTo>
                    <a:lnTo>
                      <a:pt x="1" y="141"/>
                    </a:lnTo>
                    <a:lnTo>
                      <a:pt x="1" y="188"/>
                    </a:lnTo>
                    <a:lnTo>
                      <a:pt x="1" y="235"/>
                    </a:lnTo>
                    <a:lnTo>
                      <a:pt x="48" y="329"/>
                    </a:lnTo>
                    <a:lnTo>
                      <a:pt x="141" y="376"/>
                    </a:lnTo>
                    <a:lnTo>
                      <a:pt x="235" y="376"/>
                    </a:lnTo>
                    <a:lnTo>
                      <a:pt x="7354" y="7541"/>
                    </a:lnTo>
                    <a:lnTo>
                      <a:pt x="11851" y="11991"/>
                    </a:lnTo>
                    <a:lnTo>
                      <a:pt x="14052" y="14192"/>
                    </a:lnTo>
                    <a:lnTo>
                      <a:pt x="15176" y="15316"/>
                    </a:lnTo>
                    <a:lnTo>
                      <a:pt x="15738" y="15878"/>
                    </a:lnTo>
                    <a:lnTo>
                      <a:pt x="15738" y="15925"/>
                    </a:lnTo>
                    <a:lnTo>
                      <a:pt x="15738" y="16019"/>
                    </a:lnTo>
                    <a:lnTo>
                      <a:pt x="15738" y="16206"/>
                    </a:lnTo>
                    <a:lnTo>
                      <a:pt x="15738" y="16628"/>
                    </a:lnTo>
                    <a:lnTo>
                      <a:pt x="15738" y="25901"/>
                    </a:lnTo>
                    <a:lnTo>
                      <a:pt x="15738" y="25948"/>
                    </a:lnTo>
                    <a:lnTo>
                      <a:pt x="15691" y="25995"/>
                    </a:lnTo>
                    <a:lnTo>
                      <a:pt x="15644" y="26089"/>
                    </a:lnTo>
                    <a:lnTo>
                      <a:pt x="15691" y="26182"/>
                    </a:lnTo>
                    <a:lnTo>
                      <a:pt x="15691" y="26229"/>
                    </a:lnTo>
                    <a:lnTo>
                      <a:pt x="15785" y="26276"/>
                    </a:lnTo>
                    <a:lnTo>
                      <a:pt x="15925" y="26276"/>
                    </a:lnTo>
                    <a:lnTo>
                      <a:pt x="15972" y="26229"/>
                    </a:lnTo>
                    <a:lnTo>
                      <a:pt x="16019" y="26182"/>
                    </a:lnTo>
                    <a:lnTo>
                      <a:pt x="16019" y="26089"/>
                    </a:lnTo>
                    <a:lnTo>
                      <a:pt x="15972" y="25995"/>
                    </a:lnTo>
                    <a:lnTo>
                      <a:pt x="15925" y="25948"/>
                    </a:lnTo>
                    <a:lnTo>
                      <a:pt x="15925" y="25901"/>
                    </a:lnTo>
                    <a:lnTo>
                      <a:pt x="15925" y="16628"/>
                    </a:lnTo>
                    <a:lnTo>
                      <a:pt x="15925" y="16206"/>
                    </a:lnTo>
                    <a:lnTo>
                      <a:pt x="15925" y="16019"/>
                    </a:lnTo>
                    <a:lnTo>
                      <a:pt x="15925" y="15925"/>
                    </a:lnTo>
                    <a:lnTo>
                      <a:pt x="15925" y="15832"/>
                    </a:lnTo>
                    <a:lnTo>
                      <a:pt x="15879" y="15785"/>
                    </a:lnTo>
                    <a:lnTo>
                      <a:pt x="15317" y="15223"/>
                    </a:lnTo>
                    <a:lnTo>
                      <a:pt x="14192" y="14099"/>
                    </a:lnTo>
                    <a:lnTo>
                      <a:pt x="11944" y="11850"/>
                    </a:lnTo>
                    <a:lnTo>
                      <a:pt x="7495" y="7401"/>
                    </a:lnTo>
                    <a:lnTo>
                      <a:pt x="329" y="235"/>
                    </a:lnTo>
                    <a:lnTo>
                      <a:pt x="329" y="141"/>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6753601" y="278394"/>
                <a:ext cx="726301" cy="1191399"/>
              </a:xfrm>
              <a:custGeom>
                <a:avLst/>
                <a:gdLst/>
                <a:ahLst/>
                <a:cxnLst/>
                <a:rect l="l" t="t" r="r" b="b"/>
                <a:pathLst>
                  <a:path w="16019" h="26277" extrusionOk="0">
                    <a:moveTo>
                      <a:pt x="94" y="1"/>
                    </a:moveTo>
                    <a:lnTo>
                      <a:pt x="47" y="48"/>
                    </a:lnTo>
                    <a:lnTo>
                      <a:pt x="0" y="141"/>
                    </a:lnTo>
                    <a:lnTo>
                      <a:pt x="0" y="188"/>
                    </a:lnTo>
                    <a:lnTo>
                      <a:pt x="0" y="235"/>
                    </a:lnTo>
                    <a:lnTo>
                      <a:pt x="47" y="329"/>
                    </a:lnTo>
                    <a:lnTo>
                      <a:pt x="141" y="376"/>
                    </a:lnTo>
                    <a:lnTo>
                      <a:pt x="235" y="376"/>
                    </a:lnTo>
                    <a:lnTo>
                      <a:pt x="7401" y="7541"/>
                    </a:lnTo>
                    <a:lnTo>
                      <a:pt x="11850" y="11991"/>
                    </a:lnTo>
                    <a:lnTo>
                      <a:pt x="14098" y="14192"/>
                    </a:lnTo>
                    <a:lnTo>
                      <a:pt x="15222" y="15316"/>
                    </a:lnTo>
                    <a:lnTo>
                      <a:pt x="15738" y="15878"/>
                    </a:lnTo>
                    <a:lnTo>
                      <a:pt x="15784" y="15878"/>
                    </a:lnTo>
                    <a:lnTo>
                      <a:pt x="15784" y="15925"/>
                    </a:lnTo>
                    <a:lnTo>
                      <a:pt x="15784" y="16019"/>
                    </a:lnTo>
                    <a:lnTo>
                      <a:pt x="15784" y="16206"/>
                    </a:lnTo>
                    <a:lnTo>
                      <a:pt x="15784" y="16628"/>
                    </a:lnTo>
                    <a:lnTo>
                      <a:pt x="15784" y="25901"/>
                    </a:lnTo>
                    <a:lnTo>
                      <a:pt x="15784" y="25948"/>
                    </a:lnTo>
                    <a:lnTo>
                      <a:pt x="15691" y="25995"/>
                    </a:lnTo>
                    <a:lnTo>
                      <a:pt x="15691" y="26089"/>
                    </a:lnTo>
                    <a:lnTo>
                      <a:pt x="15691" y="26182"/>
                    </a:lnTo>
                    <a:lnTo>
                      <a:pt x="15738" y="26229"/>
                    </a:lnTo>
                    <a:lnTo>
                      <a:pt x="15784" y="26276"/>
                    </a:lnTo>
                    <a:lnTo>
                      <a:pt x="15925" y="26276"/>
                    </a:lnTo>
                    <a:lnTo>
                      <a:pt x="15972" y="26229"/>
                    </a:lnTo>
                    <a:lnTo>
                      <a:pt x="16019" y="26182"/>
                    </a:lnTo>
                    <a:lnTo>
                      <a:pt x="16019" y="26089"/>
                    </a:lnTo>
                    <a:lnTo>
                      <a:pt x="16019"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91" y="11850"/>
                    </a:lnTo>
                    <a:lnTo>
                      <a:pt x="7494" y="7401"/>
                    </a:lnTo>
                    <a:lnTo>
                      <a:pt x="375" y="235"/>
                    </a:lnTo>
                    <a:lnTo>
                      <a:pt x="328" y="235"/>
                    </a:lnTo>
                    <a:lnTo>
                      <a:pt x="375" y="141"/>
                    </a:lnTo>
                    <a:lnTo>
                      <a:pt x="328"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6825782" y="278394"/>
                <a:ext cx="728432" cy="1191399"/>
              </a:xfrm>
              <a:custGeom>
                <a:avLst/>
                <a:gdLst/>
                <a:ahLst/>
                <a:cxnLst/>
                <a:rect l="l" t="t" r="r" b="b"/>
                <a:pathLst>
                  <a:path w="16066" h="26277" extrusionOk="0">
                    <a:moveTo>
                      <a:pt x="141" y="1"/>
                    </a:moveTo>
                    <a:lnTo>
                      <a:pt x="95" y="48"/>
                    </a:lnTo>
                    <a:lnTo>
                      <a:pt x="48" y="141"/>
                    </a:lnTo>
                    <a:lnTo>
                      <a:pt x="1" y="188"/>
                    </a:lnTo>
                    <a:lnTo>
                      <a:pt x="48" y="235"/>
                    </a:lnTo>
                    <a:lnTo>
                      <a:pt x="95" y="329"/>
                    </a:lnTo>
                    <a:lnTo>
                      <a:pt x="141" y="376"/>
                    </a:lnTo>
                    <a:lnTo>
                      <a:pt x="282" y="376"/>
                    </a:lnTo>
                    <a:lnTo>
                      <a:pt x="7401" y="7541"/>
                    </a:lnTo>
                    <a:lnTo>
                      <a:pt x="11897" y="11991"/>
                    </a:lnTo>
                    <a:lnTo>
                      <a:pt x="14099" y="14192"/>
                    </a:lnTo>
                    <a:lnTo>
                      <a:pt x="15223" y="15316"/>
                    </a:lnTo>
                    <a:lnTo>
                      <a:pt x="15785" y="15878"/>
                    </a:lnTo>
                    <a:lnTo>
                      <a:pt x="15785" y="15925"/>
                    </a:lnTo>
                    <a:lnTo>
                      <a:pt x="15785" y="16019"/>
                    </a:lnTo>
                    <a:lnTo>
                      <a:pt x="15785" y="16206"/>
                    </a:lnTo>
                    <a:lnTo>
                      <a:pt x="15785" y="16628"/>
                    </a:lnTo>
                    <a:lnTo>
                      <a:pt x="15785" y="25901"/>
                    </a:lnTo>
                    <a:lnTo>
                      <a:pt x="15785" y="25948"/>
                    </a:lnTo>
                    <a:lnTo>
                      <a:pt x="15738" y="25995"/>
                    </a:lnTo>
                    <a:lnTo>
                      <a:pt x="15691" y="26089"/>
                    </a:lnTo>
                    <a:lnTo>
                      <a:pt x="15691" y="26182"/>
                    </a:lnTo>
                    <a:lnTo>
                      <a:pt x="15738" y="26229"/>
                    </a:lnTo>
                    <a:lnTo>
                      <a:pt x="15785" y="26276"/>
                    </a:lnTo>
                    <a:lnTo>
                      <a:pt x="15925" y="26276"/>
                    </a:lnTo>
                    <a:lnTo>
                      <a:pt x="16019" y="26229"/>
                    </a:lnTo>
                    <a:lnTo>
                      <a:pt x="16019" y="26182"/>
                    </a:lnTo>
                    <a:lnTo>
                      <a:pt x="16066" y="26089"/>
                    </a:lnTo>
                    <a:lnTo>
                      <a:pt x="16019" y="25995"/>
                    </a:lnTo>
                    <a:lnTo>
                      <a:pt x="15972" y="25948"/>
                    </a:lnTo>
                    <a:lnTo>
                      <a:pt x="15972" y="25901"/>
                    </a:lnTo>
                    <a:lnTo>
                      <a:pt x="15972" y="16628"/>
                    </a:lnTo>
                    <a:lnTo>
                      <a:pt x="15972" y="16206"/>
                    </a:lnTo>
                    <a:lnTo>
                      <a:pt x="15972" y="16019"/>
                    </a:lnTo>
                    <a:lnTo>
                      <a:pt x="15972" y="15925"/>
                    </a:lnTo>
                    <a:lnTo>
                      <a:pt x="15972" y="15832"/>
                    </a:lnTo>
                    <a:lnTo>
                      <a:pt x="15925" y="15785"/>
                    </a:lnTo>
                    <a:lnTo>
                      <a:pt x="15363" y="15223"/>
                    </a:lnTo>
                    <a:lnTo>
                      <a:pt x="14239" y="14099"/>
                    </a:lnTo>
                    <a:lnTo>
                      <a:pt x="11991" y="11850"/>
                    </a:lnTo>
                    <a:lnTo>
                      <a:pt x="7542" y="7401"/>
                    </a:lnTo>
                    <a:lnTo>
                      <a:pt x="376" y="235"/>
                    </a:lnTo>
                    <a:lnTo>
                      <a:pt x="376" y="141"/>
                    </a:lnTo>
                    <a:lnTo>
                      <a:pt x="329" y="48"/>
                    </a:lnTo>
                    <a:lnTo>
                      <a:pt x="28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 name="Google Shape;770;p36"/>
            <p:cNvSpPr/>
            <p:nvPr/>
          </p:nvSpPr>
          <p:spPr>
            <a:xfrm rot="10800000" flipH="1">
              <a:off x="2568367" y="3326821"/>
              <a:ext cx="4378847" cy="2268043"/>
            </a:xfrm>
            <a:custGeom>
              <a:avLst/>
              <a:gdLst/>
              <a:ahLst/>
              <a:cxnLst/>
              <a:rect l="l" t="t" r="r" b="b"/>
              <a:pathLst>
                <a:path w="96578" h="50023" extrusionOk="0">
                  <a:moveTo>
                    <a:pt x="94" y="1"/>
                  </a:moveTo>
                  <a:lnTo>
                    <a:pt x="47" y="48"/>
                  </a:lnTo>
                  <a:lnTo>
                    <a:pt x="0" y="94"/>
                  </a:lnTo>
                  <a:lnTo>
                    <a:pt x="0" y="141"/>
                  </a:lnTo>
                  <a:lnTo>
                    <a:pt x="47" y="282"/>
                  </a:lnTo>
                  <a:lnTo>
                    <a:pt x="94" y="329"/>
                  </a:lnTo>
                  <a:lnTo>
                    <a:pt x="94" y="4357"/>
                  </a:lnTo>
                  <a:lnTo>
                    <a:pt x="94" y="10773"/>
                  </a:lnTo>
                  <a:lnTo>
                    <a:pt x="94" y="12366"/>
                  </a:lnTo>
                  <a:lnTo>
                    <a:pt x="94" y="12600"/>
                  </a:lnTo>
                  <a:lnTo>
                    <a:pt x="94" y="12740"/>
                  </a:lnTo>
                  <a:lnTo>
                    <a:pt x="141" y="12787"/>
                  </a:lnTo>
                  <a:lnTo>
                    <a:pt x="188" y="12834"/>
                  </a:lnTo>
                  <a:lnTo>
                    <a:pt x="469" y="13115"/>
                  </a:lnTo>
                  <a:lnTo>
                    <a:pt x="1031" y="13677"/>
                  </a:lnTo>
                  <a:lnTo>
                    <a:pt x="3326" y="15972"/>
                  </a:lnTo>
                  <a:lnTo>
                    <a:pt x="9461" y="22061"/>
                  </a:lnTo>
                  <a:lnTo>
                    <a:pt x="12506" y="25152"/>
                  </a:lnTo>
                  <a:lnTo>
                    <a:pt x="12693" y="25339"/>
                  </a:lnTo>
                  <a:lnTo>
                    <a:pt x="12787" y="25433"/>
                  </a:lnTo>
                  <a:lnTo>
                    <a:pt x="12833" y="25480"/>
                  </a:lnTo>
                  <a:lnTo>
                    <a:pt x="12880" y="25527"/>
                  </a:lnTo>
                  <a:lnTo>
                    <a:pt x="80981" y="25527"/>
                  </a:lnTo>
                  <a:lnTo>
                    <a:pt x="81074" y="25573"/>
                  </a:lnTo>
                  <a:lnTo>
                    <a:pt x="81777" y="26323"/>
                  </a:lnTo>
                  <a:lnTo>
                    <a:pt x="89177" y="33723"/>
                  </a:lnTo>
                  <a:lnTo>
                    <a:pt x="92877" y="37423"/>
                  </a:lnTo>
                  <a:lnTo>
                    <a:pt x="94751" y="39250"/>
                  </a:lnTo>
                  <a:lnTo>
                    <a:pt x="95641" y="40186"/>
                  </a:lnTo>
                  <a:lnTo>
                    <a:pt x="96109" y="40655"/>
                  </a:lnTo>
                  <a:lnTo>
                    <a:pt x="96343" y="40842"/>
                  </a:lnTo>
                  <a:lnTo>
                    <a:pt x="96343" y="40889"/>
                  </a:lnTo>
                  <a:lnTo>
                    <a:pt x="96343" y="40983"/>
                  </a:lnTo>
                  <a:lnTo>
                    <a:pt x="96343" y="41123"/>
                  </a:lnTo>
                  <a:lnTo>
                    <a:pt x="96343" y="49647"/>
                  </a:lnTo>
                  <a:lnTo>
                    <a:pt x="96343" y="49694"/>
                  </a:lnTo>
                  <a:lnTo>
                    <a:pt x="96249" y="49741"/>
                  </a:lnTo>
                  <a:lnTo>
                    <a:pt x="96249" y="49835"/>
                  </a:lnTo>
                  <a:lnTo>
                    <a:pt x="96249" y="49928"/>
                  </a:lnTo>
                  <a:lnTo>
                    <a:pt x="96296" y="49975"/>
                  </a:lnTo>
                  <a:lnTo>
                    <a:pt x="96343" y="50022"/>
                  </a:lnTo>
                  <a:lnTo>
                    <a:pt x="96484" y="50022"/>
                  </a:lnTo>
                  <a:lnTo>
                    <a:pt x="96530" y="49975"/>
                  </a:lnTo>
                  <a:lnTo>
                    <a:pt x="96577" y="49928"/>
                  </a:lnTo>
                  <a:lnTo>
                    <a:pt x="96577" y="49835"/>
                  </a:lnTo>
                  <a:lnTo>
                    <a:pt x="96577" y="49741"/>
                  </a:lnTo>
                  <a:lnTo>
                    <a:pt x="96484" y="49694"/>
                  </a:lnTo>
                  <a:lnTo>
                    <a:pt x="96484" y="49647"/>
                  </a:lnTo>
                  <a:lnTo>
                    <a:pt x="96484" y="41123"/>
                  </a:lnTo>
                  <a:lnTo>
                    <a:pt x="96484" y="40983"/>
                  </a:lnTo>
                  <a:lnTo>
                    <a:pt x="96484" y="40889"/>
                  </a:lnTo>
                  <a:lnTo>
                    <a:pt x="96484" y="40842"/>
                  </a:lnTo>
                  <a:lnTo>
                    <a:pt x="96484" y="40795"/>
                  </a:lnTo>
                  <a:lnTo>
                    <a:pt x="96249" y="40514"/>
                  </a:lnTo>
                  <a:lnTo>
                    <a:pt x="95781" y="40046"/>
                  </a:lnTo>
                  <a:lnTo>
                    <a:pt x="94844" y="39156"/>
                  </a:lnTo>
                  <a:lnTo>
                    <a:pt x="93018" y="37283"/>
                  </a:lnTo>
                  <a:lnTo>
                    <a:pt x="89318" y="33582"/>
                  </a:lnTo>
                  <a:lnTo>
                    <a:pt x="81917" y="26182"/>
                  </a:lnTo>
                  <a:lnTo>
                    <a:pt x="81168" y="25480"/>
                  </a:lnTo>
                  <a:lnTo>
                    <a:pt x="81074" y="25339"/>
                  </a:lnTo>
                  <a:lnTo>
                    <a:pt x="12927" y="25339"/>
                  </a:lnTo>
                  <a:lnTo>
                    <a:pt x="12927" y="25292"/>
                  </a:lnTo>
                  <a:lnTo>
                    <a:pt x="12833" y="25199"/>
                  </a:lnTo>
                  <a:lnTo>
                    <a:pt x="12599" y="25011"/>
                  </a:lnTo>
                  <a:lnTo>
                    <a:pt x="9555" y="21967"/>
                  </a:lnTo>
                  <a:lnTo>
                    <a:pt x="3466" y="15831"/>
                  </a:lnTo>
                  <a:lnTo>
                    <a:pt x="1171" y="13536"/>
                  </a:lnTo>
                  <a:lnTo>
                    <a:pt x="609" y="12974"/>
                  </a:lnTo>
                  <a:lnTo>
                    <a:pt x="328" y="12693"/>
                  </a:lnTo>
                  <a:lnTo>
                    <a:pt x="281" y="12693"/>
                  </a:lnTo>
                  <a:lnTo>
                    <a:pt x="281" y="12647"/>
                  </a:lnTo>
                  <a:lnTo>
                    <a:pt x="281" y="12600"/>
                  </a:lnTo>
                  <a:lnTo>
                    <a:pt x="281" y="12366"/>
                  </a:lnTo>
                  <a:lnTo>
                    <a:pt x="281" y="10773"/>
                  </a:lnTo>
                  <a:lnTo>
                    <a:pt x="281" y="4357"/>
                  </a:lnTo>
                  <a:lnTo>
                    <a:pt x="281" y="329"/>
                  </a:lnTo>
                  <a:lnTo>
                    <a:pt x="328" y="282"/>
                  </a:lnTo>
                  <a:lnTo>
                    <a:pt x="375" y="141"/>
                  </a:lnTo>
                  <a:lnTo>
                    <a:pt x="375" y="94"/>
                  </a:lnTo>
                  <a:lnTo>
                    <a:pt x="328" y="48"/>
                  </a:lnTo>
                  <a:lnTo>
                    <a:pt x="234"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1" name="Google Shape;771;p36"/>
            <p:cNvGrpSpPr/>
            <p:nvPr/>
          </p:nvGrpSpPr>
          <p:grpSpPr>
            <a:xfrm rot="10800000" flipH="1">
              <a:off x="6127501" y="956366"/>
              <a:ext cx="719954" cy="456574"/>
              <a:chOff x="5647214" y="3310870"/>
              <a:chExt cx="719954" cy="456574"/>
            </a:xfrm>
          </p:grpSpPr>
          <p:sp>
            <p:nvSpPr>
              <p:cNvPr id="772" name="Google Shape;772;p36"/>
              <p:cNvSpPr/>
              <p:nvPr/>
            </p:nvSpPr>
            <p:spPr>
              <a:xfrm>
                <a:off x="5647214" y="3310870"/>
                <a:ext cx="719954" cy="456574"/>
              </a:xfrm>
              <a:custGeom>
                <a:avLst/>
                <a:gdLst/>
                <a:ahLst/>
                <a:cxnLst/>
                <a:rect l="l" t="t" r="r" b="b"/>
                <a:pathLst>
                  <a:path w="15879" h="10070" extrusionOk="0">
                    <a:moveTo>
                      <a:pt x="15644" y="0"/>
                    </a:moveTo>
                    <a:lnTo>
                      <a:pt x="15550" y="47"/>
                    </a:lnTo>
                    <a:lnTo>
                      <a:pt x="15503" y="94"/>
                    </a:lnTo>
                    <a:lnTo>
                      <a:pt x="15503" y="188"/>
                    </a:lnTo>
                    <a:lnTo>
                      <a:pt x="15550" y="281"/>
                    </a:lnTo>
                    <a:lnTo>
                      <a:pt x="15597" y="328"/>
                    </a:lnTo>
                    <a:lnTo>
                      <a:pt x="15597" y="375"/>
                    </a:lnTo>
                    <a:lnTo>
                      <a:pt x="15597" y="3513"/>
                    </a:lnTo>
                    <a:lnTo>
                      <a:pt x="15597" y="5574"/>
                    </a:lnTo>
                    <a:lnTo>
                      <a:pt x="15597" y="6604"/>
                    </a:lnTo>
                    <a:lnTo>
                      <a:pt x="15597" y="6838"/>
                    </a:lnTo>
                    <a:lnTo>
                      <a:pt x="15597" y="6979"/>
                    </a:lnTo>
                    <a:lnTo>
                      <a:pt x="15550" y="7026"/>
                    </a:lnTo>
                    <a:lnTo>
                      <a:pt x="15222" y="7400"/>
                    </a:lnTo>
                    <a:lnTo>
                      <a:pt x="13817" y="8759"/>
                    </a:lnTo>
                    <a:lnTo>
                      <a:pt x="13115" y="9461"/>
                    </a:lnTo>
                    <a:lnTo>
                      <a:pt x="12787" y="9789"/>
                    </a:lnTo>
                    <a:lnTo>
                      <a:pt x="375" y="9789"/>
                    </a:lnTo>
                    <a:lnTo>
                      <a:pt x="375" y="9836"/>
                    </a:lnTo>
                    <a:lnTo>
                      <a:pt x="282" y="9742"/>
                    </a:lnTo>
                    <a:lnTo>
                      <a:pt x="188" y="9695"/>
                    </a:lnTo>
                    <a:lnTo>
                      <a:pt x="141" y="9742"/>
                    </a:lnTo>
                    <a:lnTo>
                      <a:pt x="47" y="9789"/>
                    </a:lnTo>
                    <a:lnTo>
                      <a:pt x="47" y="9836"/>
                    </a:lnTo>
                    <a:lnTo>
                      <a:pt x="1" y="9883"/>
                    </a:lnTo>
                    <a:lnTo>
                      <a:pt x="47" y="9976"/>
                    </a:lnTo>
                    <a:lnTo>
                      <a:pt x="47" y="10023"/>
                    </a:lnTo>
                    <a:lnTo>
                      <a:pt x="141" y="10070"/>
                    </a:lnTo>
                    <a:lnTo>
                      <a:pt x="188" y="10070"/>
                    </a:lnTo>
                    <a:lnTo>
                      <a:pt x="282" y="10023"/>
                    </a:lnTo>
                    <a:lnTo>
                      <a:pt x="375" y="9976"/>
                    </a:lnTo>
                    <a:lnTo>
                      <a:pt x="12881" y="9976"/>
                    </a:lnTo>
                    <a:lnTo>
                      <a:pt x="12881" y="9929"/>
                    </a:lnTo>
                    <a:lnTo>
                      <a:pt x="13255" y="9602"/>
                    </a:lnTo>
                    <a:lnTo>
                      <a:pt x="13958" y="8899"/>
                    </a:lnTo>
                    <a:lnTo>
                      <a:pt x="15316" y="7494"/>
                    </a:lnTo>
                    <a:lnTo>
                      <a:pt x="15691" y="7166"/>
                    </a:lnTo>
                    <a:lnTo>
                      <a:pt x="15738" y="7072"/>
                    </a:lnTo>
                    <a:lnTo>
                      <a:pt x="15784" y="7026"/>
                    </a:lnTo>
                    <a:lnTo>
                      <a:pt x="15784" y="6979"/>
                    </a:lnTo>
                    <a:lnTo>
                      <a:pt x="15784" y="6838"/>
                    </a:lnTo>
                    <a:lnTo>
                      <a:pt x="15784" y="6604"/>
                    </a:lnTo>
                    <a:lnTo>
                      <a:pt x="15784" y="5574"/>
                    </a:lnTo>
                    <a:lnTo>
                      <a:pt x="15784" y="3513"/>
                    </a:lnTo>
                    <a:lnTo>
                      <a:pt x="15784" y="375"/>
                    </a:lnTo>
                    <a:lnTo>
                      <a:pt x="15784" y="328"/>
                    </a:lnTo>
                    <a:lnTo>
                      <a:pt x="15831" y="281"/>
                    </a:lnTo>
                    <a:lnTo>
                      <a:pt x="15878" y="188"/>
                    </a:lnTo>
                    <a:lnTo>
                      <a:pt x="15878" y="94"/>
                    </a:lnTo>
                    <a:lnTo>
                      <a:pt x="15831" y="47"/>
                    </a:lnTo>
                    <a:lnTo>
                      <a:pt x="1578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5647214" y="3310870"/>
                <a:ext cx="654120" cy="397133"/>
              </a:xfrm>
              <a:custGeom>
                <a:avLst/>
                <a:gdLst/>
                <a:ahLst/>
                <a:cxnLst/>
                <a:rect l="l" t="t" r="r" b="b"/>
                <a:pathLst>
                  <a:path w="14427" h="8759" extrusionOk="0">
                    <a:moveTo>
                      <a:pt x="14192" y="0"/>
                    </a:moveTo>
                    <a:lnTo>
                      <a:pt x="14145" y="47"/>
                    </a:lnTo>
                    <a:lnTo>
                      <a:pt x="14098" y="94"/>
                    </a:lnTo>
                    <a:lnTo>
                      <a:pt x="14098" y="188"/>
                    </a:lnTo>
                    <a:lnTo>
                      <a:pt x="14098" y="281"/>
                    </a:lnTo>
                    <a:lnTo>
                      <a:pt x="14192" y="328"/>
                    </a:lnTo>
                    <a:lnTo>
                      <a:pt x="14192" y="375"/>
                    </a:lnTo>
                    <a:lnTo>
                      <a:pt x="14192" y="3232"/>
                    </a:lnTo>
                    <a:lnTo>
                      <a:pt x="14192" y="5058"/>
                    </a:lnTo>
                    <a:lnTo>
                      <a:pt x="14192" y="5995"/>
                    </a:lnTo>
                    <a:lnTo>
                      <a:pt x="14192" y="6229"/>
                    </a:lnTo>
                    <a:lnTo>
                      <a:pt x="14192" y="6323"/>
                    </a:lnTo>
                    <a:lnTo>
                      <a:pt x="14145" y="6370"/>
                    </a:lnTo>
                    <a:lnTo>
                      <a:pt x="13817" y="6698"/>
                    </a:lnTo>
                    <a:lnTo>
                      <a:pt x="12740" y="7775"/>
                    </a:lnTo>
                    <a:lnTo>
                      <a:pt x="12225" y="8290"/>
                    </a:lnTo>
                    <a:lnTo>
                      <a:pt x="12084" y="8431"/>
                    </a:lnTo>
                    <a:lnTo>
                      <a:pt x="12038" y="8478"/>
                    </a:lnTo>
                    <a:lnTo>
                      <a:pt x="375" y="8478"/>
                    </a:lnTo>
                    <a:lnTo>
                      <a:pt x="282" y="8431"/>
                    </a:lnTo>
                    <a:lnTo>
                      <a:pt x="188" y="8384"/>
                    </a:lnTo>
                    <a:lnTo>
                      <a:pt x="141" y="8431"/>
                    </a:lnTo>
                    <a:lnTo>
                      <a:pt x="47" y="8478"/>
                    </a:lnTo>
                    <a:lnTo>
                      <a:pt x="47" y="8524"/>
                    </a:lnTo>
                    <a:lnTo>
                      <a:pt x="1" y="8571"/>
                    </a:lnTo>
                    <a:lnTo>
                      <a:pt x="47" y="8665"/>
                    </a:lnTo>
                    <a:lnTo>
                      <a:pt x="47" y="8712"/>
                    </a:lnTo>
                    <a:lnTo>
                      <a:pt x="141" y="8759"/>
                    </a:lnTo>
                    <a:lnTo>
                      <a:pt x="188" y="8759"/>
                    </a:lnTo>
                    <a:lnTo>
                      <a:pt x="282" y="8712"/>
                    </a:lnTo>
                    <a:lnTo>
                      <a:pt x="375" y="8665"/>
                    </a:lnTo>
                    <a:lnTo>
                      <a:pt x="12084" y="8665"/>
                    </a:lnTo>
                    <a:lnTo>
                      <a:pt x="12131" y="8618"/>
                    </a:lnTo>
                    <a:lnTo>
                      <a:pt x="12225" y="8524"/>
                    </a:lnTo>
                    <a:lnTo>
                      <a:pt x="12319" y="8431"/>
                    </a:lnTo>
                    <a:lnTo>
                      <a:pt x="12881" y="7869"/>
                    </a:lnTo>
                    <a:lnTo>
                      <a:pt x="13958" y="6838"/>
                    </a:lnTo>
                    <a:lnTo>
                      <a:pt x="14239" y="6510"/>
                    </a:lnTo>
                    <a:lnTo>
                      <a:pt x="14333" y="6417"/>
                    </a:lnTo>
                    <a:lnTo>
                      <a:pt x="14333" y="6370"/>
                    </a:lnTo>
                    <a:lnTo>
                      <a:pt x="14333" y="6229"/>
                    </a:lnTo>
                    <a:lnTo>
                      <a:pt x="14333" y="5995"/>
                    </a:lnTo>
                    <a:lnTo>
                      <a:pt x="14333" y="5058"/>
                    </a:lnTo>
                    <a:lnTo>
                      <a:pt x="14333" y="3232"/>
                    </a:lnTo>
                    <a:lnTo>
                      <a:pt x="14333" y="375"/>
                    </a:lnTo>
                    <a:lnTo>
                      <a:pt x="14333" y="328"/>
                    </a:lnTo>
                    <a:lnTo>
                      <a:pt x="14426" y="281"/>
                    </a:lnTo>
                    <a:lnTo>
                      <a:pt x="14426" y="188"/>
                    </a:lnTo>
                    <a:lnTo>
                      <a:pt x="14426" y="94"/>
                    </a:lnTo>
                    <a:lnTo>
                      <a:pt x="14379" y="47"/>
                    </a:lnTo>
                    <a:lnTo>
                      <a:pt x="1433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5647214" y="3310870"/>
                <a:ext cx="586156" cy="333430"/>
              </a:xfrm>
              <a:custGeom>
                <a:avLst/>
                <a:gdLst/>
                <a:ahLst/>
                <a:cxnLst/>
                <a:rect l="l" t="t" r="r" b="b"/>
                <a:pathLst>
                  <a:path w="12928" h="7354" extrusionOk="0">
                    <a:moveTo>
                      <a:pt x="12693" y="0"/>
                    </a:moveTo>
                    <a:lnTo>
                      <a:pt x="12646" y="47"/>
                    </a:lnTo>
                    <a:lnTo>
                      <a:pt x="12600" y="94"/>
                    </a:lnTo>
                    <a:lnTo>
                      <a:pt x="12600" y="188"/>
                    </a:lnTo>
                    <a:lnTo>
                      <a:pt x="12600" y="281"/>
                    </a:lnTo>
                    <a:lnTo>
                      <a:pt x="12693" y="328"/>
                    </a:lnTo>
                    <a:lnTo>
                      <a:pt x="12693" y="375"/>
                    </a:lnTo>
                    <a:lnTo>
                      <a:pt x="12693" y="2998"/>
                    </a:lnTo>
                    <a:lnTo>
                      <a:pt x="12693" y="4731"/>
                    </a:lnTo>
                    <a:lnTo>
                      <a:pt x="12693" y="5574"/>
                    </a:lnTo>
                    <a:lnTo>
                      <a:pt x="12693" y="5761"/>
                    </a:lnTo>
                    <a:lnTo>
                      <a:pt x="12693" y="5855"/>
                    </a:lnTo>
                    <a:lnTo>
                      <a:pt x="12693" y="5902"/>
                    </a:lnTo>
                    <a:lnTo>
                      <a:pt x="12646" y="5902"/>
                    </a:lnTo>
                    <a:lnTo>
                      <a:pt x="12365" y="6183"/>
                    </a:lnTo>
                    <a:lnTo>
                      <a:pt x="11757" y="6791"/>
                    </a:lnTo>
                    <a:lnTo>
                      <a:pt x="11476" y="7072"/>
                    </a:lnTo>
                    <a:lnTo>
                      <a:pt x="375" y="7072"/>
                    </a:lnTo>
                    <a:lnTo>
                      <a:pt x="282" y="7026"/>
                    </a:lnTo>
                    <a:lnTo>
                      <a:pt x="188" y="6979"/>
                    </a:lnTo>
                    <a:lnTo>
                      <a:pt x="141" y="6979"/>
                    </a:lnTo>
                    <a:lnTo>
                      <a:pt x="47" y="7026"/>
                    </a:lnTo>
                    <a:lnTo>
                      <a:pt x="47" y="7072"/>
                    </a:lnTo>
                    <a:lnTo>
                      <a:pt x="1" y="7166"/>
                    </a:lnTo>
                    <a:lnTo>
                      <a:pt x="47" y="7213"/>
                    </a:lnTo>
                    <a:lnTo>
                      <a:pt x="47" y="7307"/>
                    </a:lnTo>
                    <a:lnTo>
                      <a:pt x="141" y="7353"/>
                    </a:lnTo>
                    <a:lnTo>
                      <a:pt x="188" y="7353"/>
                    </a:lnTo>
                    <a:lnTo>
                      <a:pt x="282" y="7307"/>
                    </a:lnTo>
                    <a:lnTo>
                      <a:pt x="375" y="7260"/>
                    </a:lnTo>
                    <a:lnTo>
                      <a:pt x="11522" y="7260"/>
                    </a:lnTo>
                    <a:lnTo>
                      <a:pt x="11569" y="7213"/>
                    </a:lnTo>
                    <a:lnTo>
                      <a:pt x="11897" y="6932"/>
                    </a:lnTo>
                    <a:lnTo>
                      <a:pt x="12506" y="6323"/>
                    </a:lnTo>
                    <a:lnTo>
                      <a:pt x="12787" y="5995"/>
                    </a:lnTo>
                    <a:lnTo>
                      <a:pt x="12834" y="5948"/>
                    </a:lnTo>
                    <a:lnTo>
                      <a:pt x="12834" y="5855"/>
                    </a:lnTo>
                    <a:lnTo>
                      <a:pt x="12834" y="5761"/>
                    </a:lnTo>
                    <a:lnTo>
                      <a:pt x="12834" y="5574"/>
                    </a:lnTo>
                    <a:lnTo>
                      <a:pt x="12834" y="4731"/>
                    </a:lnTo>
                    <a:lnTo>
                      <a:pt x="12834" y="2998"/>
                    </a:lnTo>
                    <a:lnTo>
                      <a:pt x="12834" y="375"/>
                    </a:lnTo>
                    <a:lnTo>
                      <a:pt x="12834" y="328"/>
                    </a:lnTo>
                    <a:lnTo>
                      <a:pt x="12927" y="281"/>
                    </a:lnTo>
                    <a:lnTo>
                      <a:pt x="12927" y="188"/>
                    </a:lnTo>
                    <a:lnTo>
                      <a:pt x="12927" y="94"/>
                    </a:lnTo>
                    <a:lnTo>
                      <a:pt x="12881" y="47"/>
                    </a:lnTo>
                    <a:lnTo>
                      <a:pt x="1283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 name="Google Shape;775;p36"/>
            <p:cNvGrpSpPr/>
            <p:nvPr/>
          </p:nvGrpSpPr>
          <p:grpSpPr>
            <a:xfrm>
              <a:off x="7328195" y="-1031841"/>
              <a:ext cx="496972" cy="2501635"/>
              <a:chOff x="8153020" y="-1031841"/>
              <a:chExt cx="496972" cy="2501635"/>
            </a:xfrm>
          </p:grpSpPr>
          <p:sp>
            <p:nvSpPr>
              <p:cNvPr id="776" name="Google Shape;776;p36"/>
              <p:cNvSpPr/>
              <p:nvPr/>
            </p:nvSpPr>
            <p:spPr>
              <a:xfrm>
                <a:off x="8327171" y="-1031841"/>
                <a:ext cx="322821" cy="2501635"/>
              </a:xfrm>
              <a:custGeom>
                <a:avLst/>
                <a:gdLst/>
                <a:ahLst/>
                <a:cxnLst/>
                <a:rect l="l" t="t" r="r" b="b"/>
                <a:pathLst>
                  <a:path w="7120" h="55175" extrusionOk="0">
                    <a:moveTo>
                      <a:pt x="6838" y="1"/>
                    </a:moveTo>
                    <a:lnTo>
                      <a:pt x="6792" y="48"/>
                    </a:lnTo>
                    <a:lnTo>
                      <a:pt x="6745" y="94"/>
                    </a:lnTo>
                    <a:lnTo>
                      <a:pt x="6745" y="188"/>
                    </a:lnTo>
                    <a:lnTo>
                      <a:pt x="6792" y="282"/>
                    </a:lnTo>
                    <a:lnTo>
                      <a:pt x="6838" y="329"/>
                    </a:lnTo>
                    <a:lnTo>
                      <a:pt x="6838" y="375"/>
                    </a:lnTo>
                    <a:lnTo>
                      <a:pt x="6838" y="16066"/>
                    </a:lnTo>
                    <a:lnTo>
                      <a:pt x="6838" y="25808"/>
                    </a:lnTo>
                    <a:lnTo>
                      <a:pt x="6838" y="30632"/>
                    </a:lnTo>
                    <a:lnTo>
                      <a:pt x="6838" y="33067"/>
                    </a:lnTo>
                    <a:lnTo>
                      <a:pt x="6838" y="34285"/>
                    </a:lnTo>
                    <a:lnTo>
                      <a:pt x="6838" y="34566"/>
                    </a:lnTo>
                    <a:lnTo>
                      <a:pt x="6838" y="34613"/>
                    </a:lnTo>
                    <a:lnTo>
                      <a:pt x="6792" y="34613"/>
                    </a:lnTo>
                    <a:lnTo>
                      <a:pt x="6698" y="34753"/>
                    </a:lnTo>
                    <a:lnTo>
                      <a:pt x="6230" y="35175"/>
                    </a:lnTo>
                    <a:lnTo>
                      <a:pt x="2998" y="38407"/>
                    </a:lnTo>
                    <a:lnTo>
                      <a:pt x="1359" y="40046"/>
                    </a:lnTo>
                    <a:lnTo>
                      <a:pt x="562" y="40842"/>
                    </a:lnTo>
                    <a:lnTo>
                      <a:pt x="141" y="41264"/>
                    </a:lnTo>
                    <a:lnTo>
                      <a:pt x="94" y="41357"/>
                    </a:lnTo>
                    <a:lnTo>
                      <a:pt x="94" y="41451"/>
                    </a:lnTo>
                    <a:lnTo>
                      <a:pt x="94" y="41591"/>
                    </a:lnTo>
                    <a:lnTo>
                      <a:pt x="94" y="41872"/>
                    </a:lnTo>
                    <a:lnTo>
                      <a:pt x="94" y="54799"/>
                    </a:lnTo>
                    <a:lnTo>
                      <a:pt x="94" y="54846"/>
                    </a:lnTo>
                    <a:lnTo>
                      <a:pt x="0" y="54893"/>
                    </a:lnTo>
                    <a:lnTo>
                      <a:pt x="0" y="54987"/>
                    </a:lnTo>
                    <a:lnTo>
                      <a:pt x="0" y="55080"/>
                    </a:lnTo>
                    <a:lnTo>
                      <a:pt x="47" y="55127"/>
                    </a:lnTo>
                    <a:lnTo>
                      <a:pt x="94" y="55174"/>
                    </a:lnTo>
                    <a:lnTo>
                      <a:pt x="235" y="55174"/>
                    </a:lnTo>
                    <a:lnTo>
                      <a:pt x="281" y="55127"/>
                    </a:lnTo>
                    <a:lnTo>
                      <a:pt x="328" y="55080"/>
                    </a:lnTo>
                    <a:lnTo>
                      <a:pt x="328" y="54987"/>
                    </a:lnTo>
                    <a:lnTo>
                      <a:pt x="328" y="54893"/>
                    </a:lnTo>
                    <a:lnTo>
                      <a:pt x="235" y="54846"/>
                    </a:lnTo>
                    <a:lnTo>
                      <a:pt x="235" y="54799"/>
                    </a:lnTo>
                    <a:lnTo>
                      <a:pt x="235" y="41872"/>
                    </a:lnTo>
                    <a:lnTo>
                      <a:pt x="235" y="41591"/>
                    </a:lnTo>
                    <a:lnTo>
                      <a:pt x="235" y="41451"/>
                    </a:lnTo>
                    <a:lnTo>
                      <a:pt x="235" y="41404"/>
                    </a:lnTo>
                    <a:lnTo>
                      <a:pt x="281" y="41404"/>
                    </a:lnTo>
                    <a:lnTo>
                      <a:pt x="656" y="40983"/>
                    </a:lnTo>
                    <a:lnTo>
                      <a:pt x="1499" y="40186"/>
                    </a:lnTo>
                    <a:lnTo>
                      <a:pt x="3138" y="38547"/>
                    </a:lnTo>
                    <a:lnTo>
                      <a:pt x="6370" y="35269"/>
                    </a:lnTo>
                    <a:lnTo>
                      <a:pt x="6792" y="34847"/>
                    </a:lnTo>
                    <a:lnTo>
                      <a:pt x="6885" y="34753"/>
                    </a:lnTo>
                    <a:lnTo>
                      <a:pt x="6979" y="34707"/>
                    </a:lnTo>
                    <a:lnTo>
                      <a:pt x="7026" y="34660"/>
                    </a:lnTo>
                    <a:lnTo>
                      <a:pt x="7026" y="34613"/>
                    </a:lnTo>
                    <a:lnTo>
                      <a:pt x="7026" y="34285"/>
                    </a:lnTo>
                    <a:lnTo>
                      <a:pt x="7026" y="33067"/>
                    </a:lnTo>
                    <a:lnTo>
                      <a:pt x="7026" y="30632"/>
                    </a:lnTo>
                    <a:lnTo>
                      <a:pt x="7026" y="25808"/>
                    </a:lnTo>
                    <a:lnTo>
                      <a:pt x="7026" y="16066"/>
                    </a:lnTo>
                    <a:lnTo>
                      <a:pt x="7026" y="375"/>
                    </a:lnTo>
                    <a:lnTo>
                      <a:pt x="7026" y="329"/>
                    </a:lnTo>
                    <a:lnTo>
                      <a:pt x="7073" y="282"/>
                    </a:lnTo>
                    <a:lnTo>
                      <a:pt x="7119" y="188"/>
                    </a:lnTo>
                    <a:lnTo>
                      <a:pt x="7073"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8233725" y="-1031841"/>
                <a:ext cx="322821" cy="2501635"/>
              </a:xfrm>
              <a:custGeom>
                <a:avLst/>
                <a:gdLst/>
                <a:ahLst/>
                <a:cxnLst/>
                <a:rect l="l" t="t" r="r" b="b"/>
                <a:pathLst>
                  <a:path w="7120" h="55175" extrusionOk="0">
                    <a:moveTo>
                      <a:pt x="6839" y="1"/>
                    </a:moveTo>
                    <a:lnTo>
                      <a:pt x="6792" y="48"/>
                    </a:lnTo>
                    <a:lnTo>
                      <a:pt x="6745" y="94"/>
                    </a:lnTo>
                    <a:lnTo>
                      <a:pt x="6745" y="188"/>
                    </a:lnTo>
                    <a:lnTo>
                      <a:pt x="6792" y="282"/>
                    </a:lnTo>
                    <a:lnTo>
                      <a:pt x="6839" y="329"/>
                    </a:lnTo>
                    <a:lnTo>
                      <a:pt x="6839" y="375"/>
                    </a:lnTo>
                    <a:lnTo>
                      <a:pt x="6839" y="15738"/>
                    </a:lnTo>
                    <a:lnTo>
                      <a:pt x="6839" y="25246"/>
                    </a:lnTo>
                    <a:lnTo>
                      <a:pt x="6839" y="29976"/>
                    </a:lnTo>
                    <a:lnTo>
                      <a:pt x="6839" y="32365"/>
                    </a:lnTo>
                    <a:lnTo>
                      <a:pt x="6839" y="33582"/>
                    </a:lnTo>
                    <a:lnTo>
                      <a:pt x="6839" y="33723"/>
                    </a:lnTo>
                    <a:lnTo>
                      <a:pt x="6839" y="33770"/>
                    </a:lnTo>
                    <a:lnTo>
                      <a:pt x="6839" y="33817"/>
                    </a:lnTo>
                    <a:lnTo>
                      <a:pt x="6651" y="34004"/>
                    </a:lnTo>
                    <a:lnTo>
                      <a:pt x="6230" y="34426"/>
                    </a:lnTo>
                    <a:lnTo>
                      <a:pt x="2998" y="37704"/>
                    </a:lnTo>
                    <a:lnTo>
                      <a:pt x="1359" y="39296"/>
                    </a:lnTo>
                    <a:lnTo>
                      <a:pt x="563" y="40140"/>
                    </a:lnTo>
                    <a:lnTo>
                      <a:pt x="141" y="40561"/>
                    </a:lnTo>
                    <a:lnTo>
                      <a:pt x="94" y="40561"/>
                    </a:lnTo>
                    <a:lnTo>
                      <a:pt x="94" y="40608"/>
                    </a:lnTo>
                    <a:lnTo>
                      <a:pt x="94" y="40702"/>
                    </a:lnTo>
                    <a:lnTo>
                      <a:pt x="94" y="40842"/>
                    </a:lnTo>
                    <a:lnTo>
                      <a:pt x="94" y="41170"/>
                    </a:lnTo>
                    <a:lnTo>
                      <a:pt x="94" y="54799"/>
                    </a:lnTo>
                    <a:lnTo>
                      <a:pt x="94" y="54846"/>
                    </a:lnTo>
                    <a:lnTo>
                      <a:pt x="1" y="54893"/>
                    </a:lnTo>
                    <a:lnTo>
                      <a:pt x="1" y="54987"/>
                    </a:lnTo>
                    <a:lnTo>
                      <a:pt x="1" y="55080"/>
                    </a:lnTo>
                    <a:lnTo>
                      <a:pt x="47" y="55127"/>
                    </a:lnTo>
                    <a:lnTo>
                      <a:pt x="94" y="55174"/>
                    </a:lnTo>
                    <a:lnTo>
                      <a:pt x="235" y="55174"/>
                    </a:lnTo>
                    <a:lnTo>
                      <a:pt x="282" y="55127"/>
                    </a:lnTo>
                    <a:lnTo>
                      <a:pt x="328" y="55080"/>
                    </a:lnTo>
                    <a:lnTo>
                      <a:pt x="328" y="54987"/>
                    </a:lnTo>
                    <a:lnTo>
                      <a:pt x="328" y="54893"/>
                    </a:lnTo>
                    <a:lnTo>
                      <a:pt x="235" y="54846"/>
                    </a:lnTo>
                    <a:lnTo>
                      <a:pt x="235" y="54799"/>
                    </a:lnTo>
                    <a:lnTo>
                      <a:pt x="235" y="41170"/>
                    </a:lnTo>
                    <a:lnTo>
                      <a:pt x="235" y="40842"/>
                    </a:lnTo>
                    <a:lnTo>
                      <a:pt x="235" y="40702"/>
                    </a:lnTo>
                    <a:lnTo>
                      <a:pt x="235" y="40655"/>
                    </a:lnTo>
                    <a:lnTo>
                      <a:pt x="282" y="40655"/>
                    </a:lnTo>
                    <a:lnTo>
                      <a:pt x="656" y="40233"/>
                    </a:lnTo>
                    <a:lnTo>
                      <a:pt x="1452" y="39437"/>
                    </a:lnTo>
                    <a:lnTo>
                      <a:pt x="3092" y="37798"/>
                    </a:lnTo>
                    <a:lnTo>
                      <a:pt x="6370" y="34566"/>
                    </a:lnTo>
                    <a:lnTo>
                      <a:pt x="6792" y="34144"/>
                    </a:lnTo>
                    <a:lnTo>
                      <a:pt x="7026" y="33910"/>
                    </a:lnTo>
                    <a:lnTo>
                      <a:pt x="7026" y="33863"/>
                    </a:lnTo>
                    <a:lnTo>
                      <a:pt x="7026" y="33817"/>
                    </a:lnTo>
                    <a:lnTo>
                      <a:pt x="7026" y="33723"/>
                    </a:lnTo>
                    <a:lnTo>
                      <a:pt x="7026" y="33582"/>
                    </a:lnTo>
                    <a:lnTo>
                      <a:pt x="7026" y="32365"/>
                    </a:lnTo>
                    <a:lnTo>
                      <a:pt x="7026" y="29976"/>
                    </a:lnTo>
                    <a:lnTo>
                      <a:pt x="7026" y="25246"/>
                    </a:lnTo>
                    <a:lnTo>
                      <a:pt x="7026" y="15738"/>
                    </a:lnTo>
                    <a:lnTo>
                      <a:pt x="7026" y="375"/>
                    </a:lnTo>
                    <a:lnTo>
                      <a:pt x="7026" y="329"/>
                    </a:lnTo>
                    <a:lnTo>
                      <a:pt x="7073" y="282"/>
                    </a:lnTo>
                    <a:lnTo>
                      <a:pt x="7120" y="188"/>
                    </a:lnTo>
                    <a:lnTo>
                      <a:pt x="7120"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a:off x="8153020" y="-1031841"/>
                <a:ext cx="322821" cy="2501635"/>
              </a:xfrm>
              <a:custGeom>
                <a:avLst/>
                <a:gdLst/>
                <a:ahLst/>
                <a:cxnLst/>
                <a:rect l="l" t="t" r="r" b="b"/>
                <a:pathLst>
                  <a:path w="7120" h="55175" extrusionOk="0">
                    <a:moveTo>
                      <a:pt x="6886" y="1"/>
                    </a:moveTo>
                    <a:lnTo>
                      <a:pt x="6792" y="48"/>
                    </a:lnTo>
                    <a:lnTo>
                      <a:pt x="6792" y="94"/>
                    </a:lnTo>
                    <a:lnTo>
                      <a:pt x="6745" y="188"/>
                    </a:lnTo>
                    <a:lnTo>
                      <a:pt x="6792" y="282"/>
                    </a:lnTo>
                    <a:lnTo>
                      <a:pt x="6839" y="329"/>
                    </a:lnTo>
                    <a:lnTo>
                      <a:pt x="6839" y="375"/>
                    </a:lnTo>
                    <a:lnTo>
                      <a:pt x="6839" y="15363"/>
                    </a:lnTo>
                    <a:lnTo>
                      <a:pt x="6839" y="24684"/>
                    </a:lnTo>
                    <a:lnTo>
                      <a:pt x="6839" y="29367"/>
                    </a:lnTo>
                    <a:lnTo>
                      <a:pt x="6839" y="31709"/>
                    </a:lnTo>
                    <a:lnTo>
                      <a:pt x="6839" y="32880"/>
                    </a:lnTo>
                    <a:lnTo>
                      <a:pt x="6839" y="33020"/>
                    </a:lnTo>
                    <a:lnTo>
                      <a:pt x="6839" y="33067"/>
                    </a:lnTo>
                    <a:lnTo>
                      <a:pt x="6839" y="33114"/>
                    </a:lnTo>
                    <a:lnTo>
                      <a:pt x="6652" y="33301"/>
                    </a:lnTo>
                    <a:lnTo>
                      <a:pt x="6230" y="33723"/>
                    </a:lnTo>
                    <a:lnTo>
                      <a:pt x="2951" y="36955"/>
                    </a:lnTo>
                    <a:lnTo>
                      <a:pt x="1359" y="38594"/>
                    </a:lnTo>
                    <a:lnTo>
                      <a:pt x="516" y="39390"/>
                    </a:lnTo>
                    <a:lnTo>
                      <a:pt x="94" y="39812"/>
                    </a:lnTo>
                    <a:lnTo>
                      <a:pt x="94" y="39859"/>
                    </a:lnTo>
                    <a:lnTo>
                      <a:pt x="94" y="39905"/>
                    </a:lnTo>
                    <a:lnTo>
                      <a:pt x="94" y="39999"/>
                    </a:lnTo>
                    <a:lnTo>
                      <a:pt x="94" y="40140"/>
                    </a:lnTo>
                    <a:lnTo>
                      <a:pt x="94" y="40421"/>
                    </a:lnTo>
                    <a:lnTo>
                      <a:pt x="94" y="54799"/>
                    </a:lnTo>
                    <a:lnTo>
                      <a:pt x="94" y="54846"/>
                    </a:lnTo>
                    <a:lnTo>
                      <a:pt x="1" y="54893"/>
                    </a:lnTo>
                    <a:lnTo>
                      <a:pt x="1" y="54987"/>
                    </a:lnTo>
                    <a:lnTo>
                      <a:pt x="1" y="55080"/>
                    </a:lnTo>
                    <a:lnTo>
                      <a:pt x="48" y="55127"/>
                    </a:lnTo>
                    <a:lnTo>
                      <a:pt x="94" y="55174"/>
                    </a:lnTo>
                    <a:lnTo>
                      <a:pt x="235" y="55174"/>
                    </a:lnTo>
                    <a:lnTo>
                      <a:pt x="282" y="55127"/>
                    </a:lnTo>
                    <a:lnTo>
                      <a:pt x="329" y="55080"/>
                    </a:lnTo>
                    <a:lnTo>
                      <a:pt x="329" y="54987"/>
                    </a:lnTo>
                    <a:lnTo>
                      <a:pt x="329" y="54893"/>
                    </a:lnTo>
                    <a:lnTo>
                      <a:pt x="235" y="54846"/>
                    </a:lnTo>
                    <a:lnTo>
                      <a:pt x="235" y="54799"/>
                    </a:lnTo>
                    <a:lnTo>
                      <a:pt x="235" y="40421"/>
                    </a:lnTo>
                    <a:lnTo>
                      <a:pt x="235" y="40140"/>
                    </a:lnTo>
                    <a:lnTo>
                      <a:pt x="235" y="39999"/>
                    </a:lnTo>
                    <a:lnTo>
                      <a:pt x="235" y="39952"/>
                    </a:lnTo>
                    <a:lnTo>
                      <a:pt x="235" y="39905"/>
                    </a:lnTo>
                    <a:lnTo>
                      <a:pt x="282" y="39905"/>
                    </a:lnTo>
                    <a:lnTo>
                      <a:pt x="656" y="39531"/>
                    </a:lnTo>
                    <a:lnTo>
                      <a:pt x="1453" y="38688"/>
                    </a:lnTo>
                    <a:lnTo>
                      <a:pt x="3092" y="37095"/>
                    </a:lnTo>
                    <a:lnTo>
                      <a:pt x="6324" y="33817"/>
                    </a:lnTo>
                    <a:lnTo>
                      <a:pt x="6745" y="33395"/>
                    </a:lnTo>
                    <a:lnTo>
                      <a:pt x="6979" y="33208"/>
                    </a:lnTo>
                    <a:lnTo>
                      <a:pt x="6979" y="33161"/>
                    </a:lnTo>
                    <a:lnTo>
                      <a:pt x="7026" y="33161"/>
                    </a:lnTo>
                    <a:lnTo>
                      <a:pt x="7026" y="33114"/>
                    </a:lnTo>
                    <a:lnTo>
                      <a:pt x="7026" y="33020"/>
                    </a:lnTo>
                    <a:lnTo>
                      <a:pt x="7026" y="32880"/>
                    </a:lnTo>
                    <a:lnTo>
                      <a:pt x="7026" y="31709"/>
                    </a:lnTo>
                    <a:lnTo>
                      <a:pt x="7026" y="29367"/>
                    </a:lnTo>
                    <a:lnTo>
                      <a:pt x="7026" y="24684"/>
                    </a:lnTo>
                    <a:lnTo>
                      <a:pt x="7026" y="15363"/>
                    </a:lnTo>
                    <a:lnTo>
                      <a:pt x="7026" y="375"/>
                    </a:lnTo>
                    <a:lnTo>
                      <a:pt x="7026" y="329"/>
                    </a:lnTo>
                    <a:lnTo>
                      <a:pt x="7073" y="282"/>
                    </a:lnTo>
                    <a:lnTo>
                      <a:pt x="7120" y="188"/>
                    </a:lnTo>
                    <a:lnTo>
                      <a:pt x="7120" y="94"/>
                    </a:lnTo>
                    <a:lnTo>
                      <a:pt x="7073" y="48"/>
                    </a:lnTo>
                    <a:lnTo>
                      <a:pt x="7026"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36"/>
            <p:cNvGrpSpPr/>
            <p:nvPr/>
          </p:nvGrpSpPr>
          <p:grpSpPr>
            <a:xfrm>
              <a:off x="6687501" y="-1031841"/>
              <a:ext cx="496972" cy="2501635"/>
              <a:chOff x="7450114" y="-1031841"/>
              <a:chExt cx="496972" cy="2501635"/>
            </a:xfrm>
          </p:grpSpPr>
          <p:sp>
            <p:nvSpPr>
              <p:cNvPr id="780" name="Google Shape;780;p36"/>
              <p:cNvSpPr/>
              <p:nvPr/>
            </p:nvSpPr>
            <p:spPr>
              <a:xfrm>
                <a:off x="7450114" y="-1031841"/>
                <a:ext cx="322821" cy="2501635"/>
              </a:xfrm>
              <a:custGeom>
                <a:avLst/>
                <a:gdLst/>
                <a:ahLst/>
                <a:cxnLst/>
                <a:rect l="l" t="t" r="r" b="b"/>
                <a:pathLst>
                  <a:path w="7120" h="55175" extrusionOk="0">
                    <a:moveTo>
                      <a:pt x="94" y="1"/>
                    </a:moveTo>
                    <a:lnTo>
                      <a:pt x="48" y="48"/>
                    </a:lnTo>
                    <a:lnTo>
                      <a:pt x="1" y="94"/>
                    </a:lnTo>
                    <a:lnTo>
                      <a:pt x="1" y="188"/>
                    </a:lnTo>
                    <a:lnTo>
                      <a:pt x="1" y="282"/>
                    </a:lnTo>
                    <a:lnTo>
                      <a:pt x="94" y="329"/>
                    </a:lnTo>
                    <a:lnTo>
                      <a:pt x="94" y="375"/>
                    </a:lnTo>
                    <a:lnTo>
                      <a:pt x="94" y="33817"/>
                    </a:lnTo>
                    <a:lnTo>
                      <a:pt x="94" y="34472"/>
                    </a:lnTo>
                    <a:lnTo>
                      <a:pt x="94" y="34660"/>
                    </a:lnTo>
                    <a:lnTo>
                      <a:pt x="141" y="34707"/>
                    </a:lnTo>
                    <a:lnTo>
                      <a:pt x="188" y="34800"/>
                    </a:lnTo>
                    <a:lnTo>
                      <a:pt x="422" y="34988"/>
                    </a:lnTo>
                    <a:lnTo>
                      <a:pt x="1312" y="35877"/>
                    </a:lnTo>
                    <a:lnTo>
                      <a:pt x="3045" y="37610"/>
                    </a:lnTo>
                    <a:lnTo>
                      <a:pt x="6558" y="41123"/>
                    </a:lnTo>
                    <a:lnTo>
                      <a:pt x="6745" y="41310"/>
                    </a:lnTo>
                    <a:lnTo>
                      <a:pt x="6839" y="41404"/>
                    </a:lnTo>
                    <a:lnTo>
                      <a:pt x="6839" y="41451"/>
                    </a:lnTo>
                    <a:lnTo>
                      <a:pt x="6839" y="41545"/>
                    </a:lnTo>
                    <a:lnTo>
                      <a:pt x="6839" y="42107"/>
                    </a:lnTo>
                    <a:lnTo>
                      <a:pt x="6839" y="43278"/>
                    </a:lnTo>
                    <a:lnTo>
                      <a:pt x="6839" y="45666"/>
                    </a:lnTo>
                    <a:lnTo>
                      <a:pt x="6839" y="50350"/>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50350"/>
                    </a:lnTo>
                    <a:lnTo>
                      <a:pt x="7026" y="45666"/>
                    </a:lnTo>
                    <a:lnTo>
                      <a:pt x="7026" y="43278"/>
                    </a:lnTo>
                    <a:lnTo>
                      <a:pt x="7026" y="42107"/>
                    </a:lnTo>
                    <a:lnTo>
                      <a:pt x="7026" y="41545"/>
                    </a:lnTo>
                    <a:lnTo>
                      <a:pt x="7026" y="41451"/>
                    </a:lnTo>
                    <a:lnTo>
                      <a:pt x="7026" y="41357"/>
                    </a:lnTo>
                    <a:lnTo>
                      <a:pt x="6886" y="41217"/>
                    </a:lnTo>
                    <a:lnTo>
                      <a:pt x="6652" y="40983"/>
                    </a:lnTo>
                    <a:lnTo>
                      <a:pt x="3186" y="37517"/>
                    </a:lnTo>
                    <a:lnTo>
                      <a:pt x="1406" y="35737"/>
                    </a:lnTo>
                    <a:lnTo>
                      <a:pt x="563" y="34894"/>
                    </a:lnTo>
                    <a:lnTo>
                      <a:pt x="329" y="34660"/>
                    </a:lnTo>
                    <a:lnTo>
                      <a:pt x="282" y="34613"/>
                    </a:lnTo>
                    <a:lnTo>
                      <a:pt x="235" y="34566"/>
                    </a:lnTo>
                    <a:lnTo>
                      <a:pt x="235" y="34472"/>
                    </a:lnTo>
                    <a:lnTo>
                      <a:pt x="235" y="33817"/>
                    </a:lnTo>
                    <a:lnTo>
                      <a:pt x="235" y="375"/>
                    </a:lnTo>
                    <a:lnTo>
                      <a:pt x="235" y="329"/>
                    </a:lnTo>
                    <a:lnTo>
                      <a:pt x="329" y="282"/>
                    </a:lnTo>
                    <a:lnTo>
                      <a:pt x="329" y="188"/>
                    </a:lnTo>
                    <a:lnTo>
                      <a:pt x="329" y="94"/>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a:off x="7543559" y="-1031841"/>
                <a:ext cx="322821" cy="2501635"/>
              </a:xfrm>
              <a:custGeom>
                <a:avLst/>
                <a:gdLst/>
                <a:ahLst/>
                <a:cxnLst/>
                <a:rect l="l" t="t" r="r" b="b"/>
                <a:pathLst>
                  <a:path w="7120" h="55175" extrusionOk="0">
                    <a:moveTo>
                      <a:pt x="94" y="1"/>
                    </a:moveTo>
                    <a:lnTo>
                      <a:pt x="47" y="48"/>
                    </a:lnTo>
                    <a:lnTo>
                      <a:pt x="1" y="94"/>
                    </a:lnTo>
                    <a:lnTo>
                      <a:pt x="1" y="188"/>
                    </a:lnTo>
                    <a:lnTo>
                      <a:pt x="1" y="282"/>
                    </a:lnTo>
                    <a:lnTo>
                      <a:pt x="94" y="329"/>
                    </a:lnTo>
                    <a:lnTo>
                      <a:pt x="94" y="375"/>
                    </a:lnTo>
                    <a:lnTo>
                      <a:pt x="94" y="33067"/>
                    </a:lnTo>
                    <a:lnTo>
                      <a:pt x="94" y="33676"/>
                    </a:lnTo>
                    <a:lnTo>
                      <a:pt x="94" y="33863"/>
                    </a:lnTo>
                    <a:lnTo>
                      <a:pt x="94" y="33910"/>
                    </a:lnTo>
                    <a:lnTo>
                      <a:pt x="141" y="33957"/>
                    </a:lnTo>
                    <a:lnTo>
                      <a:pt x="188" y="34004"/>
                    </a:lnTo>
                    <a:lnTo>
                      <a:pt x="422" y="34238"/>
                    </a:lnTo>
                    <a:lnTo>
                      <a:pt x="1265" y="35081"/>
                    </a:lnTo>
                    <a:lnTo>
                      <a:pt x="3045" y="36861"/>
                    </a:lnTo>
                    <a:lnTo>
                      <a:pt x="6511" y="40327"/>
                    </a:lnTo>
                    <a:lnTo>
                      <a:pt x="6745" y="40561"/>
                    </a:lnTo>
                    <a:lnTo>
                      <a:pt x="6839" y="40655"/>
                    </a:lnTo>
                    <a:lnTo>
                      <a:pt x="6839" y="40702"/>
                    </a:lnTo>
                    <a:lnTo>
                      <a:pt x="6839" y="40748"/>
                    </a:lnTo>
                    <a:lnTo>
                      <a:pt x="6839" y="41357"/>
                    </a:lnTo>
                    <a:lnTo>
                      <a:pt x="6839" y="42622"/>
                    </a:lnTo>
                    <a:lnTo>
                      <a:pt x="6839" y="45057"/>
                    </a:lnTo>
                    <a:lnTo>
                      <a:pt x="6839" y="49975"/>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49975"/>
                    </a:lnTo>
                    <a:lnTo>
                      <a:pt x="7026" y="45057"/>
                    </a:lnTo>
                    <a:lnTo>
                      <a:pt x="7026" y="42622"/>
                    </a:lnTo>
                    <a:lnTo>
                      <a:pt x="7026" y="41357"/>
                    </a:lnTo>
                    <a:lnTo>
                      <a:pt x="7026" y="40748"/>
                    </a:lnTo>
                    <a:lnTo>
                      <a:pt x="7026" y="40702"/>
                    </a:lnTo>
                    <a:lnTo>
                      <a:pt x="7026" y="40608"/>
                    </a:lnTo>
                    <a:lnTo>
                      <a:pt x="6979" y="40561"/>
                    </a:lnTo>
                    <a:lnTo>
                      <a:pt x="6886" y="40421"/>
                    </a:lnTo>
                    <a:lnTo>
                      <a:pt x="6651" y="40233"/>
                    </a:lnTo>
                    <a:lnTo>
                      <a:pt x="3139" y="36720"/>
                    </a:lnTo>
                    <a:lnTo>
                      <a:pt x="1406" y="34988"/>
                    </a:lnTo>
                    <a:lnTo>
                      <a:pt x="516" y="34098"/>
                    </a:lnTo>
                    <a:lnTo>
                      <a:pt x="282" y="33863"/>
                    </a:lnTo>
                    <a:lnTo>
                      <a:pt x="282" y="33817"/>
                    </a:lnTo>
                    <a:lnTo>
                      <a:pt x="235" y="33817"/>
                    </a:lnTo>
                    <a:lnTo>
                      <a:pt x="235" y="33676"/>
                    </a:lnTo>
                    <a:lnTo>
                      <a:pt x="235" y="33067"/>
                    </a:lnTo>
                    <a:lnTo>
                      <a:pt x="235" y="375"/>
                    </a:lnTo>
                    <a:lnTo>
                      <a:pt x="235" y="329"/>
                    </a:lnTo>
                    <a:lnTo>
                      <a:pt x="328" y="282"/>
                    </a:lnTo>
                    <a:lnTo>
                      <a:pt x="328" y="188"/>
                    </a:lnTo>
                    <a:lnTo>
                      <a:pt x="328" y="94"/>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a:off x="7622134" y="-1031841"/>
                <a:ext cx="324952" cy="2501635"/>
              </a:xfrm>
              <a:custGeom>
                <a:avLst/>
                <a:gdLst/>
                <a:ahLst/>
                <a:cxnLst/>
                <a:rect l="l" t="t" r="r" b="b"/>
                <a:pathLst>
                  <a:path w="7167" h="55175" extrusionOk="0">
                    <a:moveTo>
                      <a:pt x="141" y="1"/>
                    </a:moveTo>
                    <a:lnTo>
                      <a:pt x="94" y="48"/>
                    </a:lnTo>
                    <a:lnTo>
                      <a:pt x="47" y="94"/>
                    </a:lnTo>
                    <a:lnTo>
                      <a:pt x="1" y="188"/>
                    </a:lnTo>
                    <a:lnTo>
                      <a:pt x="47" y="282"/>
                    </a:lnTo>
                    <a:lnTo>
                      <a:pt x="141" y="329"/>
                    </a:lnTo>
                    <a:lnTo>
                      <a:pt x="94" y="375"/>
                    </a:lnTo>
                    <a:lnTo>
                      <a:pt x="94" y="32271"/>
                    </a:lnTo>
                    <a:lnTo>
                      <a:pt x="94" y="32880"/>
                    </a:lnTo>
                    <a:lnTo>
                      <a:pt x="94" y="33067"/>
                    </a:lnTo>
                    <a:lnTo>
                      <a:pt x="94" y="33114"/>
                    </a:lnTo>
                    <a:lnTo>
                      <a:pt x="94" y="33161"/>
                    </a:lnTo>
                    <a:lnTo>
                      <a:pt x="141" y="33161"/>
                    </a:lnTo>
                    <a:lnTo>
                      <a:pt x="188" y="33255"/>
                    </a:lnTo>
                    <a:lnTo>
                      <a:pt x="422" y="33442"/>
                    </a:lnTo>
                    <a:lnTo>
                      <a:pt x="1312" y="34332"/>
                    </a:lnTo>
                    <a:lnTo>
                      <a:pt x="3045" y="36065"/>
                    </a:lnTo>
                    <a:lnTo>
                      <a:pt x="6558" y="39578"/>
                    </a:lnTo>
                    <a:lnTo>
                      <a:pt x="6792" y="39812"/>
                    </a:lnTo>
                    <a:lnTo>
                      <a:pt x="6886" y="39905"/>
                    </a:lnTo>
                    <a:lnTo>
                      <a:pt x="6886" y="39952"/>
                    </a:lnTo>
                    <a:lnTo>
                      <a:pt x="6886" y="39999"/>
                    </a:lnTo>
                    <a:lnTo>
                      <a:pt x="6886" y="40655"/>
                    </a:lnTo>
                    <a:lnTo>
                      <a:pt x="6886" y="41919"/>
                    </a:lnTo>
                    <a:lnTo>
                      <a:pt x="6886" y="44495"/>
                    </a:lnTo>
                    <a:lnTo>
                      <a:pt x="6886" y="49600"/>
                    </a:lnTo>
                    <a:lnTo>
                      <a:pt x="6886" y="54799"/>
                    </a:lnTo>
                    <a:lnTo>
                      <a:pt x="6886" y="54846"/>
                    </a:lnTo>
                    <a:lnTo>
                      <a:pt x="6839" y="54893"/>
                    </a:lnTo>
                    <a:lnTo>
                      <a:pt x="6792" y="54987"/>
                    </a:lnTo>
                    <a:lnTo>
                      <a:pt x="6792" y="55080"/>
                    </a:lnTo>
                    <a:lnTo>
                      <a:pt x="6839" y="55127"/>
                    </a:lnTo>
                    <a:lnTo>
                      <a:pt x="6886" y="55174"/>
                    </a:lnTo>
                    <a:lnTo>
                      <a:pt x="7026" y="55174"/>
                    </a:lnTo>
                    <a:lnTo>
                      <a:pt x="7073" y="55127"/>
                    </a:lnTo>
                    <a:lnTo>
                      <a:pt x="7120" y="55080"/>
                    </a:lnTo>
                    <a:lnTo>
                      <a:pt x="7167" y="54987"/>
                    </a:lnTo>
                    <a:lnTo>
                      <a:pt x="7120" y="54893"/>
                    </a:lnTo>
                    <a:lnTo>
                      <a:pt x="7026" y="54846"/>
                    </a:lnTo>
                    <a:lnTo>
                      <a:pt x="7073" y="54799"/>
                    </a:lnTo>
                    <a:lnTo>
                      <a:pt x="7073" y="49600"/>
                    </a:lnTo>
                    <a:lnTo>
                      <a:pt x="7073" y="44495"/>
                    </a:lnTo>
                    <a:lnTo>
                      <a:pt x="7073" y="41919"/>
                    </a:lnTo>
                    <a:lnTo>
                      <a:pt x="7073" y="40655"/>
                    </a:lnTo>
                    <a:lnTo>
                      <a:pt x="7073" y="39999"/>
                    </a:lnTo>
                    <a:lnTo>
                      <a:pt x="7073" y="39952"/>
                    </a:lnTo>
                    <a:lnTo>
                      <a:pt x="7073" y="39859"/>
                    </a:lnTo>
                    <a:lnTo>
                      <a:pt x="7026" y="39812"/>
                    </a:lnTo>
                    <a:lnTo>
                      <a:pt x="6886" y="39671"/>
                    </a:lnTo>
                    <a:lnTo>
                      <a:pt x="6651" y="39484"/>
                    </a:lnTo>
                    <a:lnTo>
                      <a:pt x="3185" y="35971"/>
                    </a:lnTo>
                    <a:lnTo>
                      <a:pt x="1406" y="34191"/>
                    </a:lnTo>
                    <a:lnTo>
                      <a:pt x="563" y="33348"/>
                    </a:lnTo>
                    <a:lnTo>
                      <a:pt x="328" y="33114"/>
                    </a:lnTo>
                    <a:lnTo>
                      <a:pt x="282" y="33067"/>
                    </a:lnTo>
                    <a:lnTo>
                      <a:pt x="282" y="32880"/>
                    </a:lnTo>
                    <a:lnTo>
                      <a:pt x="282" y="32271"/>
                    </a:lnTo>
                    <a:lnTo>
                      <a:pt x="282" y="375"/>
                    </a:lnTo>
                    <a:lnTo>
                      <a:pt x="282" y="329"/>
                    </a:lnTo>
                    <a:lnTo>
                      <a:pt x="375" y="282"/>
                    </a:lnTo>
                    <a:lnTo>
                      <a:pt x="375" y="188"/>
                    </a:lnTo>
                    <a:lnTo>
                      <a:pt x="375" y="94"/>
                    </a:lnTo>
                    <a:lnTo>
                      <a:pt x="328" y="48"/>
                    </a:lnTo>
                    <a:lnTo>
                      <a:pt x="28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 name="Google Shape;783;p36"/>
            <p:cNvGrpSpPr/>
            <p:nvPr/>
          </p:nvGrpSpPr>
          <p:grpSpPr>
            <a:xfrm flipH="1">
              <a:off x="7904287" y="4848304"/>
              <a:ext cx="1705283" cy="671077"/>
              <a:chOff x="5500675" y="4848304"/>
              <a:chExt cx="1705283" cy="671077"/>
            </a:xfrm>
          </p:grpSpPr>
          <p:sp>
            <p:nvSpPr>
              <p:cNvPr id="784" name="Google Shape;784;p36"/>
              <p:cNvSpPr/>
              <p:nvPr/>
            </p:nvSpPr>
            <p:spPr>
              <a:xfrm>
                <a:off x="5500675" y="4848304"/>
                <a:ext cx="1703152" cy="577677"/>
              </a:xfrm>
              <a:custGeom>
                <a:avLst/>
                <a:gdLst/>
                <a:ahLst/>
                <a:cxnLst/>
                <a:rect l="l" t="t" r="r" b="b"/>
                <a:pathLst>
                  <a:path w="37564" h="12741" extrusionOk="0">
                    <a:moveTo>
                      <a:pt x="37330" y="1"/>
                    </a:moveTo>
                    <a:lnTo>
                      <a:pt x="37236" y="48"/>
                    </a:lnTo>
                    <a:lnTo>
                      <a:pt x="37189" y="141"/>
                    </a:lnTo>
                    <a:lnTo>
                      <a:pt x="37189" y="235"/>
                    </a:lnTo>
                    <a:lnTo>
                      <a:pt x="28196" y="9227"/>
                    </a:lnTo>
                    <a:lnTo>
                      <a:pt x="27634" y="9790"/>
                    </a:lnTo>
                    <a:lnTo>
                      <a:pt x="27588" y="9883"/>
                    </a:lnTo>
                    <a:lnTo>
                      <a:pt x="2717" y="9883"/>
                    </a:lnTo>
                    <a:lnTo>
                      <a:pt x="2624" y="10024"/>
                    </a:lnTo>
                    <a:lnTo>
                      <a:pt x="2483" y="10164"/>
                    </a:lnTo>
                    <a:lnTo>
                      <a:pt x="2155" y="10492"/>
                    </a:lnTo>
                    <a:lnTo>
                      <a:pt x="1546" y="11101"/>
                    </a:lnTo>
                    <a:lnTo>
                      <a:pt x="563" y="12084"/>
                    </a:lnTo>
                    <a:lnTo>
                      <a:pt x="235" y="12412"/>
                    </a:lnTo>
                    <a:lnTo>
                      <a:pt x="141" y="12412"/>
                    </a:lnTo>
                    <a:lnTo>
                      <a:pt x="48" y="12459"/>
                    </a:lnTo>
                    <a:lnTo>
                      <a:pt x="1" y="12506"/>
                    </a:lnTo>
                    <a:lnTo>
                      <a:pt x="1" y="12600"/>
                    </a:lnTo>
                    <a:lnTo>
                      <a:pt x="1" y="12647"/>
                    </a:lnTo>
                    <a:lnTo>
                      <a:pt x="48" y="12693"/>
                    </a:lnTo>
                    <a:lnTo>
                      <a:pt x="95" y="12740"/>
                    </a:lnTo>
                    <a:lnTo>
                      <a:pt x="235" y="12740"/>
                    </a:lnTo>
                    <a:lnTo>
                      <a:pt x="282" y="12693"/>
                    </a:lnTo>
                    <a:lnTo>
                      <a:pt x="329" y="12600"/>
                    </a:lnTo>
                    <a:lnTo>
                      <a:pt x="329" y="12506"/>
                    </a:lnTo>
                    <a:lnTo>
                      <a:pt x="376" y="12506"/>
                    </a:lnTo>
                    <a:lnTo>
                      <a:pt x="703" y="12178"/>
                    </a:lnTo>
                    <a:lnTo>
                      <a:pt x="1640" y="11241"/>
                    </a:lnTo>
                    <a:lnTo>
                      <a:pt x="2296" y="10586"/>
                    </a:lnTo>
                    <a:lnTo>
                      <a:pt x="2577" y="10305"/>
                    </a:lnTo>
                    <a:lnTo>
                      <a:pt x="2764" y="10117"/>
                    </a:lnTo>
                    <a:lnTo>
                      <a:pt x="2811" y="10071"/>
                    </a:lnTo>
                    <a:lnTo>
                      <a:pt x="27634" y="10071"/>
                    </a:lnTo>
                    <a:lnTo>
                      <a:pt x="27681" y="10024"/>
                    </a:lnTo>
                    <a:lnTo>
                      <a:pt x="27775" y="9930"/>
                    </a:lnTo>
                    <a:lnTo>
                      <a:pt x="28337" y="9368"/>
                    </a:lnTo>
                    <a:lnTo>
                      <a:pt x="37330" y="375"/>
                    </a:lnTo>
                    <a:lnTo>
                      <a:pt x="37423" y="375"/>
                    </a:lnTo>
                    <a:lnTo>
                      <a:pt x="37517" y="329"/>
                    </a:lnTo>
                    <a:lnTo>
                      <a:pt x="37564" y="235"/>
                    </a:lnTo>
                    <a:lnTo>
                      <a:pt x="37564" y="188"/>
                    </a:lnTo>
                    <a:lnTo>
                      <a:pt x="37564" y="141"/>
                    </a:lnTo>
                    <a:lnTo>
                      <a:pt x="37517" y="48"/>
                    </a:lnTo>
                    <a:lnTo>
                      <a:pt x="3742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5591990" y="5005452"/>
                <a:ext cx="1613968" cy="513929"/>
              </a:xfrm>
              <a:custGeom>
                <a:avLst/>
                <a:gdLst/>
                <a:ahLst/>
                <a:cxnLst/>
                <a:rect l="l" t="t" r="r" b="b"/>
                <a:pathLst>
                  <a:path w="35597" h="11335" extrusionOk="0">
                    <a:moveTo>
                      <a:pt x="35362" y="1"/>
                    </a:moveTo>
                    <a:lnTo>
                      <a:pt x="35316" y="47"/>
                    </a:lnTo>
                    <a:lnTo>
                      <a:pt x="35269" y="141"/>
                    </a:lnTo>
                    <a:lnTo>
                      <a:pt x="35269" y="235"/>
                    </a:lnTo>
                    <a:lnTo>
                      <a:pt x="35222" y="235"/>
                    </a:lnTo>
                    <a:lnTo>
                      <a:pt x="27353" y="8103"/>
                    </a:lnTo>
                    <a:lnTo>
                      <a:pt x="26838" y="8665"/>
                    </a:lnTo>
                    <a:lnTo>
                      <a:pt x="26744" y="8712"/>
                    </a:lnTo>
                    <a:lnTo>
                      <a:pt x="26744" y="8759"/>
                    </a:lnTo>
                    <a:lnTo>
                      <a:pt x="2436" y="8759"/>
                    </a:lnTo>
                    <a:lnTo>
                      <a:pt x="2343" y="8853"/>
                    </a:lnTo>
                    <a:lnTo>
                      <a:pt x="2202" y="8993"/>
                    </a:lnTo>
                    <a:lnTo>
                      <a:pt x="1921" y="9274"/>
                    </a:lnTo>
                    <a:lnTo>
                      <a:pt x="1359" y="9836"/>
                    </a:lnTo>
                    <a:lnTo>
                      <a:pt x="563" y="10632"/>
                    </a:lnTo>
                    <a:lnTo>
                      <a:pt x="235" y="10960"/>
                    </a:lnTo>
                    <a:lnTo>
                      <a:pt x="141" y="10960"/>
                    </a:lnTo>
                    <a:lnTo>
                      <a:pt x="48" y="11007"/>
                    </a:lnTo>
                    <a:lnTo>
                      <a:pt x="1" y="11101"/>
                    </a:lnTo>
                    <a:lnTo>
                      <a:pt x="1" y="11148"/>
                    </a:lnTo>
                    <a:lnTo>
                      <a:pt x="1" y="11241"/>
                    </a:lnTo>
                    <a:lnTo>
                      <a:pt x="48" y="11288"/>
                    </a:lnTo>
                    <a:lnTo>
                      <a:pt x="94" y="11335"/>
                    </a:lnTo>
                    <a:lnTo>
                      <a:pt x="235" y="11335"/>
                    </a:lnTo>
                    <a:lnTo>
                      <a:pt x="282" y="11288"/>
                    </a:lnTo>
                    <a:lnTo>
                      <a:pt x="329" y="11194"/>
                    </a:lnTo>
                    <a:lnTo>
                      <a:pt x="329" y="11101"/>
                    </a:lnTo>
                    <a:lnTo>
                      <a:pt x="375" y="11101"/>
                    </a:lnTo>
                    <a:lnTo>
                      <a:pt x="657" y="10773"/>
                    </a:lnTo>
                    <a:lnTo>
                      <a:pt x="1500" y="9977"/>
                    </a:lnTo>
                    <a:lnTo>
                      <a:pt x="2062" y="9415"/>
                    </a:lnTo>
                    <a:lnTo>
                      <a:pt x="2343" y="9134"/>
                    </a:lnTo>
                    <a:lnTo>
                      <a:pt x="2483" y="8946"/>
                    </a:lnTo>
                    <a:lnTo>
                      <a:pt x="2530" y="8900"/>
                    </a:lnTo>
                    <a:lnTo>
                      <a:pt x="26791" y="8900"/>
                    </a:lnTo>
                    <a:lnTo>
                      <a:pt x="26838" y="8853"/>
                    </a:lnTo>
                    <a:lnTo>
                      <a:pt x="26932" y="8806"/>
                    </a:lnTo>
                    <a:lnTo>
                      <a:pt x="27494" y="8244"/>
                    </a:lnTo>
                    <a:lnTo>
                      <a:pt x="35362" y="375"/>
                    </a:lnTo>
                    <a:lnTo>
                      <a:pt x="35362" y="328"/>
                    </a:lnTo>
                    <a:lnTo>
                      <a:pt x="35456" y="375"/>
                    </a:lnTo>
                    <a:lnTo>
                      <a:pt x="35550" y="328"/>
                    </a:lnTo>
                    <a:lnTo>
                      <a:pt x="35597" y="235"/>
                    </a:lnTo>
                    <a:lnTo>
                      <a:pt x="35597" y="188"/>
                    </a:lnTo>
                    <a:lnTo>
                      <a:pt x="35597" y="94"/>
                    </a:lnTo>
                    <a:lnTo>
                      <a:pt x="35550" y="47"/>
                    </a:lnTo>
                    <a:lnTo>
                      <a:pt x="3550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36"/>
            <p:cNvGrpSpPr/>
            <p:nvPr/>
          </p:nvGrpSpPr>
          <p:grpSpPr>
            <a:xfrm>
              <a:off x="8388742" y="3218182"/>
              <a:ext cx="1800814" cy="923803"/>
              <a:chOff x="8388742" y="3053882"/>
              <a:chExt cx="1800814" cy="923803"/>
            </a:xfrm>
          </p:grpSpPr>
          <p:sp>
            <p:nvSpPr>
              <p:cNvPr id="787" name="Google Shape;787;p36"/>
              <p:cNvSpPr/>
              <p:nvPr/>
            </p:nvSpPr>
            <p:spPr>
              <a:xfrm>
                <a:off x="8388742" y="3053882"/>
                <a:ext cx="1800814" cy="327083"/>
              </a:xfrm>
              <a:custGeom>
                <a:avLst/>
                <a:gdLst/>
                <a:ahLst/>
                <a:cxnLst/>
                <a:rect l="l" t="t" r="r" b="b"/>
                <a:pathLst>
                  <a:path w="39718" h="7214" extrusionOk="0">
                    <a:moveTo>
                      <a:pt x="141" y="1"/>
                    </a:moveTo>
                    <a:lnTo>
                      <a:pt x="94" y="48"/>
                    </a:lnTo>
                    <a:lnTo>
                      <a:pt x="47" y="95"/>
                    </a:lnTo>
                    <a:lnTo>
                      <a:pt x="1" y="141"/>
                    </a:lnTo>
                    <a:lnTo>
                      <a:pt x="1" y="188"/>
                    </a:lnTo>
                    <a:lnTo>
                      <a:pt x="1" y="282"/>
                    </a:lnTo>
                    <a:lnTo>
                      <a:pt x="47" y="329"/>
                    </a:lnTo>
                    <a:lnTo>
                      <a:pt x="94" y="376"/>
                    </a:lnTo>
                    <a:lnTo>
                      <a:pt x="235" y="376"/>
                    </a:lnTo>
                    <a:lnTo>
                      <a:pt x="328" y="282"/>
                    </a:lnTo>
                    <a:lnTo>
                      <a:pt x="12412" y="282"/>
                    </a:lnTo>
                    <a:lnTo>
                      <a:pt x="12506" y="376"/>
                    </a:lnTo>
                    <a:lnTo>
                      <a:pt x="12646" y="563"/>
                    </a:lnTo>
                    <a:lnTo>
                      <a:pt x="16206" y="4076"/>
                    </a:lnTo>
                    <a:lnTo>
                      <a:pt x="17939" y="5856"/>
                    </a:lnTo>
                    <a:lnTo>
                      <a:pt x="18829" y="6745"/>
                    </a:lnTo>
                    <a:lnTo>
                      <a:pt x="19063" y="6933"/>
                    </a:lnTo>
                    <a:lnTo>
                      <a:pt x="19204" y="7073"/>
                    </a:lnTo>
                    <a:lnTo>
                      <a:pt x="19204" y="7120"/>
                    </a:lnTo>
                    <a:lnTo>
                      <a:pt x="39343" y="7120"/>
                    </a:lnTo>
                    <a:lnTo>
                      <a:pt x="39437" y="7167"/>
                    </a:lnTo>
                    <a:lnTo>
                      <a:pt x="39531" y="7214"/>
                    </a:lnTo>
                    <a:lnTo>
                      <a:pt x="39578" y="7214"/>
                    </a:lnTo>
                    <a:lnTo>
                      <a:pt x="39624" y="7167"/>
                    </a:lnTo>
                    <a:lnTo>
                      <a:pt x="39671" y="7120"/>
                    </a:lnTo>
                    <a:lnTo>
                      <a:pt x="39718" y="7026"/>
                    </a:lnTo>
                    <a:lnTo>
                      <a:pt x="39671" y="6980"/>
                    </a:lnTo>
                    <a:lnTo>
                      <a:pt x="39624" y="6886"/>
                    </a:lnTo>
                    <a:lnTo>
                      <a:pt x="39578" y="6886"/>
                    </a:lnTo>
                    <a:lnTo>
                      <a:pt x="39531" y="6839"/>
                    </a:lnTo>
                    <a:lnTo>
                      <a:pt x="39437" y="6886"/>
                    </a:lnTo>
                    <a:lnTo>
                      <a:pt x="39343" y="6933"/>
                    </a:lnTo>
                    <a:lnTo>
                      <a:pt x="19297" y="6933"/>
                    </a:lnTo>
                    <a:lnTo>
                      <a:pt x="19204" y="6839"/>
                    </a:lnTo>
                    <a:lnTo>
                      <a:pt x="18969" y="6605"/>
                    </a:lnTo>
                    <a:lnTo>
                      <a:pt x="18080" y="5715"/>
                    </a:lnTo>
                    <a:lnTo>
                      <a:pt x="16300" y="3982"/>
                    </a:lnTo>
                    <a:lnTo>
                      <a:pt x="12787" y="422"/>
                    </a:lnTo>
                    <a:lnTo>
                      <a:pt x="12600" y="235"/>
                    </a:lnTo>
                    <a:lnTo>
                      <a:pt x="12506" y="141"/>
                    </a:lnTo>
                    <a:lnTo>
                      <a:pt x="328" y="141"/>
                    </a:lnTo>
                    <a:lnTo>
                      <a:pt x="235" y="48"/>
                    </a:lnTo>
                    <a:lnTo>
                      <a:pt x="1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8388742" y="3153721"/>
                <a:ext cx="1800814" cy="327083"/>
              </a:xfrm>
              <a:custGeom>
                <a:avLst/>
                <a:gdLst/>
                <a:ahLst/>
                <a:cxnLst/>
                <a:rect l="l" t="t" r="r" b="b"/>
                <a:pathLst>
                  <a:path w="39718" h="7214" extrusionOk="0">
                    <a:moveTo>
                      <a:pt x="141" y="0"/>
                    </a:moveTo>
                    <a:lnTo>
                      <a:pt x="94" y="47"/>
                    </a:lnTo>
                    <a:lnTo>
                      <a:pt x="47" y="94"/>
                    </a:lnTo>
                    <a:lnTo>
                      <a:pt x="1" y="141"/>
                    </a:lnTo>
                    <a:lnTo>
                      <a:pt x="1" y="188"/>
                    </a:lnTo>
                    <a:lnTo>
                      <a:pt x="1" y="281"/>
                    </a:lnTo>
                    <a:lnTo>
                      <a:pt x="47" y="328"/>
                    </a:lnTo>
                    <a:lnTo>
                      <a:pt x="94" y="375"/>
                    </a:lnTo>
                    <a:lnTo>
                      <a:pt x="141" y="375"/>
                    </a:lnTo>
                    <a:lnTo>
                      <a:pt x="235" y="328"/>
                    </a:lnTo>
                    <a:lnTo>
                      <a:pt x="328" y="281"/>
                    </a:lnTo>
                    <a:lnTo>
                      <a:pt x="11476" y="281"/>
                    </a:lnTo>
                    <a:lnTo>
                      <a:pt x="11569" y="375"/>
                    </a:lnTo>
                    <a:lnTo>
                      <a:pt x="11710" y="515"/>
                    </a:lnTo>
                    <a:lnTo>
                      <a:pt x="15269" y="4075"/>
                    </a:lnTo>
                    <a:lnTo>
                      <a:pt x="17049" y="5808"/>
                    </a:lnTo>
                    <a:lnTo>
                      <a:pt x="17892" y="6698"/>
                    </a:lnTo>
                    <a:lnTo>
                      <a:pt x="18126" y="6932"/>
                    </a:lnTo>
                    <a:lnTo>
                      <a:pt x="18220" y="7026"/>
                    </a:lnTo>
                    <a:lnTo>
                      <a:pt x="18314" y="7119"/>
                    </a:lnTo>
                    <a:lnTo>
                      <a:pt x="39343" y="7119"/>
                    </a:lnTo>
                    <a:lnTo>
                      <a:pt x="39437" y="7166"/>
                    </a:lnTo>
                    <a:lnTo>
                      <a:pt x="39531" y="7213"/>
                    </a:lnTo>
                    <a:lnTo>
                      <a:pt x="39578" y="7213"/>
                    </a:lnTo>
                    <a:lnTo>
                      <a:pt x="39624" y="7166"/>
                    </a:lnTo>
                    <a:lnTo>
                      <a:pt x="39671" y="7119"/>
                    </a:lnTo>
                    <a:lnTo>
                      <a:pt x="39718" y="7026"/>
                    </a:lnTo>
                    <a:lnTo>
                      <a:pt x="39671" y="6979"/>
                    </a:lnTo>
                    <a:lnTo>
                      <a:pt x="39624" y="6885"/>
                    </a:lnTo>
                    <a:lnTo>
                      <a:pt x="39578" y="6838"/>
                    </a:lnTo>
                    <a:lnTo>
                      <a:pt x="39531" y="6838"/>
                    </a:lnTo>
                    <a:lnTo>
                      <a:pt x="39437" y="6885"/>
                    </a:lnTo>
                    <a:lnTo>
                      <a:pt x="39343" y="6932"/>
                    </a:lnTo>
                    <a:lnTo>
                      <a:pt x="18361" y="6932"/>
                    </a:lnTo>
                    <a:lnTo>
                      <a:pt x="18267" y="6792"/>
                    </a:lnTo>
                    <a:lnTo>
                      <a:pt x="18033" y="6604"/>
                    </a:lnTo>
                    <a:lnTo>
                      <a:pt x="17143" y="5714"/>
                    </a:lnTo>
                    <a:lnTo>
                      <a:pt x="15363" y="3935"/>
                    </a:lnTo>
                    <a:lnTo>
                      <a:pt x="11850" y="422"/>
                    </a:lnTo>
                    <a:lnTo>
                      <a:pt x="11663" y="234"/>
                    </a:lnTo>
                    <a:lnTo>
                      <a:pt x="11569" y="141"/>
                    </a:lnTo>
                    <a:lnTo>
                      <a:pt x="11569" y="94"/>
                    </a:lnTo>
                    <a:lnTo>
                      <a:pt x="328" y="94"/>
                    </a:lnTo>
                    <a:lnTo>
                      <a:pt x="328" y="141"/>
                    </a:lnTo>
                    <a:lnTo>
                      <a:pt x="235" y="47"/>
                    </a:lnTo>
                    <a:lnTo>
                      <a:pt x="1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a:off x="8388742" y="3253514"/>
                <a:ext cx="1800814" cy="327083"/>
              </a:xfrm>
              <a:custGeom>
                <a:avLst/>
                <a:gdLst/>
                <a:ahLst/>
                <a:cxnLst/>
                <a:rect l="l" t="t" r="r" b="b"/>
                <a:pathLst>
                  <a:path w="39718" h="7214" extrusionOk="0">
                    <a:moveTo>
                      <a:pt x="141" y="1"/>
                    </a:moveTo>
                    <a:lnTo>
                      <a:pt x="94" y="47"/>
                    </a:lnTo>
                    <a:lnTo>
                      <a:pt x="47" y="47"/>
                    </a:lnTo>
                    <a:lnTo>
                      <a:pt x="1" y="141"/>
                    </a:lnTo>
                    <a:lnTo>
                      <a:pt x="1" y="188"/>
                    </a:lnTo>
                    <a:lnTo>
                      <a:pt x="1" y="282"/>
                    </a:lnTo>
                    <a:lnTo>
                      <a:pt x="47" y="328"/>
                    </a:lnTo>
                    <a:lnTo>
                      <a:pt x="94" y="375"/>
                    </a:lnTo>
                    <a:lnTo>
                      <a:pt x="141" y="375"/>
                    </a:lnTo>
                    <a:lnTo>
                      <a:pt x="235" y="328"/>
                    </a:lnTo>
                    <a:lnTo>
                      <a:pt x="328" y="282"/>
                    </a:lnTo>
                    <a:lnTo>
                      <a:pt x="10586" y="282"/>
                    </a:lnTo>
                    <a:lnTo>
                      <a:pt x="10632" y="328"/>
                    </a:lnTo>
                    <a:lnTo>
                      <a:pt x="10820" y="516"/>
                    </a:lnTo>
                    <a:lnTo>
                      <a:pt x="14333" y="4029"/>
                    </a:lnTo>
                    <a:lnTo>
                      <a:pt x="16112" y="5808"/>
                    </a:lnTo>
                    <a:lnTo>
                      <a:pt x="17002" y="6698"/>
                    </a:lnTo>
                    <a:lnTo>
                      <a:pt x="17190" y="6886"/>
                    </a:lnTo>
                    <a:lnTo>
                      <a:pt x="17330" y="7026"/>
                    </a:lnTo>
                    <a:lnTo>
                      <a:pt x="17377" y="7073"/>
                    </a:lnTo>
                    <a:lnTo>
                      <a:pt x="17424" y="7120"/>
                    </a:lnTo>
                    <a:lnTo>
                      <a:pt x="39343" y="7120"/>
                    </a:lnTo>
                    <a:lnTo>
                      <a:pt x="39437" y="7167"/>
                    </a:lnTo>
                    <a:lnTo>
                      <a:pt x="39531" y="7213"/>
                    </a:lnTo>
                    <a:lnTo>
                      <a:pt x="39578" y="7167"/>
                    </a:lnTo>
                    <a:lnTo>
                      <a:pt x="39624" y="7167"/>
                    </a:lnTo>
                    <a:lnTo>
                      <a:pt x="39671" y="7073"/>
                    </a:lnTo>
                    <a:lnTo>
                      <a:pt x="39718" y="7026"/>
                    </a:lnTo>
                    <a:lnTo>
                      <a:pt x="39671" y="6932"/>
                    </a:lnTo>
                    <a:lnTo>
                      <a:pt x="39624" y="6886"/>
                    </a:lnTo>
                    <a:lnTo>
                      <a:pt x="39578" y="6839"/>
                    </a:lnTo>
                    <a:lnTo>
                      <a:pt x="39531" y="6839"/>
                    </a:lnTo>
                    <a:lnTo>
                      <a:pt x="39437" y="6886"/>
                    </a:lnTo>
                    <a:lnTo>
                      <a:pt x="39343" y="6932"/>
                    </a:lnTo>
                    <a:lnTo>
                      <a:pt x="17471" y="6932"/>
                    </a:lnTo>
                    <a:lnTo>
                      <a:pt x="17424" y="6886"/>
                    </a:lnTo>
                    <a:lnTo>
                      <a:pt x="17330" y="6792"/>
                    </a:lnTo>
                    <a:lnTo>
                      <a:pt x="17096" y="6558"/>
                    </a:lnTo>
                    <a:lnTo>
                      <a:pt x="16206" y="5668"/>
                    </a:lnTo>
                    <a:lnTo>
                      <a:pt x="14473" y="3888"/>
                    </a:lnTo>
                    <a:lnTo>
                      <a:pt x="10914" y="375"/>
                    </a:lnTo>
                    <a:lnTo>
                      <a:pt x="10773" y="235"/>
                    </a:lnTo>
                    <a:lnTo>
                      <a:pt x="10679" y="141"/>
                    </a:lnTo>
                    <a:lnTo>
                      <a:pt x="10632" y="94"/>
                    </a:lnTo>
                    <a:lnTo>
                      <a:pt x="328" y="94"/>
                    </a:lnTo>
                    <a:lnTo>
                      <a:pt x="235" y="47"/>
                    </a:lnTo>
                    <a:lnTo>
                      <a:pt x="1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6"/>
              <p:cNvSpPr/>
              <p:nvPr/>
            </p:nvSpPr>
            <p:spPr>
              <a:xfrm>
                <a:off x="8388742" y="3353308"/>
                <a:ext cx="1800814" cy="327083"/>
              </a:xfrm>
              <a:custGeom>
                <a:avLst/>
                <a:gdLst/>
                <a:ahLst/>
                <a:cxnLst/>
                <a:rect l="l" t="t" r="r" b="b"/>
                <a:pathLst>
                  <a:path w="39718" h="7214" extrusionOk="0">
                    <a:moveTo>
                      <a:pt x="94" y="1"/>
                    </a:moveTo>
                    <a:lnTo>
                      <a:pt x="47" y="48"/>
                    </a:lnTo>
                    <a:lnTo>
                      <a:pt x="1" y="141"/>
                    </a:lnTo>
                    <a:lnTo>
                      <a:pt x="1" y="188"/>
                    </a:lnTo>
                    <a:lnTo>
                      <a:pt x="1" y="282"/>
                    </a:lnTo>
                    <a:lnTo>
                      <a:pt x="47" y="329"/>
                    </a:lnTo>
                    <a:lnTo>
                      <a:pt x="94" y="376"/>
                    </a:lnTo>
                    <a:lnTo>
                      <a:pt x="141" y="376"/>
                    </a:lnTo>
                    <a:lnTo>
                      <a:pt x="235" y="329"/>
                    </a:lnTo>
                    <a:lnTo>
                      <a:pt x="328" y="282"/>
                    </a:lnTo>
                    <a:lnTo>
                      <a:pt x="9696" y="282"/>
                    </a:lnTo>
                    <a:lnTo>
                      <a:pt x="9743" y="329"/>
                    </a:lnTo>
                    <a:lnTo>
                      <a:pt x="9883" y="469"/>
                    </a:lnTo>
                    <a:lnTo>
                      <a:pt x="13396" y="3982"/>
                    </a:lnTo>
                    <a:lnTo>
                      <a:pt x="15176" y="5762"/>
                    </a:lnTo>
                    <a:lnTo>
                      <a:pt x="16066" y="6652"/>
                    </a:lnTo>
                    <a:lnTo>
                      <a:pt x="16253" y="6886"/>
                    </a:lnTo>
                    <a:lnTo>
                      <a:pt x="16393" y="6980"/>
                    </a:lnTo>
                    <a:lnTo>
                      <a:pt x="16440" y="7026"/>
                    </a:lnTo>
                    <a:lnTo>
                      <a:pt x="16487" y="7073"/>
                    </a:lnTo>
                    <a:lnTo>
                      <a:pt x="16487" y="7120"/>
                    </a:lnTo>
                    <a:lnTo>
                      <a:pt x="39343" y="7120"/>
                    </a:lnTo>
                    <a:lnTo>
                      <a:pt x="39437" y="7167"/>
                    </a:lnTo>
                    <a:lnTo>
                      <a:pt x="39531" y="7214"/>
                    </a:lnTo>
                    <a:lnTo>
                      <a:pt x="39578" y="7167"/>
                    </a:lnTo>
                    <a:lnTo>
                      <a:pt x="39624" y="7167"/>
                    </a:lnTo>
                    <a:lnTo>
                      <a:pt x="39671" y="7073"/>
                    </a:lnTo>
                    <a:lnTo>
                      <a:pt x="39718" y="7026"/>
                    </a:lnTo>
                    <a:lnTo>
                      <a:pt x="39671" y="6933"/>
                    </a:lnTo>
                    <a:lnTo>
                      <a:pt x="39624" y="6886"/>
                    </a:lnTo>
                    <a:lnTo>
                      <a:pt x="39578" y="6839"/>
                    </a:lnTo>
                    <a:lnTo>
                      <a:pt x="39531" y="6839"/>
                    </a:lnTo>
                    <a:lnTo>
                      <a:pt x="39437" y="6886"/>
                    </a:lnTo>
                    <a:lnTo>
                      <a:pt x="39343" y="6933"/>
                    </a:lnTo>
                    <a:lnTo>
                      <a:pt x="16534" y="6933"/>
                    </a:lnTo>
                    <a:lnTo>
                      <a:pt x="16487" y="6839"/>
                    </a:lnTo>
                    <a:lnTo>
                      <a:pt x="16393" y="6745"/>
                    </a:lnTo>
                    <a:lnTo>
                      <a:pt x="16159" y="6511"/>
                    </a:lnTo>
                    <a:lnTo>
                      <a:pt x="15269" y="5668"/>
                    </a:lnTo>
                    <a:lnTo>
                      <a:pt x="13536" y="3888"/>
                    </a:lnTo>
                    <a:lnTo>
                      <a:pt x="9977" y="329"/>
                    </a:lnTo>
                    <a:lnTo>
                      <a:pt x="9836" y="188"/>
                    </a:lnTo>
                    <a:lnTo>
                      <a:pt x="9789" y="141"/>
                    </a:lnTo>
                    <a:lnTo>
                      <a:pt x="9743" y="95"/>
                    </a:lnTo>
                    <a:lnTo>
                      <a:pt x="328" y="95"/>
                    </a:lnTo>
                    <a:lnTo>
                      <a:pt x="235" y="48"/>
                    </a:lnTo>
                    <a:lnTo>
                      <a:pt x="1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6"/>
              <p:cNvSpPr/>
              <p:nvPr/>
            </p:nvSpPr>
            <p:spPr>
              <a:xfrm>
                <a:off x="8388742" y="3453147"/>
                <a:ext cx="1800814" cy="327037"/>
              </a:xfrm>
              <a:custGeom>
                <a:avLst/>
                <a:gdLst/>
                <a:ahLst/>
                <a:cxnLst/>
                <a:rect l="l" t="t" r="r" b="b"/>
                <a:pathLst>
                  <a:path w="39718" h="7213" extrusionOk="0">
                    <a:moveTo>
                      <a:pt x="94" y="0"/>
                    </a:moveTo>
                    <a:lnTo>
                      <a:pt x="47" y="47"/>
                    </a:lnTo>
                    <a:lnTo>
                      <a:pt x="1" y="94"/>
                    </a:lnTo>
                    <a:lnTo>
                      <a:pt x="1" y="188"/>
                    </a:lnTo>
                    <a:lnTo>
                      <a:pt x="1" y="234"/>
                    </a:lnTo>
                    <a:lnTo>
                      <a:pt x="47" y="328"/>
                    </a:lnTo>
                    <a:lnTo>
                      <a:pt x="94" y="328"/>
                    </a:lnTo>
                    <a:lnTo>
                      <a:pt x="141" y="375"/>
                    </a:lnTo>
                    <a:lnTo>
                      <a:pt x="235" y="328"/>
                    </a:lnTo>
                    <a:lnTo>
                      <a:pt x="328" y="281"/>
                    </a:lnTo>
                    <a:lnTo>
                      <a:pt x="8759" y="281"/>
                    </a:lnTo>
                    <a:lnTo>
                      <a:pt x="8806" y="328"/>
                    </a:lnTo>
                    <a:lnTo>
                      <a:pt x="8946" y="422"/>
                    </a:lnTo>
                    <a:lnTo>
                      <a:pt x="12459" y="3981"/>
                    </a:lnTo>
                    <a:lnTo>
                      <a:pt x="14239" y="5761"/>
                    </a:lnTo>
                    <a:lnTo>
                      <a:pt x="15129" y="6604"/>
                    </a:lnTo>
                    <a:lnTo>
                      <a:pt x="15597" y="7072"/>
                    </a:lnTo>
                    <a:lnTo>
                      <a:pt x="15644" y="7119"/>
                    </a:lnTo>
                    <a:lnTo>
                      <a:pt x="39343" y="7119"/>
                    </a:lnTo>
                    <a:lnTo>
                      <a:pt x="39343" y="7072"/>
                    </a:lnTo>
                    <a:lnTo>
                      <a:pt x="39437" y="7166"/>
                    </a:lnTo>
                    <a:lnTo>
                      <a:pt x="39531" y="7213"/>
                    </a:lnTo>
                    <a:lnTo>
                      <a:pt x="39578" y="7166"/>
                    </a:lnTo>
                    <a:lnTo>
                      <a:pt x="39624" y="7119"/>
                    </a:lnTo>
                    <a:lnTo>
                      <a:pt x="39671" y="7072"/>
                    </a:lnTo>
                    <a:lnTo>
                      <a:pt x="39718" y="7026"/>
                    </a:lnTo>
                    <a:lnTo>
                      <a:pt x="39671" y="6932"/>
                    </a:lnTo>
                    <a:lnTo>
                      <a:pt x="39624" y="6885"/>
                    </a:lnTo>
                    <a:lnTo>
                      <a:pt x="39578" y="6838"/>
                    </a:lnTo>
                    <a:lnTo>
                      <a:pt x="39437" y="6838"/>
                    </a:lnTo>
                    <a:lnTo>
                      <a:pt x="39343" y="6932"/>
                    </a:lnTo>
                    <a:lnTo>
                      <a:pt x="15644" y="6932"/>
                    </a:lnTo>
                    <a:lnTo>
                      <a:pt x="15222" y="6510"/>
                    </a:lnTo>
                    <a:lnTo>
                      <a:pt x="14379" y="5621"/>
                    </a:lnTo>
                    <a:lnTo>
                      <a:pt x="12600" y="3841"/>
                    </a:lnTo>
                    <a:lnTo>
                      <a:pt x="9040" y="328"/>
                    </a:lnTo>
                    <a:lnTo>
                      <a:pt x="8946" y="188"/>
                    </a:lnTo>
                    <a:lnTo>
                      <a:pt x="8900" y="141"/>
                    </a:lnTo>
                    <a:lnTo>
                      <a:pt x="8853" y="94"/>
                    </a:lnTo>
                    <a:lnTo>
                      <a:pt x="328" y="94"/>
                    </a:lnTo>
                    <a:lnTo>
                      <a:pt x="235" y="47"/>
                    </a:lnTo>
                    <a:lnTo>
                      <a:pt x="1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p:cNvSpPr/>
              <p:nvPr/>
            </p:nvSpPr>
            <p:spPr>
              <a:xfrm>
                <a:off x="8388742" y="3552940"/>
                <a:ext cx="1800814" cy="324952"/>
              </a:xfrm>
              <a:custGeom>
                <a:avLst/>
                <a:gdLst/>
                <a:ahLst/>
                <a:cxnLst/>
                <a:rect l="l" t="t" r="r" b="b"/>
                <a:pathLst>
                  <a:path w="39718" h="7167" extrusionOk="0">
                    <a:moveTo>
                      <a:pt x="94" y="1"/>
                    </a:moveTo>
                    <a:lnTo>
                      <a:pt x="47" y="47"/>
                    </a:lnTo>
                    <a:lnTo>
                      <a:pt x="1" y="94"/>
                    </a:lnTo>
                    <a:lnTo>
                      <a:pt x="1" y="188"/>
                    </a:lnTo>
                    <a:lnTo>
                      <a:pt x="1" y="235"/>
                    </a:lnTo>
                    <a:lnTo>
                      <a:pt x="47" y="328"/>
                    </a:lnTo>
                    <a:lnTo>
                      <a:pt x="94" y="328"/>
                    </a:lnTo>
                    <a:lnTo>
                      <a:pt x="141" y="375"/>
                    </a:lnTo>
                    <a:lnTo>
                      <a:pt x="235" y="328"/>
                    </a:lnTo>
                    <a:lnTo>
                      <a:pt x="328" y="282"/>
                    </a:lnTo>
                    <a:lnTo>
                      <a:pt x="7869" y="282"/>
                    </a:lnTo>
                    <a:lnTo>
                      <a:pt x="8010" y="422"/>
                    </a:lnTo>
                    <a:lnTo>
                      <a:pt x="11522" y="3935"/>
                    </a:lnTo>
                    <a:lnTo>
                      <a:pt x="13302" y="5715"/>
                    </a:lnTo>
                    <a:lnTo>
                      <a:pt x="14192" y="6604"/>
                    </a:lnTo>
                    <a:lnTo>
                      <a:pt x="14660" y="7026"/>
                    </a:lnTo>
                    <a:lnTo>
                      <a:pt x="14660" y="7073"/>
                    </a:lnTo>
                    <a:lnTo>
                      <a:pt x="39343" y="7073"/>
                    </a:lnTo>
                    <a:lnTo>
                      <a:pt x="39437" y="7166"/>
                    </a:lnTo>
                    <a:lnTo>
                      <a:pt x="39578" y="7166"/>
                    </a:lnTo>
                    <a:lnTo>
                      <a:pt x="39624" y="7120"/>
                    </a:lnTo>
                    <a:lnTo>
                      <a:pt x="39671" y="7073"/>
                    </a:lnTo>
                    <a:lnTo>
                      <a:pt x="39718" y="7026"/>
                    </a:lnTo>
                    <a:lnTo>
                      <a:pt x="39671" y="6932"/>
                    </a:lnTo>
                    <a:lnTo>
                      <a:pt x="39624" y="6885"/>
                    </a:lnTo>
                    <a:lnTo>
                      <a:pt x="39578" y="6839"/>
                    </a:lnTo>
                    <a:lnTo>
                      <a:pt x="39437" y="6839"/>
                    </a:lnTo>
                    <a:lnTo>
                      <a:pt x="39343" y="6932"/>
                    </a:lnTo>
                    <a:lnTo>
                      <a:pt x="14754" y="6932"/>
                    </a:lnTo>
                    <a:lnTo>
                      <a:pt x="14754" y="6885"/>
                    </a:lnTo>
                    <a:lnTo>
                      <a:pt x="14286" y="6464"/>
                    </a:lnTo>
                    <a:lnTo>
                      <a:pt x="13443" y="5574"/>
                    </a:lnTo>
                    <a:lnTo>
                      <a:pt x="11663" y="3841"/>
                    </a:lnTo>
                    <a:lnTo>
                      <a:pt x="8150" y="282"/>
                    </a:lnTo>
                    <a:lnTo>
                      <a:pt x="8010" y="188"/>
                    </a:lnTo>
                    <a:lnTo>
                      <a:pt x="7963" y="141"/>
                    </a:lnTo>
                    <a:lnTo>
                      <a:pt x="7916" y="94"/>
                    </a:lnTo>
                    <a:lnTo>
                      <a:pt x="328" y="94"/>
                    </a:lnTo>
                    <a:lnTo>
                      <a:pt x="235" y="47"/>
                    </a:lnTo>
                    <a:lnTo>
                      <a:pt x="1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p:cNvSpPr/>
              <p:nvPr/>
            </p:nvSpPr>
            <p:spPr>
              <a:xfrm>
                <a:off x="8388742" y="3652733"/>
                <a:ext cx="1800814" cy="324952"/>
              </a:xfrm>
              <a:custGeom>
                <a:avLst/>
                <a:gdLst/>
                <a:ahLst/>
                <a:cxnLst/>
                <a:rect l="l" t="t" r="r" b="b"/>
                <a:pathLst>
                  <a:path w="39718" h="7167" extrusionOk="0">
                    <a:moveTo>
                      <a:pt x="94" y="1"/>
                    </a:moveTo>
                    <a:lnTo>
                      <a:pt x="47" y="48"/>
                    </a:lnTo>
                    <a:lnTo>
                      <a:pt x="1" y="94"/>
                    </a:lnTo>
                    <a:lnTo>
                      <a:pt x="1" y="188"/>
                    </a:lnTo>
                    <a:lnTo>
                      <a:pt x="1" y="235"/>
                    </a:lnTo>
                    <a:lnTo>
                      <a:pt x="47" y="282"/>
                    </a:lnTo>
                    <a:lnTo>
                      <a:pt x="94" y="329"/>
                    </a:lnTo>
                    <a:lnTo>
                      <a:pt x="141" y="376"/>
                    </a:lnTo>
                    <a:lnTo>
                      <a:pt x="235" y="329"/>
                    </a:lnTo>
                    <a:lnTo>
                      <a:pt x="328" y="235"/>
                    </a:lnTo>
                    <a:lnTo>
                      <a:pt x="328" y="282"/>
                    </a:lnTo>
                    <a:lnTo>
                      <a:pt x="6979" y="282"/>
                    </a:lnTo>
                    <a:lnTo>
                      <a:pt x="7073" y="376"/>
                    </a:lnTo>
                    <a:lnTo>
                      <a:pt x="10586" y="3935"/>
                    </a:lnTo>
                    <a:lnTo>
                      <a:pt x="12365" y="5668"/>
                    </a:lnTo>
                    <a:lnTo>
                      <a:pt x="13255" y="6558"/>
                    </a:lnTo>
                    <a:lnTo>
                      <a:pt x="13677" y="7026"/>
                    </a:lnTo>
                    <a:lnTo>
                      <a:pt x="13771" y="7073"/>
                    </a:lnTo>
                    <a:lnTo>
                      <a:pt x="39343" y="7073"/>
                    </a:lnTo>
                    <a:lnTo>
                      <a:pt x="39437" y="7167"/>
                    </a:lnTo>
                    <a:lnTo>
                      <a:pt x="39578" y="7167"/>
                    </a:lnTo>
                    <a:lnTo>
                      <a:pt x="39624" y="7120"/>
                    </a:lnTo>
                    <a:lnTo>
                      <a:pt x="39671" y="7073"/>
                    </a:lnTo>
                    <a:lnTo>
                      <a:pt x="39718" y="7026"/>
                    </a:lnTo>
                    <a:lnTo>
                      <a:pt x="39671" y="6933"/>
                    </a:lnTo>
                    <a:lnTo>
                      <a:pt x="39624" y="6886"/>
                    </a:lnTo>
                    <a:lnTo>
                      <a:pt x="39578" y="6839"/>
                    </a:lnTo>
                    <a:lnTo>
                      <a:pt x="39437" y="6839"/>
                    </a:lnTo>
                    <a:lnTo>
                      <a:pt x="39343" y="6933"/>
                    </a:lnTo>
                    <a:lnTo>
                      <a:pt x="13864" y="6933"/>
                    </a:lnTo>
                    <a:lnTo>
                      <a:pt x="13817" y="6886"/>
                    </a:lnTo>
                    <a:lnTo>
                      <a:pt x="13396" y="6464"/>
                    </a:lnTo>
                    <a:lnTo>
                      <a:pt x="12506" y="5574"/>
                    </a:lnTo>
                    <a:lnTo>
                      <a:pt x="10726" y="3795"/>
                    </a:lnTo>
                    <a:lnTo>
                      <a:pt x="7213" y="282"/>
                    </a:lnTo>
                    <a:lnTo>
                      <a:pt x="7073" y="141"/>
                    </a:lnTo>
                    <a:lnTo>
                      <a:pt x="7026" y="94"/>
                    </a:lnTo>
                    <a:lnTo>
                      <a:pt x="328" y="94"/>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36"/>
            <p:cNvGrpSpPr/>
            <p:nvPr/>
          </p:nvGrpSpPr>
          <p:grpSpPr>
            <a:xfrm rot="10800000" flipH="1">
              <a:off x="8305928" y="956372"/>
              <a:ext cx="1148870" cy="732694"/>
              <a:chOff x="8552284" y="3845972"/>
              <a:chExt cx="1148870" cy="732694"/>
            </a:xfrm>
          </p:grpSpPr>
          <p:sp>
            <p:nvSpPr>
              <p:cNvPr id="795" name="Google Shape;795;p36"/>
              <p:cNvSpPr/>
              <p:nvPr/>
            </p:nvSpPr>
            <p:spPr>
              <a:xfrm>
                <a:off x="8639336" y="3845972"/>
                <a:ext cx="1061817" cy="645642"/>
              </a:xfrm>
              <a:custGeom>
                <a:avLst/>
                <a:gdLst/>
                <a:ahLst/>
                <a:cxnLst/>
                <a:rect l="l" t="t" r="r" b="b"/>
                <a:pathLst>
                  <a:path w="23419" h="14240" extrusionOk="0">
                    <a:moveTo>
                      <a:pt x="188" y="1"/>
                    </a:moveTo>
                    <a:lnTo>
                      <a:pt x="94" y="48"/>
                    </a:lnTo>
                    <a:lnTo>
                      <a:pt x="47" y="95"/>
                    </a:lnTo>
                    <a:lnTo>
                      <a:pt x="0" y="141"/>
                    </a:lnTo>
                    <a:lnTo>
                      <a:pt x="0" y="188"/>
                    </a:lnTo>
                    <a:lnTo>
                      <a:pt x="0" y="282"/>
                    </a:lnTo>
                    <a:lnTo>
                      <a:pt x="47" y="329"/>
                    </a:lnTo>
                    <a:lnTo>
                      <a:pt x="141" y="376"/>
                    </a:lnTo>
                    <a:lnTo>
                      <a:pt x="234" y="376"/>
                    </a:lnTo>
                    <a:lnTo>
                      <a:pt x="3373" y="3514"/>
                    </a:lnTo>
                    <a:lnTo>
                      <a:pt x="5668" y="5855"/>
                    </a:lnTo>
                    <a:lnTo>
                      <a:pt x="6838" y="6980"/>
                    </a:lnTo>
                    <a:lnTo>
                      <a:pt x="7400" y="7588"/>
                    </a:lnTo>
                    <a:lnTo>
                      <a:pt x="7728" y="7869"/>
                    </a:lnTo>
                    <a:lnTo>
                      <a:pt x="7775" y="7916"/>
                    </a:lnTo>
                    <a:lnTo>
                      <a:pt x="17002" y="7916"/>
                    </a:lnTo>
                    <a:lnTo>
                      <a:pt x="17049" y="7963"/>
                    </a:lnTo>
                    <a:lnTo>
                      <a:pt x="17470" y="8385"/>
                    </a:lnTo>
                    <a:lnTo>
                      <a:pt x="23044" y="14005"/>
                    </a:lnTo>
                    <a:lnTo>
                      <a:pt x="23091" y="14005"/>
                    </a:lnTo>
                    <a:lnTo>
                      <a:pt x="23091" y="14099"/>
                    </a:lnTo>
                    <a:lnTo>
                      <a:pt x="23138" y="14192"/>
                    </a:lnTo>
                    <a:lnTo>
                      <a:pt x="23184" y="14239"/>
                    </a:lnTo>
                    <a:lnTo>
                      <a:pt x="23325" y="14239"/>
                    </a:lnTo>
                    <a:lnTo>
                      <a:pt x="23372" y="14192"/>
                    </a:lnTo>
                    <a:lnTo>
                      <a:pt x="23419" y="14146"/>
                    </a:lnTo>
                    <a:lnTo>
                      <a:pt x="23419" y="14052"/>
                    </a:lnTo>
                    <a:lnTo>
                      <a:pt x="23419" y="14005"/>
                    </a:lnTo>
                    <a:lnTo>
                      <a:pt x="23372" y="13911"/>
                    </a:lnTo>
                    <a:lnTo>
                      <a:pt x="23278" y="13865"/>
                    </a:lnTo>
                    <a:lnTo>
                      <a:pt x="23184" y="13911"/>
                    </a:lnTo>
                    <a:lnTo>
                      <a:pt x="23184" y="13865"/>
                    </a:lnTo>
                    <a:lnTo>
                      <a:pt x="17564" y="8291"/>
                    </a:lnTo>
                    <a:lnTo>
                      <a:pt x="17142" y="7823"/>
                    </a:lnTo>
                    <a:lnTo>
                      <a:pt x="17096" y="7776"/>
                    </a:lnTo>
                    <a:lnTo>
                      <a:pt x="7869" y="7776"/>
                    </a:lnTo>
                    <a:lnTo>
                      <a:pt x="7822" y="7729"/>
                    </a:lnTo>
                    <a:lnTo>
                      <a:pt x="7541" y="7448"/>
                    </a:lnTo>
                    <a:lnTo>
                      <a:pt x="6979" y="6886"/>
                    </a:lnTo>
                    <a:lnTo>
                      <a:pt x="5808" y="5715"/>
                    </a:lnTo>
                    <a:lnTo>
                      <a:pt x="3466" y="3373"/>
                    </a:lnTo>
                    <a:lnTo>
                      <a:pt x="375" y="282"/>
                    </a:lnTo>
                    <a:lnTo>
                      <a:pt x="328" y="235"/>
                    </a:lnTo>
                    <a:lnTo>
                      <a:pt x="328" y="141"/>
                    </a:lnTo>
                    <a:lnTo>
                      <a:pt x="281" y="95"/>
                    </a:lnTo>
                    <a:lnTo>
                      <a:pt x="234" y="48"/>
                    </a:lnTo>
                    <a:lnTo>
                      <a:pt x="188"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p:cNvSpPr/>
              <p:nvPr/>
            </p:nvSpPr>
            <p:spPr>
              <a:xfrm>
                <a:off x="8552284" y="3933070"/>
                <a:ext cx="1063948" cy="645596"/>
              </a:xfrm>
              <a:custGeom>
                <a:avLst/>
                <a:gdLst/>
                <a:ahLst/>
                <a:cxnLst/>
                <a:rect l="l" t="t" r="r" b="b"/>
                <a:pathLst>
                  <a:path w="23466" h="14239" extrusionOk="0">
                    <a:moveTo>
                      <a:pt x="187" y="0"/>
                    </a:moveTo>
                    <a:lnTo>
                      <a:pt x="94" y="47"/>
                    </a:lnTo>
                    <a:lnTo>
                      <a:pt x="47" y="47"/>
                    </a:lnTo>
                    <a:lnTo>
                      <a:pt x="0" y="141"/>
                    </a:lnTo>
                    <a:lnTo>
                      <a:pt x="0" y="188"/>
                    </a:lnTo>
                    <a:lnTo>
                      <a:pt x="0" y="281"/>
                    </a:lnTo>
                    <a:lnTo>
                      <a:pt x="47" y="328"/>
                    </a:lnTo>
                    <a:lnTo>
                      <a:pt x="141" y="375"/>
                    </a:lnTo>
                    <a:lnTo>
                      <a:pt x="234" y="375"/>
                    </a:lnTo>
                    <a:lnTo>
                      <a:pt x="3372" y="3513"/>
                    </a:lnTo>
                    <a:lnTo>
                      <a:pt x="5667" y="5808"/>
                    </a:lnTo>
                    <a:lnTo>
                      <a:pt x="6838" y="6979"/>
                    </a:lnTo>
                    <a:lnTo>
                      <a:pt x="7447" y="7588"/>
                    </a:lnTo>
                    <a:lnTo>
                      <a:pt x="7728" y="7869"/>
                    </a:lnTo>
                    <a:lnTo>
                      <a:pt x="7775" y="7916"/>
                    </a:lnTo>
                    <a:lnTo>
                      <a:pt x="17002" y="7916"/>
                    </a:lnTo>
                    <a:lnTo>
                      <a:pt x="17049" y="7962"/>
                    </a:lnTo>
                    <a:lnTo>
                      <a:pt x="17470" y="8384"/>
                    </a:lnTo>
                    <a:lnTo>
                      <a:pt x="23090" y="13957"/>
                    </a:lnTo>
                    <a:lnTo>
                      <a:pt x="23090" y="14004"/>
                    </a:lnTo>
                    <a:lnTo>
                      <a:pt x="23090" y="14098"/>
                    </a:lnTo>
                    <a:lnTo>
                      <a:pt x="23137" y="14192"/>
                    </a:lnTo>
                    <a:lnTo>
                      <a:pt x="23184" y="14192"/>
                    </a:lnTo>
                    <a:lnTo>
                      <a:pt x="23278" y="14238"/>
                    </a:lnTo>
                    <a:lnTo>
                      <a:pt x="23325" y="14192"/>
                    </a:lnTo>
                    <a:lnTo>
                      <a:pt x="23371" y="14192"/>
                    </a:lnTo>
                    <a:lnTo>
                      <a:pt x="23418" y="14098"/>
                    </a:lnTo>
                    <a:lnTo>
                      <a:pt x="23465" y="14051"/>
                    </a:lnTo>
                    <a:lnTo>
                      <a:pt x="23418" y="13957"/>
                    </a:lnTo>
                    <a:lnTo>
                      <a:pt x="23371" y="13911"/>
                    </a:lnTo>
                    <a:lnTo>
                      <a:pt x="23325" y="13864"/>
                    </a:lnTo>
                    <a:lnTo>
                      <a:pt x="23184" y="13864"/>
                    </a:lnTo>
                    <a:lnTo>
                      <a:pt x="17611" y="8243"/>
                    </a:lnTo>
                    <a:lnTo>
                      <a:pt x="17189" y="7822"/>
                    </a:lnTo>
                    <a:lnTo>
                      <a:pt x="17095" y="7775"/>
                    </a:lnTo>
                    <a:lnTo>
                      <a:pt x="7869" y="7775"/>
                    </a:lnTo>
                    <a:lnTo>
                      <a:pt x="7822" y="7728"/>
                    </a:lnTo>
                    <a:lnTo>
                      <a:pt x="7541" y="7447"/>
                    </a:lnTo>
                    <a:lnTo>
                      <a:pt x="6979" y="6885"/>
                    </a:lnTo>
                    <a:lnTo>
                      <a:pt x="5808" y="5714"/>
                    </a:lnTo>
                    <a:lnTo>
                      <a:pt x="3466" y="3372"/>
                    </a:lnTo>
                    <a:lnTo>
                      <a:pt x="375" y="281"/>
                    </a:lnTo>
                    <a:lnTo>
                      <a:pt x="328" y="234"/>
                    </a:lnTo>
                    <a:lnTo>
                      <a:pt x="328" y="141"/>
                    </a:lnTo>
                    <a:lnTo>
                      <a:pt x="281" y="47"/>
                    </a:lnTo>
                    <a:lnTo>
                      <a:pt x="234" y="47"/>
                    </a:lnTo>
                    <a:lnTo>
                      <a:pt x="187"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97;p36"/>
            <p:cNvGrpSpPr/>
            <p:nvPr/>
          </p:nvGrpSpPr>
          <p:grpSpPr>
            <a:xfrm flipH="1">
              <a:off x="5973937" y="4283939"/>
              <a:ext cx="724216" cy="2240431"/>
              <a:chOff x="8412092" y="4079564"/>
              <a:chExt cx="724216" cy="2240431"/>
            </a:xfrm>
          </p:grpSpPr>
          <p:sp>
            <p:nvSpPr>
              <p:cNvPr id="798" name="Google Shape;798;p36"/>
              <p:cNvSpPr/>
              <p:nvPr/>
            </p:nvSpPr>
            <p:spPr>
              <a:xfrm>
                <a:off x="8412092" y="4079564"/>
                <a:ext cx="620161" cy="2240431"/>
              </a:xfrm>
              <a:custGeom>
                <a:avLst/>
                <a:gdLst/>
                <a:ahLst/>
                <a:cxnLst/>
                <a:rect l="l" t="t" r="r" b="b"/>
                <a:pathLst>
                  <a:path w="13678" h="49414" extrusionOk="0">
                    <a:moveTo>
                      <a:pt x="94" y="1"/>
                    </a:moveTo>
                    <a:lnTo>
                      <a:pt x="48" y="48"/>
                    </a:lnTo>
                    <a:lnTo>
                      <a:pt x="1" y="95"/>
                    </a:lnTo>
                    <a:lnTo>
                      <a:pt x="1" y="188"/>
                    </a:lnTo>
                    <a:lnTo>
                      <a:pt x="48" y="282"/>
                    </a:lnTo>
                    <a:lnTo>
                      <a:pt x="94" y="329"/>
                    </a:lnTo>
                    <a:lnTo>
                      <a:pt x="94" y="376"/>
                    </a:lnTo>
                    <a:lnTo>
                      <a:pt x="94" y="11382"/>
                    </a:lnTo>
                    <a:lnTo>
                      <a:pt x="94" y="11663"/>
                    </a:lnTo>
                    <a:lnTo>
                      <a:pt x="94" y="11757"/>
                    </a:lnTo>
                    <a:lnTo>
                      <a:pt x="94" y="11804"/>
                    </a:lnTo>
                    <a:lnTo>
                      <a:pt x="94" y="11851"/>
                    </a:lnTo>
                    <a:lnTo>
                      <a:pt x="235" y="11991"/>
                    </a:lnTo>
                    <a:lnTo>
                      <a:pt x="610" y="12366"/>
                    </a:lnTo>
                    <a:lnTo>
                      <a:pt x="1453" y="13162"/>
                    </a:lnTo>
                    <a:lnTo>
                      <a:pt x="3045" y="14754"/>
                    </a:lnTo>
                    <a:lnTo>
                      <a:pt x="6230" y="17986"/>
                    </a:lnTo>
                    <a:lnTo>
                      <a:pt x="12647" y="24403"/>
                    </a:lnTo>
                    <a:lnTo>
                      <a:pt x="13256" y="25012"/>
                    </a:lnTo>
                    <a:lnTo>
                      <a:pt x="13396" y="25152"/>
                    </a:lnTo>
                    <a:lnTo>
                      <a:pt x="13443" y="25199"/>
                    </a:lnTo>
                    <a:lnTo>
                      <a:pt x="13443" y="25293"/>
                    </a:lnTo>
                    <a:lnTo>
                      <a:pt x="13443" y="25761"/>
                    </a:lnTo>
                    <a:lnTo>
                      <a:pt x="13443" y="27494"/>
                    </a:lnTo>
                    <a:lnTo>
                      <a:pt x="13443" y="31007"/>
                    </a:lnTo>
                    <a:lnTo>
                      <a:pt x="13443" y="37985"/>
                    </a:lnTo>
                    <a:lnTo>
                      <a:pt x="13443" y="49085"/>
                    </a:lnTo>
                    <a:lnTo>
                      <a:pt x="13349" y="49132"/>
                    </a:lnTo>
                    <a:lnTo>
                      <a:pt x="13349" y="49226"/>
                    </a:lnTo>
                    <a:lnTo>
                      <a:pt x="13349" y="49320"/>
                    </a:lnTo>
                    <a:lnTo>
                      <a:pt x="13396" y="49366"/>
                    </a:lnTo>
                    <a:lnTo>
                      <a:pt x="13443" y="49413"/>
                    </a:lnTo>
                    <a:lnTo>
                      <a:pt x="13583" y="49413"/>
                    </a:lnTo>
                    <a:lnTo>
                      <a:pt x="13630" y="49366"/>
                    </a:lnTo>
                    <a:lnTo>
                      <a:pt x="13677" y="49320"/>
                    </a:lnTo>
                    <a:lnTo>
                      <a:pt x="13677" y="49226"/>
                    </a:lnTo>
                    <a:lnTo>
                      <a:pt x="13677" y="49132"/>
                    </a:lnTo>
                    <a:lnTo>
                      <a:pt x="13583" y="49085"/>
                    </a:lnTo>
                    <a:lnTo>
                      <a:pt x="13583" y="37985"/>
                    </a:lnTo>
                    <a:lnTo>
                      <a:pt x="13583" y="31007"/>
                    </a:lnTo>
                    <a:lnTo>
                      <a:pt x="13583" y="27494"/>
                    </a:lnTo>
                    <a:lnTo>
                      <a:pt x="13583" y="25761"/>
                    </a:lnTo>
                    <a:lnTo>
                      <a:pt x="13583" y="25293"/>
                    </a:lnTo>
                    <a:lnTo>
                      <a:pt x="13583" y="25199"/>
                    </a:lnTo>
                    <a:lnTo>
                      <a:pt x="13583" y="25105"/>
                    </a:lnTo>
                    <a:lnTo>
                      <a:pt x="13537" y="25058"/>
                    </a:lnTo>
                    <a:lnTo>
                      <a:pt x="13396" y="24871"/>
                    </a:lnTo>
                    <a:lnTo>
                      <a:pt x="12787" y="24262"/>
                    </a:lnTo>
                    <a:lnTo>
                      <a:pt x="6371" y="17846"/>
                    </a:lnTo>
                    <a:lnTo>
                      <a:pt x="3139" y="14661"/>
                    </a:lnTo>
                    <a:lnTo>
                      <a:pt x="1546" y="13068"/>
                    </a:lnTo>
                    <a:lnTo>
                      <a:pt x="750" y="12272"/>
                    </a:lnTo>
                    <a:lnTo>
                      <a:pt x="329" y="11851"/>
                    </a:lnTo>
                    <a:lnTo>
                      <a:pt x="282" y="11757"/>
                    </a:lnTo>
                    <a:lnTo>
                      <a:pt x="282" y="11663"/>
                    </a:lnTo>
                    <a:lnTo>
                      <a:pt x="282" y="11382"/>
                    </a:lnTo>
                    <a:lnTo>
                      <a:pt x="282" y="376"/>
                    </a:lnTo>
                    <a:lnTo>
                      <a:pt x="282" y="329"/>
                    </a:lnTo>
                    <a:lnTo>
                      <a:pt x="329" y="282"/>
                    </a:lnTo>
                    <a:lnTo>
                      <a:pt x="375" y="188"/>
                    </a:lnTo>
                    <a:lnTo>
                      <a:pt x="329" y="95"/>
                    </a:lnTo>
                    <a:lnTo>
                      <a:pt x="329"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8503407" y="4332289"/>
                <a:ext cx="632901" cy="1303888"/>
              </a:xfrm>
              <a:custGeom>
                <a:avLst/>
                <a:gdLst/>
                <a:ahLst/>
                <a:cxnLst/>
                <a:rect l="l" t="t" r="r" b="b"/>
                <a:pathLst>
                  <a:path w="13959" h="28758" extrusionOk="0">
                    <a:moveTo>
                      <a:pt x="141" y="0"/>
                    </a:moveTo>
                    <a:lnTo>
                      <a:pt x="48" y="47"/>
                    </a:lnTo>
                    <a:lnTo>
                      <a:pt x="48" y="94"/>
                    </a:lnTo>
                    <a:lnTo>
                      <a:pt x="1" y="188"/>
                    </a:lnTo>
                    <a:lnTo>
                      <a:pt x="48" y="281"/>
                    </a:lnTo>
                    <a:lnTo>
                      <a:pt x="94" y="328"/>
                    </a:lnTo>
                    <a:lnTo>
                      <a:pt x="94" y="375"/>
                    </a:lnTo>
                    <a:lnTo>
                      <a:pt x="94" y="4778"/>
                    </a:lnTo>
                    <a:lnTo>
                      <a:pt x="94" y="4965"/>
                    </a:lnTo>
                    <a:lnTo>
                      <a:pt x="141" y="4965"/>
                    </a:lnTo>
                    <a:lnTo>
                      <a:pt x="141" y="5012"/>
                    </a:lnTo>
                    <a:lnTo>
                      <a:pt x="188" y="5059"/>
                    </a:lnTo>
                    <a:lnTo>
                      <a:pt x="235" y="5106"/>
                    </a:lnTo>
                    <a:lnTo>
                      <a:pt x="422" y="5293"/>
                    </a:lnTo>
                    <a:lnTo>
                      <a:pt x="844" y="5715"/>
                    </a:lnTo>
                    <a:lnTo>
                      <a:pt x="1640" y="6511"/>
                    </a:lnTo>
                    <a:lnTo>
                      <a:pt x="3279" y="8150"/>
                    </a:lnTo>
                    <a:lnTo>
                      <a:pt x="6558" y="11429"/>
                    </a:lnTo>
                    <a:lnTo>
                      <a:pt x="13068" y="17939"/>
                    </a:lnTo>
                    <a:lnTo>
                      <a:pt x="13630" y="18501"/>
                    </a:lnTo>
                    <a:lnTo>
                      <a:pt x="13677" y="18548"/>
                    </a:lnTo>
                    <a:lnTo>
                      <a:pt x="13677" y="18595"/>
                    </a:lnTo>
                    <a:lnTo>
                      <a:pt x="13677" y="18782"/>
                    </a:lnTo>
                    <a:lnTo>
                      <a:pt x="13677" y="19157"/>
                    </a:lnTo>
                    <a:lnTo>
                      <a:pt x="13677" y="20702"/>
                    </a:lnTo>
                    <a:lnTo>
                      <a:pt x="13677" y="23793"/>
                    </a:lnTo>
                    <a:lnTo>
                      <a:pt x="13677" y="28383"/>
                    </a:lnTo>
                    <a:lnTo>
                      <a:pt x="13630" y="28477"/>
                    </a:lnTo>
                    <a:lnTo>
                      <a:pt x="13583" y="28571"/>
                    </a:lnTo>
                    <a:lnTo>
                      <a:pt x="13583" y="28617"/>
                    </a:lnTo>
                    <a:lnTo>
                      <a:pt x="13630" y="28664"/>
                    </a:lnTo>
                    <a:lnTo>
                      <a:pt x="13677" y="28711"/>
                    </a:lnTo>
                    <a:lnTo>
                      <a:pt x="13771" y="28758"/>
                    </a:lnTo>
                    <a:lnTo>
                      <a:pt x="13818" y="28711"/>
                    </a:lnTo>
                    <a:lnTo>
                      <a:pt x="13864" y="28664"/>
                    </a:lnTo>
                    <a:lnTo>
                      <a:pt x="13911" y="28617"/>
                    </a:lnTo>
                    <a:lnTo>
                      <a:pt x="13958" y="28571"/>
                    </a:lnTo>
                    <a:lnTo>
                      <a:pt x="13911" y="28477"/>
                    </a:lnTo>
                    <a:lnTo>
                      <a:pt x="13818" y="28383"/>
                    </a:lnTo>
                    <a:lnTo>
                      <a:pt x="13864" y="28383"/>
                    </a:lnTo>
                    <a:lnTo>
                      <a:pt x="13864" y="23793"/>
                    </a:lnTo>
                    <a:lnTo>
                      <a:pt x="13864" y="20702"/>
                    </a:lnTo>
                    <a:lnTo>
                      <a:pt x="13864" y="19157"/>
                    </a:lnTo>
                    <a:lnTo>
                      <a:pt x="13864" y="18782"/>
                    </a:lnTo>
                    <a:lnTo>
                      <a:pt x="13864" y="18595"/>
                    </a:lnTo>
                    <a:lnTo>
                      <a:pt x="13864" y="18501"/>
                    </a:lnTo>
                    <a:lnTo>
                      <a:pt x="13864" y="18454"/>
                    </a:lnTo>
                    <a:lnTo>
                      <a:pt x="13818" y="18454"/>
                    </a:lnTo>
                    <a:lnTo>
                      <a:pt x="13724" y="18360"/>
                    </a:lnTo>
                    <a:lnTo>
                      <a:pt x="13209" y="17798"/>
                    </a:lnTo>
                    <a:lnTo>
                      <a:pt x="6652" y="11288"/>
                    </a:lnTo>
                    <a:lnTo>
                      <a:pt x="3420" y="8009"/>
                    </a:lnTo>
                    <a:lnTo>
                      <a:pt x="1781" y="6417"/>
                    </a:lnTo>
                    <a:lnTo>
                      <a:pt x="984" y="5574"/>
                    </a:lnTo>
                    <a:lnTo>
                      <a:pt x="563" y="5152"/>
                    </a:lnTo>
                    <a:lnTo>
                      <a:pt x="329" y="4965"/>
                    </a:lnTo>
                    <a:lnTo>
                      <a:pt x="282" y="4918"/>
                    </a:lnTo>
                    <a:lnTo>
                      <a:pt x="282" y="4778"/>
                    </a:lnTo>
                    <a:lnTo>
                      <a:pt x="282" y="375"/>
                    </a:lnTo>
                    <a:lnTo>
                      <a:pt x="282" y="328"/>
                    </a:lnTo>
                    <a:lnTo>
                      <a:pt x="329" y="281"/>
                    </a:lnTo>
                    <a:lnTo>
                      <a:pt x="375" y="188"/>
                    </a:lnTo>
                    <a:lnTo>
                      <a:pt x="375" y="94"/>
                    </a:lnTo>
                    <a:lnTo>
                      <a:pt x="329"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 name="Google Shape;800;p36"/>
            <p:cNvGrpSpPr/>
            <p:nvPr/>
          </p:nvGrpSpPr>
          <p:grpSpPr>
            <a:xfrm>
              <a:off x="8388742" y="-790360"/>
              <a:ext cx="1346371" cy="3302203"/>
              <a:chOff x="8388742" y="-1006360"/>
              <a:chExt cx="1346371" cy="3302203"/>
            </a:xfrm>
          </p:grpSpPr>
          <p:sp>
            <p:nvSpPr>
              <p:cNvPr id="801" name="Google Shape;801;p36"/>
              <p:cNvSpPr/>
              <p:nvPr/>
            </p:nvSpPr>
            <p:spPr>
              <a:xfrm>
                <a:off x="8388742" y="-1006360"/>
                <a:ext cx="1269928" cy="3227891"/>
              </a:xfrm>
              <a:custGeom>
                <a:avLst/>
                <a:gdLst/>
                <a:ahLst/>
                <a:cxnLst/>
                <a:rect l="l" t="t" r="r" b="b"/>
                <a:pathLst>
                  <a:path w="28009" h="71193" extrusionOk="0">
                    <a:moveTo>
                      <a:pt x="27775" y="1"/>
                    </a:moveTo>
                    <a:lnTo>
                      <a:pt x="27728" y="48"/>
                    </a:lnTo>
                    <a:lnTo>
                      <a:pt x="27681" y="94"/>
                    </a:lnTo>
                    <a:lnTo>
                      <a:pt x="27681" y="188"/>
                    </a:lnTo>
                    <a:lnTo>
                      <a:pt x="27681" y="282"/>
                    </a:lnTo>
                    <a:lnTo>
                      <a:pt x="27775" y="329"/>
                    </a:lnTo>
                    <a:lnTo>
                      <a:pt x="27775" y="375"/>
                    </a:lnTo>
                    <a:lnTo>
                      <a:pt x="27775" y="56766"/>
                    </a:lnTo>
                    <a:lnTo>
                      <a:pt x="27775" y="58827"/>
                    </a:lnTo>
                    <a:lnTo>
                      <a:pt x="27775" y="58921"/>
                    </a:lnTo>
                    <a:lnTo>
                      <a:pt x="27775" y="58968"/>
                    </a:lnTo>
                    <a:lnTo>
                      <a:pt x="27775" y="59015"/>
                    </a:lnTo>
                    <a:lnTo>
                      <a:pt x="27587" y="59155"/>
                    </a:lnTo>
                    <a:lnTo>
                      <a:pt x="27213" y="59530"/>
                    </a:lnTo>
                    <a:lnTo>
                      <a:pt x="26510" y="60232"/>
                    </a:lnTo>
                    <a:lnTo>
                      <a:pt x="23653" y="63136"/>
                    </a:lnTo>
                    <a:lnTo>
                      <a:pt x="17892" y="68850"/>
                    </a:lnTo>
                    <a:lnTo>
                      <a:pt x="16815" y="69974"/>
                    </a:lnTo>
                    <a:lnTo>
                      <a:pt x="16253" y="70490"/>
                    </a:lnTo>
                    <a:lnTo>
                      <a:pt x="15972" y="70771"/>
                    </a:lnTo>
                    <a:lnTo>
                      <a:pt x="15878" y="70911"/>
                    </a:lnTo>
                    <a:lnTo>
                      <a:pt x="328" y="70911"/>
                    </a:lnTo>
                    <a:lnTo>
                      <a:pt x="235" y="70864"/>
                    </a:lnTo>
                    <a:lnTo>
                      <a:pt x="141" y="70817"/>
                    </a:lnTo>
                    <a:lnTo>
                      <a:pt x="94" y="70817"/>
                    </a:lnTo>
                    <a:lnTo>
                      <a:pt x="47" y="70864"/>
                    </a:lnTo>
                    <a:lnTo>
                      <a:pt x="1" y="70911"/>
                    </a:lnTo>
                    <a:lnTo>
                      <a:pt x="1" y="71005"/>
                    </a:lnTo>
                    <a:lnTo>
                      <a:pt x="1" y="71052"/>
                    </a:lnTo>
                    <a:lnTo>
                      <a:pt x="47" y="71145"/>
                    </a:lnTo>
                    <a:lnTo>
                      <a:pt x="94" y="71145"/>
                    </a:lnTo>
                    <a:lnTo>
                      <a:pt x="141" y="71192"/>
                    </a:lnTo>
                    <a:lnTo>
                      <a:pt x="235" y="71145"/>
                    </a:lnTo>
                    <a:lnTo>
                      <a:pt x="328" y="71098"/>
                    </a:lnTo>
                    <a:lnTo>
                      <a:pt x="15925" y="71098"/>
                    </a:lnTo>
                    <a:lnTo>
                      <a:pt x="15925" y="71052"/>
                    </a:lnTo>
                    <a:lnTo>
                      <a:pt x="15972" y="71052"/>
                    </a:lnTo>
                    <a:lnTo>
                      <a:pt x="16112" y="70911"/>
                    </a:lnTo>
                    <a:lnTo>
                      <a:pt x="16393" y="70630"/>
                    </a:lnTo>
                    <a:lnTo>
                      <a:pt x="16909" y="70068"/>
                    </a:lnTo>
                    <a:lnTo>
                      <a:pt x="17986" y="68991"/>
                    </a:lnTo>
                    <a:lnTo>
                      <a:pt x="23747" y="63230"/>
                    </a:lnTo>
                    <a:lnTo>
                      <a:pt x="26651" y="60373"/>
                    </a:lnTo>
                    <a:lnTo>
                      <a:pt x="27353" y="59670"/>
                    </a:lnTo>
                    <a:lnTo>
                      <a:pt x="27728" y="59296"/>
                    </a:lnTo>
                    <a:lnTo>
                      <a:pt x="27915" y="59108"/>
                    </a:lnTo>
                    <a:lnTo>
                      <a:pt x="27915" y="59061"/>
                    </a:lnTo>
                    <a:lnTo>
                      <a:pt x="27915" y="59015"/>
                    </a:lnTo>
                    <a:lnTo>
                      <a:pt x="27915" y="58921"/>
                    </a:lnTo>
                    <a:lnTo>
                      <a:pt x="27915" y="58827"/>
                    </a:lnTo>
                    <a:lnTo>
                      <a:pt x="27915" y="56766"/>
                    </a:lnTo>
                    <a:lnTo>
                      <a:pt x="27915" y="375"/>
                    </a:lnTo>
                    <a:lnTo>
                      <a:pt x="27915" y="329"/>
                    </a:lnTo>
                    <a:lnTo>
                      <a:pt x="28009" y="282"/>
                    </a:lnTo>
                    <a:lnTo>
                      <a:pt x="28009" y="188"/>
                    </a:lnTo>
                    <a:lnTo>
                      <a:pt x="28009" y="94"/>
                    </a:lnTo>
                    <a:lnTo>
                      <a:pt x="27962" y="48"/>
                    </a:lnTo>
                    <a:lnTo>
                      <a:pt x="2791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8388742" y="-1006360"/>
                <a:ext cx="1346371" cy="3302203"/>
              </a:xfrm>
              <a:custGeom>
                <a:avLst/>
                <a:gdLst/>
                <a:ahLst/>
                <a:cxnLst/>
                <a:rect l="l" t="t" r="r" b="b"/>
                <a:pathLst>
                  <a:path w="29695" h="72832" extrusionOk="0">
                    <a:moveTo>
                      <a:pt x="29414" y="1"/>
                    </a:moveTo>
                    <a:lnTo>
                      <a:pt x="29367" y="48"/>
                    </a:lnTo>
                    <a:lnTo>
                      <a:pt x="29320" y="94"/>
                    </a:lnTo>
                    <a:lnTo>
                      <a:pt x="29320" y="188"/>
                    </a:lnTo>
                    <a:lnTo>
                      <a:pt x="29367" y="282"/>
                    </a:lnTo>
                    <a:lnTo>
                      <a:pt x="29414" y="329"/>
                    </a:lnTo>
                    <a:lnTo>
                      <a:pt x="29414" y="375"/>
                    </a:lnTo>
                    <a:lnTo>
                      <a:pt x="29414" y="58359"/>
                    </a:lnTo>
                    <a:lnTo>
                      <a:pt x="29414" y="60373"/>
                    </a:lnTo>
                    <a:lnTo>
                      <a:pt x="29414" y="60607"/>
                    </a:lnTo>
                    <a:lnTo>
                      <a:pt x="29414" y="60654"/>
                    </a:lnTo>
                    <a:lnTo>
                      <a:pt x="29367" y="60701"/>
                    </a:lnTo>
                    <a:lnTo>
                      <a:pt x="29273" y="60794"/>
                    </a:lnTo>
                    <a:lnTo>
                      <a:pt x="28946" y="61122"/>
                    </a:lnTo>
                    <a:lnTo>
                      <a:pt x="28196" y="61872"/>
                    </a:lnTo>
                    <a:lnTo>
                      <a:pt x="25339" y="64729"/>
                    </a:lnTo>
                    <a:lnTo>
                      <a:pt x="19578" y="70490"/>
                    </a:lnTo>
                    <a:lnTo>
                      <a:pt x="18407" y="71660"/>
                    </a:lnTo>
                    <a:lnTo>
                      <a:pt x="17798" y="72223"/>
                    </a:lnTo>
                    <a:lnTo>
                      <a:pt x="17517" y="72550"/>
                    </a:lnTo>
                    <a:lnTo>
                      <a:pt x="328" y="72550"/>
                    </a:lnTo>
                    <a:lnTo>
                      <a:pt x="235" y="72504"/>
                    </a:lnTo>
                    <a:lnTo>
                      <a:pt x="141" y="72457"/>
                    </a:lnTo>
                    <a:lnTo>
                      <a:pt x="94" y="72457"/>
                    </a:lnTo>
                    <a:lnTo>
                      <a:pt x="47" y="72504"/>
                    </a:lnTo>
                    <a:lnTo>
                      <a:pt x="1" y="72597"/>
                    </a:lnTo>
                    <a:lnTo>
                      <a:pt x="1" y="72644"/>
                    </a:lnTo>
                    <a:lnTo>
                      <a:pt x="1" y="72738"/>
                    </a:lnTo>
                    <a:lnTo>
                      <a:pt x="47" y="72785"/>
                    </a:lnTo>
                    <a:lnTo>
                      <a:pt x="94" y="72831"/>
                    </a:lnTo>
                    <a:lnTo>
                      <a:pt x="141" y="72831"/>
                    </a:lnTo>
                    <a:lnTo>
                      <a:pt x="235" y="72785"/>
                    </a:lnTo>
                    <a:lnTo>
                      <a:pt x="328" y="72738"/>
                    </a:lnTo>
                    <a:lnTo>
                      <a:pt x="17564" y="72738"/>
                    </a:lnTo>
                    <a:lnTo>
                      <a:pt x="17611" y="72691"/>
                    </a:lnTo>
                    <a:lnTo>
                      <a:pt x="17658" y="72644"/>
                    </a:lnTo>
                    <a:lnTo>
                      <a:pt x="17939" y="72363"/>
                    </a:lnTo>
                    <a:lnTo>
                      <a:pt x="18548" y="71754"/>
                    </a:lnTo>
                    <a:lnTo>
                      <a:pt x="19719" y="70583"/>
                    </a:lnTo>
                    <a:lnTo>
                      <a:pt x="25433" y="64869"/>
                    </a:lnTo>
                    <a:lnTo>
                      <a:pt x="28337" y="61965"/>
                    </a:lnTo>
                    <a:lnTo>
                      <a:pt x="29039" y="61263"/>
                    </a:lnTo>
                    <a:lnTo>
                      <a:pt x="29414" y="60888"/>
                    </a:lnTo>
                    <a:lnTo>
                      <a:pt x="29508" y="60794"/>
                    </a:lnTo>
                    <a:lnTo>
                      <a:pt x="29554" y="60748"/>
                    </a:lnTo>
                    <a:lnTo>
                      <a:pt x="29601" y="60701"/>
                    </a:lnTo>
                    <a:lnTo>
                      <a:pt x="29601" y="60654"/>
                    </a:lnTo>
                    <a:lnTo>
                      <a:pt x="29601" y="60373"/>
                    </a:lnTo>
                    <a:lnTo>
                      <a:pt x="29601" y="58359"/>
                    </a:lnTo>
                    <a:lnTo>
                      <a:pt x="29601" y="375"/>
                    </a:lnTo>
                    <a:lnTo>
                      <a:pt x="29601" y="329"/>
                    </a:lnTo>
                    <a:lnTo>
                      <a:pt x="29648" y="282"/>
                    </a:lnTo>
                    <a:lnTo>
                      <a:pt x="29695" y="188"/>
                    </a:lnTo>
                    <a:lnTo>
                      <a:pt x="29648" y="94"/>
                    </a:lnTo>
                    <a:lnTo>
                      <a:pt x="29648" y="48"/>
                    </a:lnTo>
                    <a:lnTo>
                      <a:pt x="2955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8388742" y="1265854"/>
                <a:ext cx="1172266" cy="855838"/>
              </a:xfrm>
              <a:custGeom>
                <a:avLst/>
                <a:gdLst/>
                <a:ahLst/>
                <a:cxnLst/>
                <a:rect l="l" t="t" r="r" b="b"/>
                <a:pathLst>
                  <a:path w="25855" h="18876" extrusionOk="0">
                    <a:moveTo>
                      <a:pt x="25667" y="1"/>
                    </a:moveTo>
                    <a:lnTo>
                      <a:pt x="25573" y="48"/>
                    </a:lnTo>
                    <a:lnTo>
                      <a:pt x="25527" y="48"/>
                    </a:lnTo>
                    <a:lnTo>
                      <a:pt x="25480" y="141"/>
                    </a:lnTo>
                    <a:lnTo>
                      <a:pt x="25480" y="188"/>
                    </a:lnTo>
                    <a:lnTo>
                      <a:pt x="25480" y="282"/>
                    </a:lnTo>
                    <a:lnTo>
                      <a:pt x="25573" y="375"/>
                    </a:lnTo>
                    <a:lnTo>
                      <a:pt x="25573" y="6651"/>
                    </a:lnTo>
                    <a:lnTo>
                      <a:pt x="25573" y="7635"/>
                    </a:lnTo>
                    <a:lnTo>
                      <a:pt x="25433" y="7776"/>
                    </a:lnTo>
                    <a:lnTo>
                      <a:pt x="25246" y="7963"/>
                    </a:lnTo>
                    <a:lnTo>
                      <a:pt x="24871" y="8338"/>
                    </a:lnTo>
                    <a:lnTo>
                      <a:pt x="23466" y="9743"/>
                    </a:lnTo>
                    <a:lnTo>
                      <a:pt x="20609" y="12600"/>
                    </a:lnTo>
                    <a:lnTo>
                      <a:pt x="14895" y="18314"/>
                    </a:lnTo>
                    <a:lnTo>
                      <a:pt x="14707" y="18501"/>
                    </a:lnTo>
                    <a:lnTo>
                      <a:pt x="14614" y="18595"/>
                    </a:lnTo>
                    <a:lnTo>
                      <a:pt x="328" y="18595"/>
                    </a:lnTo>
                    <a:lnTo>
                      <a:pt x="235" y="18548"/>
                    </a:lnTo>
                    <a:lnTo>
                      <a:pt x="141" y="18501"/>
                    </a:lnTo>
                    <a:lnTo>
                      <a:pt x="94" y="18548"/>
                    </a:lnTo>
                    <a:lnTo>
                      <a:pt x="47" y="18548"/>
                    </a:lnTo>
                    <a:lnTo>
                      <a:pt x="1" y="18642"/>
                    </a:lnTo>
                    <a:lnTo>
                      <a:pt x="1" y="18688"/>
                    </a:lnTo>
                    <a:lnTo>
                      <a:pt x="1" y="18782"/>
                    </a:lnTo>
                    <a:lnTo>
                      <a:pt x="47" y="18829"/>
                    </a:lnTo>
                    <a:lnTo>
                      <a:pt x="94" y="18876"/>
                    </a:lnTo>
                    <a:lnTo>
                      <a:pt x="141" y="18876"/>
                    </a:lnTo>
                    <a:lnTo>
                      <a:pt x="235" y="18829"/>
                    </a:lnTo>
                    <a:lnTo>
                      <a:pt x="328" y="18782"/>
                    </a:lnTo>
                    <a:lnTo>
                      <a:pt x="14660" y="18782"/>
                    </a:lnTo>
                    <a:lnTo>
                      <a:pt x="14707" y="18735"/>
                    </a:lnTo>
                    <a:lnTo>
                      <a:pt x="14754" y="18735"/>
                    </a:lnTo>
                    <a:lnTo>
                      <a:pt x="14848" y="18595"/>
                    </a:lnTo>
                    <a:lnTo>
                      <a:pt x="15035" y="18407"/>
                    </a:lnTo>
                    <a:lnTo>
                      <a:pt x="20749" y="12693"/>
                    </a:lnTo>
                    <a:lnTo>
                      <a:pt x="23606" y="9883"/>
                    </a:lnTo>
                    <a:lnTo>
                      <a:pt x="25011" y="8431"/>
                    </a:lnTo>
                    <a:lnTo>
                      <a:pt x="25386" y="8103"/>
                    </a:lnTo>
                    <a:lnTo>
                      <a:pt x="25527" y="7916"/>
                    </a:lnTo>
                    <a:lnTo>
                      <a:pt x="25620" y="7822"/>
                    </a:lnTo>
                    <a:lnTo>
                      <a:pt x="25667" y="7776"/>
                    </a:lnTo>
                    <a:lnTo>
                      <a:pt x="25714" y="7729"/>
                    </a:lnTo>
                    <a:lnTo>
                      <a:pt x="25761" y="7682"/>
                    </a:lnTo>
                    <a:lnTo>
                      <a:pt x="25761" y="6651"/>
                    </a:lnTo>
                    <a:lnTo>
                      <a:pt x="25761" y="375"/>
                    </a:lnTo>
                    <a:lnTo>
                      <a:pt x="25714" y="375"/>
                    </a:lnTo>
                    <a:lnTo>
                      <a:pt x="25808" y="282"/>
                    </a:lnTo>
                    <a:lnTo>
                      <a:pt x="25854" y="188"/>
                    </a:lnTo>
                    <a:lnTo>
                      <a:pt x="25808" y="141"/>
                    </a:lnTo>
                    <a:lnTo>
                      <a:pt x="25761" y="48"/>
                    </a:lnTo>
                    <a:lnTo>
                      <a:pt x="25714" y="48"/>
                    </a:lnTo>
                    <a:lnTo>
                      <a:pt x="2566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36"/>
            <p:cNvGrpSpPr/>
            <p:nvPr/>
          </p:nvGrpSpPr>
          <p:grpSpPr>
            <a:xfrm>
              <a:off x="7103722" y="-1031841"/>
              <a:ext cx="286730" cy="1656452"/>
              <a:chOff x="7866335" y="-1031841"/>
              <a:chExt cx="286730" cy="1656452"/>
            </a:xfrm>
          </p:grpSpPr>
          <p:sp>
            <p:nvSpPr>
              <p:cNvPr id="805" name="Google Shape;805;p36"/>
              <p:cNvSpPr/>
              <p:nvPr/>
            </p:nvSpPr>
            <p:spPr>
              <a:xfrm>
                <a:off x="7953433" y="-1031841"/>
                <a:ext cx="199632" cy="1656452"/>
              </a:xfrm>
              <a:custGeom>
                <a:avLst/>
                <a:gdLst/>
                <a:ahLst/>
                <a:cxnLst/>
                <a:rect l="l" t="t" r="r" b="b"/>
                <a:pathLst>
                  <a:path w="4403" h="36534" extrusionOk="0">
                    <a:moveTo>
                      <a:pt x="4122" y="1"/>
                    </a:moveTo>
                    <a:lnTo>
                      <a:pt x="4075" y="48"/>
                    </a:lnTo>
                    <a:lnTo>
                      <a:pt x="4028" y="94"/>
                    </a:lnTo>
                    <a:lnTo>
                      <a:pt x="4028" y="188"/>
                    </a:lnTo>
                    <a:lnTo>
                      <a:pt x="4028" y="282"/>
                    </a:lnTo>
                    <a:lnTo>
                      <a:pt x="4122" y="329"/>
                    </a:lnTo>
                    <a:lnTo>
                      <a:pt x="4122" y="375"/>
                    </a:lnTo>
                    <a:lnTo>
                      <a:pt x="4122" y="12459"/>
                    </a:lnTo>
                    <a:lnTo>
                      <a:pt x="4122" y="19391"/>
                    </a:lnTo>
                    <a:lnTo>
                      <a:pt x="4122" y="22904"/>
                    </a:lnTo>
                    <a:lnTo>
                      <a:pt x="4122" y="24637"/>
                    </a:lnTo>
                    <a:lnTo>
                      <a:pt x="4122" y="25480"/>
                    </a:lnTo>
                    <a:lnTo>
                      <a:pt x="4122" y="25901"/>
                    </a:lnTo>
                    <a:lnTo>
                      <a:pt x="4075" y="25901"/>
                    </a:lnTo>
                    <a:lnTo>
                      <a:pt x="4075" y="25948"/>
                    </a:lnTo>
                    <a:lnTo>
                      <a:pt x="3981" y="26042"/>
                    </a:lnTo>
                    <a:lnTo>
                      <a:pt x="3841" y="26182"/>
                    </a:lnTo>
                    <a:lnTo>
                      <a:pt x="1874" y="28149"/>
                    </a:lnTo>
                    <a:lnTo>
                      <a:pt x="937" y="29086"/>
                    </a:lnTo>
                    <a:lnTo>
                      <a:pt x="422" y="29601"/>
                    </a:lnTo>
                    <a:lnTo>
                      <a:pt x="187" y="29836"/>
                    </a:lnTo>
                    <a:lnTo>
                      <a:pt x="141" y="29882"/>
                    </a:lnTo>
                    <a:lnTo>
                      <a:pt x="94" y="29929"/>
                    </a:lnTo>
                    <a:lnTo>
                      <a:pt x="94" y="30023"/>
                    </a:lnTo>
                    <a:lnTo>
                      <a:pt x="94" y="30210"/>
                    </a:lnTo>
                    <a:lnTo>
                      <a:pt x="94" y="36158"/>
                    </a:lnTo>
                    <a:lnTo>
                      <a:pt x="0" y="36252"/>
                    </a:lnTo>
                    <a:lnTo>
                      <a:pt x="0" y="36346"/>
                    </a:lnTo>
                    <a:lnTo>
                      <a:pt x="0" y="36393"/>
                    </a:lnTo>
                    <a:lnTo>
                      <a:pt x="47" y="36439"/>
                    </a:lnTo>
                    <a:lnTo>
                      <a:pt x="94" y="36486"/>
                    </a:lnTo>
                    <a:lnTo>
                      <a:pt x="141" y="36533"/>
                    </a:lnTo>
                    <a:lnTo>
                      <a:pt x="234" y="36486"/>
                    </a:lnTo>
                    <a:lnTo>
                      <a:pt x="281" y="36439"/>
                    </a:lnTo>
                    <a:lnTo>
                      <a:pt x="328" y="36393"/>
                    </a:lnTo>
                    <a:lnTo>
                      <a:pt x="328" y="36346"/>
                    </a:lnTo>
                    <a:lnTo>
                      <a:pt x="328" y="36252"/>
                    </a:lnTo>
                    <a:lnTo>
                      <a:pt x="234" y="36158"/>
                    </a:lnTo>
                    <a:lnTo>
                      <a:pt x="234" y="30210"/>
                    </a:lnTo>
                    <a:lnTo>
                      <a:pt x="234" y="30023"/>
                    </a:lnTo>
                    <a:lnTo>
                      <a:pt x="281" y="29976"/>
                    </a:lnTo>
                    <a:lnTo>
                      <a:pt x="328" y="29929"/>
                    </a:lnTo>
                    <a:lnTo>
                      <a:pt x="562" y="29695"/>
                    </a:lnTo>
                    <a:lnTo>
                      <a:pt x="1030" y="29227"/>
                    </a:lnTo>
                    <a:lnTo>
                      <a:pt x="2014" y="28243"/>
                    </a:lnTo>
                    <a:lnTo>
                      <a:pt x="3934" y="26323"/>
                    </a:lnTo>
                    <a:lnTo>
                      <a:pt x="4122" y="26135"/>
                    </a:lnTo>
                    <a:lnTo>
                      <a:pt x="4169" y="26089"/>
                    </a:lnTo>
                    <a:lnTo>
                      <a:pt x="4215" y="26042"/>
                    </a:lnTo>
                    <a:lnTo>
                      <a:pt x="4309" y="25948"/>
                    </a:lnTo>
                    <a:lnTo>
                      <a:pt x="4309" y="25480"/>
                    </a:lnTo>
                    <a:lnTo>
                      <a:pt x="4309" y="24637"/>
                    </a:lnTo>
                    <a:lnTo>
                      <a:pt x="4309" y="22904"/>
                    </a:lnTo>
                    <a:lnTo>
                      <a:pt x="4309" y="19391"/>
                    </a:lnTo>
                    <a:lnTo>
                      <a:pt x="4309" y="12459"/>
                    </a:lnTo>
                    <a:lnTo>
                      <a:pt x="4309" y="375"/>
                    </a:lnTo>
                    <a:lnTo>
                      <a:pt x="4262" y="329"/>
                    </a:lnTo>
                    <a:lnTo>
                      <a:pt x="4356" y="282"/>
                    </a:lnTo>
                    <a:lnTo>
                      <a:pt x="4403" y="188"/>
                    </a:lnTo>
                    <a:lnTo>
                      <a:pt x="4356" y="94"/>
                    </a:lnTo>
                    <a:lnTo>
                      <a:pt x="4309" y="48"/>
                    </a:lnTo>
                    <a:lnTo>
                      <a:pt x="426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7866335" y="-1031841"/>
                <a:ext cx="199677" cy="1607575"/>
              </a:xfrm>
              <a:custGeom>
                <a:avLst/>
                <a:gdLst/>
                <a:ahLst/>
                <a:cxnLst/>
                <a:rect l="l" t="t" r="r" b="b"/>
                <a:pathLst>
                  <a:path w="4404" h="35456" extrusionOk="0">
                    <a:moveTo>
                      <a:pt x="4169" y="1"/>
                    </a:moveTo>
                    <a:lnTo>
                      <a:pt x="4122" y="48"/>
                    </a:lnTo>
                    <a:lnTo>
                      <a:pt x="4076" y="94"/>
                    </a:lnTo>
                    <a:lnTo>
                      <a:pt x="4076" y="188"/>
                    </a:lnTo>
                    <a:lnTo>
                      <a:pt x="4076" y="282"/>
                    </a:lnTo>
                    <a:lnTo>
                      <a:pt x="4169" y="329"/>
                    </a:lnTo>
                    <a:lnTo>
                      <a:pt x="4169" y="375"/>
                    </a:lnTo>
                    <a:lnTo>
                      <a:pt x="4169" y="11944"/>
                    </a:lnTo>
                    <a:lnTo>
                      <a:pt x="4169" y="18595"/>
                    </a:lnTo>
                    <a:lnTo>
                      <a:pt x="4169" y="21967"/>
                    </a:lnTo>
                    <a:lnTo>
                      <a:pt x="4169" y="23606"/>
                    </a:lnTo>
                    <a:lnTo>
                      <a:pt x="4169" y="24449"/>
                    </a:lnTo>
                    <a:lnTo>
                      <a:pt x="4169" y="24684"/>
                    </a:lnTo>
                    <a:lnTo>
                      <a:pt x="4169" y="24777"/>
                    </a:lnTo>
                    <a:lnTo>
                      <a:pt x="4169" y="24824"/>
                    </a:lnTo>
                    <a:lnTo>
                      <a:pt x="4122" y="24824"/>
                    </a:lnTo>
                    <a:lnTo>
                      <a:pt x="3888" y="25105"/>
                    </a:lnTo>
                    <a:lnTo>
                      <a:pt x="1921" y="27072"/>
                    </a:lnTo>
                    <a:lnTo>
                      <a:pt x="938" y="28009"/>
                    </a:lnTo>
                    <a:lnTo>
                      <a:pt x="469" y="28524"/>
                    </a:lnTo>
                    <a:lnTo>
                      <a:pt x="235" y="28758"/>
                    </a:lnTo>
                    <a:lnTo>
                      <a:pt x="141" y="28805"/>
                    </a:lnTo>
                    <a:lnTo>
                      <a:pt x="94" y="28852"/>
                    </a:lnTo>
                    <a:lnTo>
                      <a:pt x="94" y="28946"/>
                    </a:lnTo>
                    <a:lnTo>
                      <a:pt x="94" y="29133"/>
                    </a:lnTo>
                    <a:lnTo>
                      <a:pt x="94" y="35081"/>
                    </a:lnTo>
                    <a:lnTo>
                      <a:pt x="48" y="35175"/>
                    </a:lnTo>
                    <a:lnTo>
                      <a:pt x="1" y="35269"/>
                    </a:lnTo>
                    <a:lnTo>
                      <a:pt x="48" y="35315"/>
                    </a:lnTo>
                    <a:lnTo>
                      <a:pt x="48" y="35362"/>
                    </a:lnTo>
                    <a:lnTo>
                      <a:pt x="141" y="35409"/>
                    </a:lnTo>
                    <a:lnTo>
                      <a:pt x="188" y="35456"/>
                    </a:lnTo>
                    <a:lnTo>
                      <a:pt x="282" y="35409"/>
                    </a:lnTo>
                    <a:lnTo>
                      <a:pt x="329" y="35362"/>
                    </a:lnTo>
                    <a:lnTo>
                      <a:pt x="375" y="35315"/>
                    </a:lnTo>
                    <a:lnTo>
                      <a:pt x="375" y="35269"/>
                    </a:lnTo>
                    <a:lnTo>
                      <a:pt x="329" y="35175"/>
                    </a:lnTo>
                    <a:lnTo>
                      <a:pt x="282" y="35081"/>
                    </a:lnTo>
                    <a:lnTo>
                      <a:pt x="282" y="29133"/>
                    </a:lnTo>
                    <a:lnTo>
                      <a:pt x="282" y="28946"/>
                    </a:lnTo>
                    <a:lnTo>
                      <a:pt x="282" y="28899"/>
                    </a:lnTo>
                    <a:lnTo>
                      <a:pt x="329" y="28852"/>
                    </a:lnTo>
                    <a:lnTo>
                      <a:pt x="610" y="28618"/>
                    </a:lnTo>
                    <a:lnTo>
                      <a:pt x="1078" y="28149"/>
                    </a:lnTo>
                    <a:lnTo>
                      <a:pt x="2062" y="27166"/>
                    </a:lnTo>
                    <a:lnTo>
                      <a:pt x="3982" y="25246"/>
                    </a:lnTo>
                    <a:lnTo>
                      <a:pt x="4310" y="24918"/>
                    </a:lnTo>
                    <a:lnTo>
                      <a:pt x="4310" y="24871"/>
                    </a:lnTo>
                    <a:lnTo>
                      <a:pt x="4310" y="24824"/>
                    </a:lnTo>
                    <a:lnTo>
                      <a:pt x="4310" y="24777"/>
                    </a:lnTo>
                    <a:lnTo>
                      <a:pt x="4310" y="24684"/>
                    </a:lnTo>
                    <a:lnTo>
                      <a:pt x="4310" y="24449"/>
                    </a:lnTo>
                    <a:lnTo>
                      <a:pt x="4310" y="23606"/>
                    </a:lnTo>
                    <a:lnTo>
                      <a:pt x="4310" y="21967"/>
                    </a:lnTo>
                    <a:lnTo>
                      <a:pt x="4310" y="18595"/>
                    </a:lnTo>
                    <a:lnTo>
                      <a:pt x="4310" y="11944"/>
                    </a:lnTo>
                    <a:lnTo>
                      <a:pt x="4310" y="375"/>
                    </a:lnTo>
                    <a:lnTo>
                      <a:pt x="4310" y="329"/>
                    </a:lnTo>
                    <a:lnTo>
                      <a:pt x="4403" y="282"/>
                    </a:lnTo>
                    <a:lnTo>
                      <a:pt x="4403" y="188"/>
                    </a:lnTo>
                    <a:lnTo>
                      <a:pt x="4403" y="94"/>
                    </a:lnTo>
                    <a:lnTo>
                      <a:pt x="4357" y="48"/>
                    </a:lnTo>
                    <a:lnTo>
                      <a:pt x="431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 name="Google Shape;807;p36"/>
            <p:cNvGrpSpPr/>
            <p:nvPr/>
          </p:nvGrpSpPr>
          <p:grpSpPr>
            <a:xfrm>
              <a:off x="8388742" y="-496460"/>
              <a:ext cx="983243" cy="2548289"/>
              <a:chOff x="8388742" y="-675060"/>
              <a:chExt cx="983243" cy="2548289"/>
            </a:xfrm>
          </p:grpSpPr>
          <p:sp>
            <p:nvSpPr>
              <p:cNvPr id="808" name="Google Shape;808;p36"/>
              <p:cNvSpPr/>
              <p:nvPr/>
            </p:nvSpPr>
            <p:spPr>
              <a:xfrm>
                <a:off x="8388742" y="-675060"/>
                <a:ext cx="983243" cy="2548289"/>
              </a:xfrm>
              <a:custGeom>
                <a:avLst/>
                <a:gdLst/>
                <a:ahLst/>
                <a:cxnLst/>
                <a:rect l="l" t="t" r="r" b="b"/>
                <a:pathLst>
                  <a:path w="21686" h="56204" extrusionOk="0">
                    <a:moveTo>
                      <a:pt x="21405" y="0"/>
                    </a:moveTo>
                    <a:lnTo>
                      <a:pt x="21358" y="47"/>
                    </a:lnTo>
                    <a:lnTo>
                      <a:pt x="21311" y="94"/>
                    </a:lnTo>
                    <a:lnTo>
                      <a:pt x="21311" y="188"/>
                    </a:lnTo>
                    <a:lnTo>
                      <a:pt x="21358" y="281"/>
                    </a:lnTo>
                    <a:lnTo>
                      <a:pt x="21405" y="328"/>
                    </a:lnTo>
                    <a:lnTo>
                      <a:pt x="21405" y="375"/>
                    </a:lnTo>
                    <a:lnTo>
                      <a:pt x="21405" y="46228"/>
                    </a:lnTo>
                    <a:lnTo>
                      <a:pt x="21405" y="47024"/>
                    </a:lnTo>
                    <a:lnTo>
                      <a:pt x="21358" y="47071"/>
                    </a:lnTo>
                    <a:lnTo>
                      <a:pt x="21311" y="47118"/>
                    </a:lnTo>
                    <a:lnTo>
                      <a:pt x="21171" y="47258"/>
                    </a:lnTo>
                    <a:lnTo>
                      <a:pt x="20843" y="47539"/>
                    </a:lnTo>
                    <a:lnTo>
                      <a:pt x="19719" y="48710"/>
                    </a:lnTo>
                    <a:lnTo>
                      <a:pt x="17377" y="51052"/>
                    </a:lnTo>
                    <a:lnTo>
                      <a:pt x="12740" y="55689"/>
                    </a:lnTo>
                    <a:lnTo>
                      <a:pt x="12553" y="55876"/>
                    </a:lnTo>
                    <a:lnTo>
                      <a:pt x="12506" y="55923"/>
                    </a:lnTo>
                    <a:lnTo>
                      <a:pt x="328" y="55923"/>
                    </a:lnTo>
                    <a:lnTo>
                      <a:pt x="328" y="55970"/>
                    </a:lnTo>
                    <a:lnTo>
                      <a:pt x="235" y="55876"/>
                    </a:lnTo>
                    <a:lnTo>
                      <a:pt x="141" y="55829"/>
                    </a:lnTo>
                    <a:lnTo>
                      <a:pt x="94" y="55876"/>
                    </a:lnTo>
                    <a:lnTo>
                      <a:pt x="47" y="55923"/>
                    </a:lnTo>
                    <a:lnTo>
                      <a:pt x="1" y="55970"/>
                    </a:lnTo>
                    <a:lnTo>
                      <a:pt x="1" y="56017"/>
                    </a:lnTo>
                    <a:lnTo>
                      <a:pt x="1" y="56110"/>
                    </a:lnTo>
                    <a:lnTo>
                      <a:pt x="47" y="56157"/>
                    </a:lnTo>
                    <a:lnTo>
                      <a:pt x="94" y="56204"/>
                    </a:lnTo>
                    <a:lnTo>
                      <a:pt x="235" y="56204"/>
                    </a:lnTo>
                    <a:lnTo>
                      <a:pt x="328" y="56110"/>
                    </a:lnTo>
                    <a:lnTo>
                      <a:pt x="12553" y="56110"/>
                    </a:lnTo>
                    <a:lnTo>
                      <a:pt x="12600" y="56063"/>
                    </a:lnTo>
                    <a:lnTo>
                      <a:pt x="12646" y="56017"/>
                    </a:lnTo>
                    <a:lnTo>
                      <a:pt x="12881" y="55782"/>
                    </a:lnTo>
                    <a:lnTo>
                      <a:pt x="17517" y="51146"/>
                    </a:lnTo>
                    <a:lnTo>
                      <a:pt x="19812" y="48851"/>
                    </a:lnTo>
                    <a:lnTo>
                      <a:pt x="20983" y="47680"/>
                    </a:lnTo>
                    <a:lnTo>
                      <a:pt x="21264" y="47399"/>
                    </a:lnTo>
                    <a:lnTo>
                      <a:pt x="21405" y="47258"/>
                    </a:lnTo>
                    <a:lnTo>
                      <a:pt x="21499" y="47165"/>
                    </a:lnTo>
                    <a:lnTo>
                      <a:pt x="21545" y="47118"/>
                    </a:lnTo>
                    <a:lnTo>
                      <a:pt x="21592" y="47071"/>
                    </a:lnTo>
                    <a:lnTo>
                      <a:pt x="21592" y="46228"/>
                    </a:lnTo>
                    <a:lnTo>
                      <a:pt x="21592" y="375"/>
                    </a:lnTo>
                    <a:lnTo>
                      <a:pt x="21592" y="328"/>
                    </a:lnTo>
                    <a:lnTo>
                      <a:pt x="21639" y="281"/>
                    </a:lnTo>
                    <a:lnTo>
                      <a:pt x="21686" y="188"/>
                    </a:lnTo>
                    <a:lnTo>
                      <a:pt x="21639" y="94"/>
                    </a:lnTo>
                    <a:lnTo>
                      <a:pt x="21639" y="47"/>
                    </a:lnTo>
                    <a:lnTo>
                      <a:pt x="2154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8388742" y="83024"/>
                <a:ext cx="915324" cy="1715892"/>
              </a:xfrm>
              <a:custGeom>
                <a:avLst/>
                <a:gdLst/>
                <a:ahLst/>
                <a:cxnLst/>
                <a:rect l="l" t="t" r="r" b="b"/>
                <a:pathLst>
                  <a:path w="20188" h="37845" extrusionOk="0">
                    <a:moveTo>
                      <a:pt x="19906" y="1"/>
                    </a:moveTo>
                    <a:lnTo>
                      <a:pt x="19859" y="48"/>
                    </a:lnTo>
                    <a:lnTo>
                      <a:pt x="19812" y="95"/>
                    </a:lnTo>
                    <a:lnTo>
                      <a:pt x="19812" y="188"/>
                    </a:lnTo>
                    <a:lnTo>
                      <a:pt x="19812" y="282"/>
                    </a:lnTo>
                    <a:lnTo>
                      <a:pt x="19906" y="329"/>
                    </a:lnTo>
                    <a:lnTo>
                      <a:pt x="19906" y="376"/>
                    </a:lnTo>
                    <a:lnTo>
                      <a:pt x="19906" y="28805"/>
                    </a:lnTo>
                    <a:lnTo>
                      <a:pt x="19906" y="29555"/>
                    </a:lnTo>
                    <a:lnTo>
                      <a:pt x="19859" y="29601"/>
                    </a:lnTo>
                    <a:lnTo>
                      <a:pt x="19812" y="29648"/>
                    </a:lnTo>
                    <a:lnTo>
                      <a:pt x="19672" y="29789"/>
                    </a:lnTo>
                    <a:lnTo>
                      <a:pt x="19438" y="30023"/>
                    </a:lnTo>
                    <a:lnTo>
                      <a:pt x="18361" y="31053"/>
                    </a:lnTo>
                    <a:lnTo>
                      <a:pt x="16300" y="33161"/>
                    </a:lnTo>
                    <a:lnTo>
                      <a:pt x="12084" y="37376"/>
                    </a:lnTo>
                    <a:lnTo>
                      <a:pt x="11944" y="37517"/>
                    </a:lnTo>
                    <a:lnTo>
                      <a:pt x="11897" y="37564"/>
                    </a:lnTo>
                    <a:lnTo>
                      <a:pt x="11850" y="37610"/>
                    </a:lnTo>
                    <a:lnTo>
                      <a:pt x="328" y="37610"/>
                    </a:lnTo>
                    <a:lnTo>
                      <a:pt x="235" y="37517"/>
                    </a:lnTo>
                    <a:lnTo>
                      <a:pt x="94" y="37517"/>
                    </a:lnTo>
                    <a:lnTo>
                      <a:pt x="47" y="37564"/>
                    </a:lnTo>
                    <a:lnTo>
                      <a:pt x="1" y="37610"/>
                    </a:lnTo>
                    <a:lnTo>
                      <a:pt x="1" y="37704"/>
                    </a:lnTo>
                    <a:lnTo>
                      <a:pt x="1" y="37751"/>
                    </a:lnTo>
                    <a:lnTo>
                      <a:pt x="47" y="37798"/>
                    </a:lnTo>
                    <a:lnTo>
                      <a:pt x="94" y="37845"/>
                    </a:lnTo>
                    <a:lnTo>
                      <a:pt x="235" y="37845"/>
                    </a:lnTo>
                    <a:lnTo>
                      <a:pt x="328" y="37751"/>
                    </a:lnTo>
                    <a:lnTo>
                      <a:pt x="11944" y="37751"/>
                    </a:lnTo>
                    <a:lnTo>
                      <a:pt x="11991" y="37704"/>
                    </a:lnTo>
                    <a:lnTo>
                      <a:pt x="12038" y="37657"/>
                    </a:lnTo>
                    <a:lnTo>
                      <a:pt x="12225" y="37470"/>
                    </a:lnTo>
                    <a:lnTo>
                      <a:pt x="16393" y="33302"/>
                    </a:lnTo>
                    <a:lnTo>
                      <a:pt x="18501" y="31194"/>
                    </a:lnTo>
                    <a:lnTo>
                      <a:pt x="19531" y="30163"/>
                    </a:lnTo>
                    <a:lnTo>
                      <a:pt x="19812" y="29882"/>
                    </a:lnTo>
                    <a:lnTo>
                      <a:pt x="19953" y="29742"/>
                    </a:lnTo>
                    <a:lnTo>
                      <a:pt x="20000" y="29695"/>
                    </a:lnTo>
                    <a:lnTo>
                      <a:pt x="20047" y="29648"/>
                    </a:lnTo>
                    <a:lnTo>
                      <a:pt x="20093" y="29555"/>
                    </a:lnTo>
                    <a:lnTo>
                      <a:pt x="20093" y="28805"/>
                    </a:lnTo>
                    <a:lnTo>
                      <a:pt x="20093" y="376"/>
                    </a:lnTo>
                    <a:lnTo>
                      <a:pt x="20047" y="329"/>
                    </a:lnTo>
                    <a:lnTo>
                      <a:pt x="20140" y="282"/>
                    </a:lnTo>
                    <a:lnTo>
                      <a:pt x="20187" y="188"/>
                    </a:lnTo>
                    <a:lnTo>
                      <a:pt x="20140" y="95"/>
                    </a:lnTo>
                    <a:lnTo>
                      <a:pt x="20093" y="48"/>
                    </a:lnTo>
                    <a:lnTo>
                      <a:pt x="2004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8388742" y="839023"/>
                <a:ext cx="843097" cy="883450"/>
              </a:xfrm>
              <a:custGeom>
                <a:avLst/>
                <a:gdLst/>
                <a:ahLst/>
                <a:cxnLst/>
                <a:rect l="l" t="t" r="r" b="b"/>
                <a:pathLst>
                  <a:path w="18595" h="19485" extrusionOk="0">
                    <a:moveTo>
                      <a:pt x="18314" y="1"/>
                    </a:moveTo>
                    <a:lnTo>
                      <a:pt x="18267" y="47"/>
                    </a:lnTo>
                    <a:lnTo>
                      <a:pt x="18220" y="94"/>
                    </a:lnTo>
                    <a:lnTo>
                      <a:pt x="18220" y="188"/>
                    </a:lnTo>
                    <a:lnTo>
                      <a:pt x="18267" y="282"/>
                    </a:lnTo>
                    <a:lnTo>
                      <a:pt x="18314" y="328"/>
                    </a:lnTo>
                    <a:lnTo>
                      <a:pt x="18314" y="375"/>
                    </a:lnTo>
                    <a:lnTo>
                      <a:pt x="18314" y="11616"/>
                    </a:lnTo>
                    <a:lnTo>
                      <a:pt x="18314" y="12225"/>
                    </a:lnTo>
                    <a:lnTo>
                      <a:pt x="18314" y="12272"/>
                    </a:lnTo>
                    <a:lnTo>
                      <a:pt x="18267" y="12319"/>
                    </a:lnTo>
                    <a:lnTo>
                      <a:pt x="18173" y="12412"/>
                    </a:lnTo>
                    <a:lnTo>
                      <a:pt x="17939" y="12646"/>
                    </a:lnTo>
                    <a:lnTo>
                      <a:pt x="17049" y="13536"/>
                    </a:lnTo>
                    <a:lnTo>
                      <a:pt x="15222" y="15363"/>
                    </a:lnTo>
                    <a:lnTo>
                      <a:pt x="11616" y="18969"/>
                    </a:lnTo>
                    <a:lnTo>
                      <a:pt x="11429" y="19157"/>
                    </a:lnTo>
                    <a:lnTo>
                      <a:pt x="11382" y="19204"/>
                    </a:lnTo>
                    <a:lnTo>
                      <a:pt x="328" y="19204"/>
                    </a:lnTo>
                    <a:lnTo>
                      <a:pt x="328" y="19250"/>
                    </a:lnTo>
                    <a:lnTo>
                      <a:pt x="235" y="19157"/>
                    </a:lnTo>
                    <a:lnTo>
                      <a:pt x="141" y="19110"/>
                    </a:lnTo>
                    <a:lnTo>
                      <a:pt x="94" y="19157"/>
                    </a:lnTo>
                    <a:lnTo>
                      <a:pt x="47" y="19204"/>
                    </a:lnTo>
                    <a:lnTo>
                      <a:pt x="1" y="19250"/>
                    </a:lnTo>
                    <a:lnTo>
                      <a:pt x="1" y="19297"/>
                    </a:lnTo>
                    <a:lnTo>
                      <a:pt x="1" y="19391"/>
                    </a:lnTo>
                    <a:lnTo>
                      <a:pt x="47" y="19438"/>
                    </a:lnTo>
                    <a:lnTo>
                      <a:pt x="94" y="19485"/>
                    </a:lnTo>
                    <a:lnTo>
                      <a:pt x="235" y="19485"/>
                    </a:lnTo>
                    <a:lnTo>
                      <a:pt x="328" y="19391"/>
                    </a:lnTo>
                    <a:lnTo>
                      <a:pt x="11429" y="19391"/>
                    </a:lnTo>
                    <a:lnTo>
                      <a:pt x="11476" y="19344"/>
                    </a:lnTo>
                    <a:lnTo>
                      <a:pt x="11569" y="19250"/>
                    </a:lnTo>
                    <a:lnTo>
                      <a:pt x="11710" y="19110"/>
                    </a:lnTo>
                    <a:lnTo>
                      <a:pt x="15316" y="15503"/>
                    </a:lnTo>
                    <a:lnTo>
                      <a:pt x="17143" y="13677"/>
                    </a:lnTo>
                    <a:lnTo>
                      <a:pt x="18080" y="12787"/>
                    </a:lnTo>
                    <a:lnTo>
                      <a:pt x="18267" y="12553"/>
                    </a:lnTo>
                    <a:lnTo>
                      <a:pt x="18407" y="12412"/>
                    </a:lnTo>
                    <a:lnTo>
                      <a:pt x="18454" y="12365"/>
                    </a:lnTo>
                    <a:lnTo>
                      <a:pt x="18501" y="12319"/>
                    </a:lnTo>
                    <a:lnTo>
                      <a:pt x="18501" y="12225"/>
                    </a:lnTo>
                    <a:lnTo>
                      <a:pt x="18501" y="11616"/>
                    </a:lnTo>
                    <a:lnTo>
                      <a:pt x="18501" y="375"/>
                    </a:lnTo>
                    <a:lnTo>
                      <a:pt x="18501" y="328"/>
                    </a:lnTo>
                    <a:lnTo>
                      <a:pt x="18548" y="282"/>
                    </a:lnTo>
                    <a:lnTo>
                      <a:pt x="18595" y="188"/>
                    </a:lnTo>
                    <a:lnTo>
                      <a:pt x="18548" y="94"/>
                    </a:lnTo>
                    <a:lnTo>
                      <a:pt x="18548" y="47"/>
                    </a:lnTo>
                    <a:lnTo>
                      <a:pt x="1845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 name="Google Shape;811;p36"/>
            <p:cNvGrpSpPr/>
            <p:nvPr/>
          </p:nvGrpSpPr>
          <p:grpSpPr>
            <a:xfrm rot="10800000" flipH="1">
              <a:off x="2666029" y="4626447"/>
              <a:ext cx="2871110" cy="1244447"/>
              <a:chOff x="2451729" y="-1074279"/>
              <a:chExt cx="2871110" cy="1244447"/>
            </a:xfrm>
          </p:grpSpPr>
          <p:sp>
            <p:nvSpPr>
              <p:cNvPr id="812" name="Google Shape;812;p36"/>
              <p:cNvSpPr/>
              <p:nvPr/>
            </p:nvSpPr>
            <p:spPr>
              <a:xfrm>
                <a:off x="2451729" y="-1074279"/>
                <a:ext cx="2871110" cy="1244447"/>
              </a:xfrm>
              <a:custGeom>
                <a:avLst/>
                <a:gdLst/>
                <a:ahLst/>
                <a:cxnLst/>
                <a:rect l="l" t="t" r="r" b="b"/>
                <a:pathLst>
                  <a:path w="63324" h="27447" extrusionOk="0">
                    <a:moveTo>
                      <a:pt x="94" y="0"/>
                    </a:moveTo>
                    <a:lnTo>
                      <a:pt x="48" y="47"/>
                    </a:lnTo>
                    <a:lnTo>
                      <a:pt x="1" y="94"/>
                    </a:lnTo>
                    <a:lnTo>
                      <a:pt x="1" y="141"/>
                    </a:lnTo>
                    <a:lnTo>
                      <a:pt x="1" y="281"/>
                    </a:lnTo>
                    <a:lnTo>
                      <a:pt x="94" y="328"/>
                    </a:lnTo>
                    <a:lnTo>
                      <a:pt x="94" y="15550"/>
                    </a:lnTo>
                    <a:lnTo>
                      <a:pt x="94" y="17283"/>
                    </a:lnTo>
                    <a:lnTo>
                      <a:pt x="94" y="17704"/>
                    </a:lnTo>
                    <a:lnTo>
                      <a:pt x="94" y="17845"/>
                    </a:lnTo>
                    <a:lnTo>
                      <a:pt x="94" y="17892"/>
                    </a:lnTo>
                    <a:lnTo>
                      <a:pt x="188" y="17985"/>
                    </a:lnTo>
                    <a:lnTo>
                      <a:pt x="329" y="18126"/>
                    </a:lnTo>
                    <a:lnTo>
                      <a:pt x="937" y="18735"/>
                    </a:lnTo>
                    <a:lnTo>
                      <a:pt x="3373" y="21170"/>
                    </a:lnTo>
                    <a:lnTo>
                      <a:pt x="8244" y="26041"/>
                    </a:lnTo>
                    <a:lnTo>
                      <a:pt x="8947" y="26744"/>
                    </a:lnTo>
                    <a:lnTo>
                      <a:pt x="9274" y="27071"/>
                    </a:lnTo>
                    <a:lnTo>
                      <a:pt x="9462" y="27259"/>
                    </a:lnTo>
                    <a:lnTo>
                      <a:pt x="9509" y="27306"/>
                    </a:lnTo>
                    <a:lnTo>
                      <a:pt x="9555" y="27352"/>
                    </a:lnTo>
                    <a:lnTo>
                      <a:pt x="62949" y="27352"/>
                    </a:lnTo>
                    <a:lnTo>
                      <a:pt x="63043" y="27446"/>
                    </a:lnTo>
                    <a:lnTo>
                      <a:pt x="63183" y="27446"/>
                    </a:lnTo>
                    <a:lnTo>
                      <a:pt x="63230" y="27399"/>
                    </a:lnTo>
                    <a:lnTo>
                      <a:pt x="63277" y="27352"/>
                    </a:lnTo>
                    <a:lnTo>
                      <a:pt x="63324" y="27306"/>
                    </a:lnTo>
                    <a:lnTo>
                      <a:pt x="63277" y="27212"/>
                    </a:lnTo>
                    <a:lnTo>
                      <a:pt x="63230" y="27165"/>
                    </a:lnTo>
                    <a:lnTo>
                      <a:pt x="63183" y="27118"/>
                    </a:lnTo>
                    <a:lnTo>
                      <a:pt x="63043" y="27118"/>
                    </a:lnTo>
                    <a:lnTo>
                      <a:pt x="62949" y="27212"/>
                    </a:lnTo>
                    <a:lnTo>
                      <a:pt x="9649" y="27212"/>
                    </a:lnTo>
                    <a:lnTo>
                      <a:pt x="9602" y="27165"/>
                    </a:lnTo>
                    <a:lnTo>
                      <a:pt x="9415" y="26978"/>
                    </a:lnTo>
                    <a:lnTo>
                      <a:pt x="9087" y="26603"/>
                    </a:lnTo>
                    <a:lnTo>
                      <a:pt x="8384" y="25947"/>
                    </a:lnTo>
                    <a:lnTo>
                      <a:pt x="3513" y="21030"/>
                    </a:lnTo>
                    <a:lnTo>
                      <a:pt x="1031" y="18594"/>
                    </a:lnTo>
                    <a:lnTo>
                      <a:pt x="422" y="17985"/>
                    </a:lnTo>
                    <a:lnTo>
                      <a:pt x="282" y="17845"/>
                    </a:lnTo>
                    <a:lnTo>
                      <a:pt x="282" y="17798"/>
                    </a:lnTo>
                    <a:lnTo>
                      <a:pt x="282" y="17704"/>
                    </a:lnTo>
                    <a:lnTo>
                      <a:pt x="282" y="17283"/>
                    </a:lnTo>
                    <a:lnTo>
                      <a:pt x="282" y="15550"/>
                    </a:lnTo>
                    <a:lnTo>
                      <a:pt x="282" y="328"/>
                    </a:lnTo>
                    <a:lnTo>
                      <a:pt x="235" y="328"/>
                    </a:lnTo>
                    <a:lnTo>
                      <a:pt x="329" y="281"/>
                    </a:lnTo>
                    <a:lnTo>
                      <a:pt x="375" y="141"/>
                    </a:lnTo>
                    <a:lnTo>
                      <a:pt x="329" y="94"/>
                    </a:lnTo>
                    <a:lnTo>
                      <a:pt x="282" y="47"/>
                    </a:lnTo>
                    <a:lnTo>
                      <a:pt x="23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2519694" y="-1074279"/>
                <a:ext cx="2803146" cy="1180744"/>
              </a:xfrm>
              <a:custGeom>
                <a:avLst/>
                <a:gdLst/>
                <a:ahLst/>
                <a:cxnLst/>
                <a:rect l="l" t="t" r="r" b="b"/>
                <a:pathLst>
                  <a:path w="61825" h="26042" extrusionOk="0">
                    <a:moveTo>
                      <a:pt x="141" y="0"/>
                    </a:moveTo>
                    <a:lnTo>
                      <a:pt x="47" y="47"/>
                    </a:lnTo>
                    <a:lnTo>
                      <a:pt x="47" y="94"/>
                    </a:lnTo>
                    <a:lnTo>
                      <a:pt x="0" y="141"/>
                    </a:lnTo>
                    <a:lnTo>
                      <a:pt x="47" y="281"/>
                    </a:lnTo>
                    <a:lnTo>
                      <a:pt x="94" y="328"/>
                    </a:lnTo>
                    <a:lnTo>
                      <a:pt x="94" y="15081"/>
                    </a:lnTo>
                    <a:lnTo>
                      <a:pt x="94" y="16627"/>
                    </a:lnTo>
                    <a:lnTo>
                      <a:pt x="94" y="17048"/>
                    </a:lnTo>
                    <a:lnTo>
                      <a:pt x="94" y="17236"/>
                    </a:lnTo>
                    <a:lnTo>
                      <a:pt x="94" y="17283"/>
                    </a:lnTo>
                    <a:lnTo>
                      <a:pt x="94" y="17330"/>
                    </a:lnTo>
                    <a:lnTo>
                      <a:pt x="141" y="17376"/>
                    </a:lnTo>
                    <a:lnTo>
                      <a:pt x="188" y="17470"/>
                    </a:lnTo>
                    <a:lnTo>
                      <a:pt x="750" y="17985"/>
                    </a:lnTo>
                    <a:lnTo>
                      <a:pt x="2951" y="20187"/>
                    </a:lnTo>
                    <a:lnTo>
                      <a:pt x="7401" y="24636"/>
                    </a:lnTo>
                    <a:lnTo>
                      <a:pt x="8056" y="25292"/>
                    </a:lnTo>
                    <a:lnTo>
                      <a:pt x="8431" y="25666"/>
                    </a:lnTo>
                    <a:lnTo>
                      <a:pt x="8572" y="25807"/>
                    </a:lnTo>
                    <a:lnTo>
                      <a:pt x="8712" y="25947"/>
                    </a:lnTo>
                    <a:lnTo>
                      <a:pt x="61450" y="25947"/>
                    </a:lnTo>
                    <a:lnTo>
                      <a:pt x="61450" y="25901"/>
                    </a:lnTo>
                    <a:lnTo>
                      <a:pt x="61544" y="25994"/>
                    </a:lnTo>
                    <a:lnTo>
                      <a:pt x="61637" y="26041"/>
                    </a:lnTo>
                    <a:lnTo>
                      <a:pt x="61684" y="25994"/>
                    </a:lnTo>
                    <a:lnTo>
                      <a:pt x="61731" y="25947"/>
                    </a:lnTo>
                    <a:lnTo>
                      <a:pt x="61778" y="25901"/>
                    </a:lnTo>
                    <a:lnTo>
                      <a:pt x="61825" y="25854"/>
                    </a:lnTo>
                    <a:lnTo>
                      <a:pt x="61778" y="25760"/>
                    </a:lnTo>
                    <a:lnTo>
                      <a:pt x="61731" y="25713"/>
                    </a:lnTo>
                    <a:lnTo>
                      <a:pt x="61684" y="25666"/>
                    </a:lnTo>
                    <a:lnTo>
                      <a:pt x="61544" y="25666"/>
                    </a:lnTo>
                    <a:lnTo>
                      <a:pt x="61450" y="25760"/>
                    </a:lnTo>
                    <a:lnTo>
                      <a:pt x="8759" y="25760"/>
                    </a:lnTo>
                    <a:lnTo>
                      <a:pt x="8712" y="25713"/>
                    </a:lnTo>
                    <a:lnTo>
                      <a:pt x="8525" y="25526"/>
                    </a:lnTo>
                    <a:lnTo>
                      <a:pt x="8197" y="25198"/>
                    </a:lnTo>
                    <a:lnTo>
                      <a:pt x="7494" y="24495"/>
                    </a:lnTo>
                    <a:lnTo>
                      <a:pt x="3092" y="20093"/>
                    </a:lnTo>
                    <a:lnTo>
                      <a:pt x="890" y="17892"/>
                    </a:lnTo>
                    <a:lnTo>
                      <a:pt x="328" y="17330"/>
                    </a:lnTo>
                    <a:lnTo>
                      <a:pt x="282" y="17283"/>
                    </a:lnTo>
                    <a:lnTo>
                      <a:pt x="282" y="17236"/>
                    </a:lnTo>
                    <a:lnTo>
                      <a:pt x="282" y="17048"/>
                    </a:lnTo>
                    <a:lnTo>
                      <a:pt x="282" y="16627"/>
                    </a:lnTo>
                    <a:lnTo>
                      <a:pt x="282" y="15081"/>
                    </a:lnTo>
                    <a:lnTo>
                      <a:pt x="282" y="328"/>
                    </a:lnTo>
                    <a:lnTo>
                      <a:pt x="328" y="281"/>
                    </a:lnTo>
                    <a:lnTo>
                      <a:pt x="375" y="141"/>
                    </a:lnTo>
                    <a:lnTo>
                      <a:pt x="375" y="94"/>
                    </a:lnTo>
                    <a:lnTo>
                      <a:pt x="328"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2589789" y="-1074279"/>
                <a:ext cx="2733050" cy="1114911"/>
              </a:xfrm>
              <a:custGeom>
                <a:avLst/>
                <a:gdLst/>
                <a:ahLst/>
                <a:cxnLst/>
                <a:rect l="l" t="t" r="r" b="b"/>
                <a:pathLst>
                  <a:path w="60279" h="24590" extrusionOk="0">
                    <a:moveTo>
                      <a:pt x="94" y="0"/>
                    </a:moveTo>
                    <a:lnTo>
                      <a:pt x="47" y="47"/>
                    </a:lnTo>
                    <a:lnTo>
                      <a:pt x="0" y="94"/>
                    </a:lnTo>
                    <a:lnTo>
                      <a:pt x="0" y="141"/>
                    </a:lnTo>
                    <a:lnTo>
                      <a:pt x="0" y="281"/>
                    </a:lnTo>
                    <a:lnTo>
                      <a:pt x="94" y="328"/>
                    </a:lnTo>
                    <a:lnTo>
                      <a:pt x="94" y="14613"/>
                    </a:lnTo>
                    <a:lnTo>
                      <a:pt x="94" y="16018"/>
                    </a:lnTo>
                    <a:lnTo>
                      <a:pt x="94" y="16674"/>
                    </a:lnTo>
                    <a:lnTo>
                      <a:pt x="94" y="16767"/>
                    </a:lnTo>
                    <a:lnTo>
                      <a:pt x="94" y="16814"/>
                    </a:lnTo>
                    <a:lnTo>
                      <a:pt x="187" y="16908"/>
                    </a:lnTo>
                    <a:lnTo>
                      <a:pt x="281" y="17002"/>
                    </a:lnTo>
                    <a:lnTo>
                      <a:pt x="562" y="17283"/>
                    </a:lnTo>
                    <a:lnTo>
                      <a:pt x="2529" y="19250"/>
                    </a:lnTo>
                    <a:lnTo>
                      <a:pt x="6464" y="23184"/>
                    </a:lnTo>
                    <a:lnTo>
                      <a:pt x="7119" y="23840"/>
                    </a:lnTo>
                    <a:lnTo>
                      <a:pt x="7494" y="24214"/>
                    </a:lnTo>
                    <a:lnTo>
                      <a:pt x="7634" y="24355"/>
                    </a:lnTo>
                    <a:lnTo>
                      <a:pt x="7775" y="24495"/>
                    </a:lnTo>
                    <a:lnTo>
                      <a:pt x="59904" y="24495"/>
                    </a:lnTo>
                    <a:lnTo>
                      <a:pt x="59998" y="24542"/>
                    </a:lnTo>
                    <a:lnTo>
                      <a:pt x="60091" y="24589"/>
                    </a:lnTo>
                    <a:lnTo>
                      <a:pt x="60138" y="24542"/>
                    </a:lnTo>
                    <a:lnTo>
                      <a:pt x="60185" y="24542"/>
                    </a:lnTo>
                    <a:lnTo>
                      <a:pt x="60232" y="24449"/>
                    </a:lnTo>
                    <a:lnTo>
                      <a:pt x="60279" y="24402"/>
                    </a:lnTo>
                    <a:lnTo>
                      <a:pt x="60232" y="24308"/>
                    </a:lnTo>
                    <a:lnTo>
                      <a:pt x="60185" y="24261"/>
                    </a:lnTo>
                    <a:lnTo>
                      <a:pt x="60138" y="24214"/>
                    </a:lnTo>
                    <a:lnTo>
                      <a:pt x="60091" y="24214"/>
                    </a:lnTo>
                    <a:lnTo>
                      <a:pt x="59998" y="24261"/>
                    </a:lnTo>
                    <a:lnTo>
                      <a:pt x="59904" y="24308"/>
                    </a:lnTo>
                    <a:lnTo>
                      <a:pt x="7822" y="24308"/>
                    </a:lnTo>
                    <a:lnTo>
                      <a:pt x="7775" y="24261"/>
                    </a:lnTo>
                    <a:lnTo>
                      <a:pt x="7588" y="24074"/>
                    </a:lnTo>
                    <a:lnTo>
                      <a:pt x="7260" y="23746"/>
                    </a:lnTo>
                    <a:lnTo>
                      <a:pt x="6604" y="23090"/>
                    </a:lnTo>
                    <a:lnTo>
                      <a:pt x="2623" y="19109"/>
                    </a:lnTo>
                    <a:lnTo>
                      <a:pt x="656" y="17142"/>
                    </a:lnTo>
                    <a:lnTo>
                      <a:pt x="422" y="16908"/>
                    </a:lnTo>
                    <a:lnTo>
                      <a:pt x="281" y="16767"/>
                    </a:lnTo>
                    <a:lnTo>
                      <a:pt x="234" y="16721"/>
                    </a:lnTo>
                    <a:lnTo>
                      <a:pt x="234" y="16674"/>
                    </a:lnTo>
                    <a:lnTo>
                      <a:pt x="234" y="16018"/>
                    </a:lnTo>
                    <a:lnTo>
                      <a:pt x="234" y="14613"/>
                    </a:lnTo>
                    <a:lnTo>
                      <a:pt x="234" y="328"/>
                    </a:lnTo>
                    <a:lnTo>
                      <a:pt x="328" y="281"/>
                    </a:lnTo>
                    <a:lnTo>
                      <a:pt x="328" y="141"/>
                    </a:lnTo>
                    <a:lnTo>
                      <a:pt x="328" y="94"/>
                    </a:lnTo>
                    <a:lnTo>
                      <a:pt x="281" y="47"/>
                    </a:lnTo>
                    <a:lnTo>
                      <a:pt x="23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2657709" y="-1074279"/>
                <a:ext cx="2665131" cy="1049077"/>
              </a:xfrm>
              <a:custGeom>
                <a:avLst/>
                <a:gdLst/>
                <a:ahLst/>
                <a:cxnLst/>
                <a:rect l="l" t="t" r="r" b="b"/>
                <a:pathLst>
                  <a:path w="58781" h="23138" extrusionOk="0">
                    <a:moveTo>
                      <a:pt x="95" y="0"/>
                    </a:moveTo>
                    <a:lnTo>
                      <a:pt x="48" y="47"/>
                    </a:lnTo>
                    <a:lnTo>
                      <a:pt x="1" y="94"/>
                    </a:lnTo>
                    <a:lnTo>
                      <a:pt x="1" y="141"/>
                    </a:lnTo>
                    <a:lnTo>
                      <a:pt x="48" y="281"/>
                    </a:lnTo>
                    <a:lnTo>
                      <a:pt x="95" y="328"/>
                    </a:lnTo>
                    <a:lnTo>
                      <a:pt x="95" y="14145"/>
                    </a:lnTo>
                    <a:lnTo>
                      <a:pt x="95" y="15362"/>
                    </a:lnTo>
                    <a:lnTo>
                      <a:pt x="95" y="15971"/>
                    </a:lnTo>
                    <a:lnTo>
                      <a:pt x="95" y="16112"/>
                    </a:lnTo>
                    <a:lnTo>
                      <a:pt x="95" y="16205"/>
                    </a:lnTo>
                    <a:lnTo>
                      <a:pt x="95" y="16252"/>
                    </a:lnTo>
                    <a:lnTo>
                      <a:pt x="141" y="16299"/>
                    </a:lnTo>
                    <a:lnTo>
                      <a:pt x="376" y="16533"/>
                    </a:lnTo>
                    <a:lnTo>
                      <a:pt x="2109" y="18266"/>
                    </a:lnTo>
                    <a:lnTo>
                      <a:pt x="5574" y="21779"/>
                    </a:lnTo>
                    <a:lnTo>
                      <a:pt x="6277" y="22435"/>
                    </a:lnTo>
                    <a:lnTo>
                      <a:pt x="6605" y="22763"/>
                    </a:lnTo>
                    <a:lnTo>
                      <a:pt x="6745" y="22903"/>
                    </a:lnTo>
                    <a:lnTo>
                      <a:pt x="6839" y="23044"/>
                    </a:lnTo>
                    <a:lnTo>
                      <a:pt x="58406" y="23044"/>
                    </a:lnTo>
                    <a:lnTo>
                      <a:pt x="58500" y="23090"/>
                    </a:lnTo>
                    <a:lnTo>
                      <a:pt x="58593" y="23137"/>
                    </a:lnTo>
                    <a:lnTo>
                      <a:pt x="58640" y="23090"/>
                    </a:lnTo>
                    <a:lnTo>
                      <a:pt x="58687" y="23090"/>
                    </a:lnTo>
                    <a:lnTo>
                      <a:pt x="58734" y="22997"/>
                    </a:lnTo>
                    <a:lnTo>
                      <a:pt x="58781" y="22950"/>
                    </a:lnTo>
                    <a:lnTo>
                      <a:pt x="58734" y="22856"/>
                    </a:lnTo>
                    <a:lnTo>
                      <a:pt x="58687" y="22809"/>
                    </a:lnTo>
                    <a:lnTo>
                      <a:pt x="58640" y="22763"/>
                    </a:lnTo>
                    <a:lnTo>
                      <a:pt x="58593" y="22763"/>
                    </a:lnTo>
                    <a:lnTo>
                      <a:pt x="58500" y="22809"/>
                    </a:lnTo>
                    <a:lnTo>
                      <a:pt x="58406" y="22856"/>
                    </a:lnTo>
                    <a:lnTo>
                      <a:pt x="6933" y="22856"/>
                    </a:lnTo>
                    <a:lnTo>
                      <a:pt x="6886" y="22809"/>
                    </a:lnTo>
                    <a:lnTo>
                      <a:pt x="6699" y="22622"/>
                    </a:lnTo>
                    <a:lnTo>
                      <a:pt x="6371" y="22294"/>
                    </a:lnTo>
                    <a:lnTo>
                      <a:pt x="5715" y="21638"/>
                    </a:lnTo>
                    <a:lnTo>
                      <a:pt x="2249" y="18173"/>
                    </a:lnTo>
                    <a:lnTo>
                      <a:pt x="516" y="16440"/>
                    </a:lnTo>
                    <a:lnTo>
                      <a:pt x="282" y="16205"/>
                    </a:lnTo>
                    <a:lnTo>
                      <a:pt x="282" y="16159"/>
                    </a:lnTo>
                    <a:lnTo>
                      <a:pt x="282" y="16112"/>
                    </a:lnTo>
                    <a:lnTo>
                      <a:pt x="282" y="15971"/>
                    </a:lnTo>
                    <a:lnTo>
                      <a:pt x="282" y="15362"/>
                    </a:lnTo>
                    <a:lnTo>
                      <a:pt x="282" y="14145"/>
                    </a:lnTo>
                    <a:lnTo>
                      <a:pt x="282" y="328"/>
                    </a:lnTo>
                    <a:lnTo>
                      <a:pt x="329" y="281"/>
                    </a:lnTo>
                    <a:lnTo>
                      <a:pt x="376" y="141"/>
                    </a:lnTo>
                    <a:lnTo>
                      <a:pt x="329" y="94"/>
                    </a:lnTo>
                    <a:lnTo>
                      <a:pt x="329" y="47"/>
                    </a:lnTo>
                    <a:lnTo>
                      <a:pt x="23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 name="Google Shape;816;p36"/>
            <p:cNvSpPr/>
            <p:nvPr/>
          </p:nvSpPr>
          <p:spPr>
            <a:xfrm rot="10800000" flipH="1">
              <a:off x="3211787" y="4199616"/>
              <a:ext cx="2788319" cy="172065"/>
            </a:xfrm>
            <a:custGeom>
              <a:avLst/>
              <a:gdLst/>
              <a:ahLst/>
              <a:cxnLst/>
              <a:rect l="l" t="t" r="r" b="b"/>
              <a:pathLst>
                <a:path w="61498" h="3795" extrusionOk="0">
                  <a:moveTo>
                    <a:pt x="94" y="1"/>
                  </a:moveTo>
                  <a:lnTo>
                    <a:pt x="48" y="47"/>
                  </a:lnTo>
                  <a:lnTo>
                    <a:pt x="1" y="94"/>
                  </a:lnTo>
                  <a:lnTo>
                    <a:pt x="1" y="188"/>
                  </a:lnTo>
                  <a:lnTo>
                    <a:pt x="1" y="235"/>
                  </a:lnTo>
                  <a:lnTo>
                    <a:pt x="48" y="328"/>
                  </a:lnTo>
                  <a:lnTo>
                    <a:pt x="141" y="375"/>
                  </a:lnTo>
                  <a:lnTo>
                    <a:pt x="235" y="328"/>
                  </a:lnTo>
                  <a:lnTo>
                    <a:pt x="235" y="375"/>
                  </a:lnTo>
                  <a:lnTo>
                    <a:pt x="3373" y="3513"/>
                  </a:lnTo>
                  <a:lnTo>
                    <a:pt x="3467" y="3607"/>
                  </a:lnTo>
                  <a:lnTo>
                    <a:pt x="3513" y="3654"/>
                  </a:lnTo>
                  <a:lnTo>
                    <a:pt x="3560" y="3701"/>
                  </a:lnTo>
                  <a:lnTo>
                    <a:pt x="61169" y="3701"/>
                  </a:lnTo>
                  <a:lnTo>
                    <a:pt x="61169" y="3654"/>
                  </a:lnTo>
                  <a:lnTo>
                    <a:pt x="61263" y="3747"/>
                  </a:lnTo>
                  <a:lnTo>
                    <a:pt x="61357" y="3794"/>
                  </a:lnTo>
                  <a:lnTo>
                    <a:pt x="61403" y="3747"/>
                  </a:lnTo>
                  <a:lnTo>
                    <a:pt x="61450" y="3701"/>
                  </a:lnTo>
                  <a:lnTo>
                    <a:pt x="61497" y="3654"/>
                  </a:lnTo>
                  <a:lnTo>
                    <a:pt x="61497" y="3607"/>
                  </a:lnTo>
                  <a:lnTo>
                    <a:pt x="61497" y="3513"/>
                  </a:lnTo>
                  <a:lnTo>
                    <a:pt x="61450" y="3466"/>
                  </a:lnTo>
                  <a:lnTo>
                    <a:pt x="61403" y="3420"/>
                  </a:lnTo>
                  <a:lnTo>
                    <a:pt x="61263" y="3420"/>
                  </a:lnTo>
                  <a:lnTo>
                    <a:pt x="61169" y="3513"/>
                  </a:lnTo>
                  <a:lnTo>
                    <a:pt x="3607" y="3513"/>
                  </a:lnTo>
                  <a:lnTo>
                    <a:pt x="3560" y="3466"/>
                  </a:lnTo>
                  <a:lnTo>
                    <a:pt x="3467" y="3373"/>
                  </a:lnTo>
                  <a:lnTo>
                    <a:pt x="375" y="235"/>
                  </a:lnTo>
                  <a:lnTo>
                    <a:pt x="329" y="235"/>
                  </a:lnTo>
                  <a:lnTo>
                    <a:pt x="329" y="141"/>
                  </a:lnTo>
                  <a:lnTo>
                    <a:pt x="282" y="47"/>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 name="Google Shape;817;p36"/>
            <p:cNvGrpSpPr/>
            <p:nvPr/>
          </p:nvGrpSpPr>
          <p:grpSpPr>
            <a:xfrm>
              <a:off x="5560542" y="-1927960"/>
              <a:ext cx="983243" cy="2548289"/>
              <a:chOff x="8388742" y="-675060"/>
              <a:chExt cx="983243" cy="2548289"/>
            </a:xfrm>
          </p:grpSpPr>
          <p:sp>
            <p:nvSpPr>
              <p:cNvPr id="818" name="Google Shape;818;p36"/>
              <p:cNvSpPr/>
              <p:nvPr/>
            </p:nvSpPr>
            <p:spPr>
              <a:xfrm>
                <a:off x="8388742" y="-675060"/>
                <a:ext cx="983243" cy="2548289"/>
              </a:xfrm>
              <a:custGeom>
                <a:avLst/>
                <a:gdLst/>
                <a:ahLst/>
                <a:cxnLst/>
                <a:rect l="l" t="t" r="r" b="b"/>
                <a:pathLst>
                  <a:path w="21686" h="56204" extrusionOk="0">
                    <a:moveTo>
                      <a:pt x="21405" y="0"/>
                    </a:moveTo>
                    <a:lnTo>
                      <a:pt x="21358" y="47"/>
                    </a:lnTo>
                    <a:lnTo>
                      <a:pt x="21311" y="94"/>
                    </a:lnTo>
                    <a:lnTo>
                      <a:pt x="21311" y="188"/>
                    </a:lnTo>
                    <a:lnTo>
                      <a:pt x="21358" y="281"/>
                    </a:lnTo>
                    <a:lnTo>
                      <a:pt x="21405" y="328"/>
                    </a:lnTo>
                    <a:lnTo>
                      <a:pt x="21405" y="375"/>
                    </a:lnTo>
                    <a:lnTo>
                      <a:pt x="21405" y="46228"/>
                    </a:lnTo>
                    <a:lnTo>
                      <a:pt x="21405" y="47024"/>
                    </a:lnTo>
                    <a:lnTo>
                      <a:pt x="21358" y="47071"/>
                    </a:lnTo>
                    <a:lnTo>
                      <a:pt x="21311" y="47118"/>
                    </a:lnTo>
                    <a:lnTo>
                      <a:pt x="21171" y="47258"/>
                    </a:lnTo>
                    <a:lnTo>
                      <a:pt x="20843" y="47539"/>
                    </a:lnTo>
                    <a:lnTo>
                      <a:pt x="19719" y="48710"/>
                    </a:lnTo>
                    <a:lnTo>
                      <a:pt x="17377" y="51052"/>
                    </a:lnTo>
                    <a:lnTo>
                      <a:pt x="12740" y="55689"/>
                    </a:lnTo>
                    <a:lnTo>
                      <a:pt x="12553" y="55876"/>
                    </a:lnTo>
                    <a:lnTo>
                      <a:pt x="12506" y="55923"/>
                    </a:lnTo>
                    <a:lnTo>
                      <a:pt x="328" y="55923"/>
                    </a:lnTo>
                    <a:lnTo>
                      <a:pt x="328" y="55970"/>
                    </a:lnTo>
                    <a:lnTo>
                      <a:pt x="235" y="55876"/>
                    </a:lnTo>
                    <a:lnTo>
                      <a:pt x="141" y="55829"/>
                    </a:lnTo>
                    <a:lnTo>
                      <a:pt x="94" y="55876"/>
                    </a:lnTo>
                    <a:lnTo>
                      <a:pt x="47" y="55923"/>
                    </a:lnTo>
                    <a:lnTo>
                      <a:pt x="1" y="55970"/>
                    </a:lnTo>
                    <a:lnTo>
                      <a:pt x="1" y="56017"/>
                    </a:lnTo>
                    <a:lnTo>
                      <a:pt x="1" y="56110"/>
                    </a:lnTo>
                    <a:lnTo>
                      <a:pt x="47" y="56157"/>
                    </a:lnTo>
                    <a:lnTo>
                      <a:pt x="94" y="56204"/>
                    </a:lnTo>
                    <a:lnTo>
                      <a:pt x="235" y="56204"/>
                    </a:lnTo>
                    <a:lnTo>
                      <a:pt x="328" y="56110"/>
                    </a:lnTo>
                    <a:lnTo>
                      <a:pt x="12553" y="56110"/>
                    </a:lnTo>
                    <a:lnTo>
                      <a:pt x="12600" y="56063"/>
                    </a:lnTo>
                    <a:lnTo>
                      <a:pt x="12646" y="56017"/>
                    </a:lnTo>
                    <a:lnTo>
                      <a:pt x="12881" y="55782"/>
                    </a:lnTo>
                    <a:lnTo>
                      <a:pt x="17517" y="51146"/>
                    </a:lnTo>
                    <a:lnTo>
                      <a:pt x="19812" y="48851"/>
                    </a:lnTo>
                    <a:lnTo>
                      <a:pt x="20983" y="47680"/>
                    </a:lnTo>
                    <a:lnTo>
                      <a:pt x="21264" y="47399"/>
                    </a:lnTo>
                    <a:lnTo>
                      <a:pt x="21405" y="47258"/>
                    </a:lnTo>
                    <a:lnTo>
                      <a:pt x="21499" y="47165"/>
                    </a:lnTo>
                    <a:lnTo>
                      <a:pt x="21545" y="47118"/>
                    </a:lnTo>
                    <a:lnTo>
                      <a:pt x="21592" y="47071"/>
                    </a:lnTo>
                    <a:lnTo>
                      <a:pt x="21592" y="46228"/>
                    </a:lnTo>
                    <a:lnTo>
                      <a:pt x="21592" y="375"/>
                    </a:lnTo>
                    <a:lnTo>
                      <a:pt x="21592" y="328"/>
                    </a:lnTo>
                    <a:lnTo>
                      <a:pt x="21639" y="281"/>
                    </a:lnTo>
                    <a:lnTo>
                      <a:pt x="21686" y="188"/>
                    </a:lnTo>
                    <a:lnTo>
                      <a:pt x="21639" y="94"/>
                    </a:lnTo>
                    <a:lnTo>
                      <a:pt x="21639" y="47"/>
                    </a:lnTo>
                    <a:lnTo>
                      <a:pt x="2154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8388742" y="83024"/>
                <a:ext cx="915324" cy="1715892"/>
              </a:xfrm>
              <a:custGeom>
                <a:avLst/>
                <a:gdLst/>
                <a:ahLst/>
                <a:cxnLst/>
                <a:rect l="l" t="t" r="r" b="b"/>
                <a:pathLst>
                  <a:path w="20188" h="37845" extrusionOk="0">
                    <a:moveTo>
                      <a:pt x="19906" y="1"/>
                    </a:moveTo>
                    <a:lnTo>
                      <a:pt x="19859" y="48"/>
                    </a:lnTo>
                    <a:lnTo>
                      <a:pt x="19812" y="95"/>
                    </a:lnTo>
                    <a:lnTo>
                      <a:pt x="19812" y="188"/>
                    </a:lnTo>
                    <a:lnTo>
                      <a:pt x="19812" y="282"/>
                    </a:lnTo>
                    <a:lnTo>
                      <a:pt x="19906" y="329"/>
                    </a:lnTo>
                    <a:lnTo>
                      <a:pt x="19906" y="376"/>
                    </a:lnTo>
                    <a:lnTo>
                      <a:pt x="19906" y="28805"/>
                    </a:lnTo>
                    <a:lnTo>
                      <a:pt x="19906" y="29555"/>
                    </a:lnTo>
                    <a:lnTo>
                      <a:pt x="19859" y="29601"/>
                    </a:lnTo>
                    <a:lnTo>
                      <a:pt x="19812" y="29648"/>
                    </a:lnTo>
                    <a:lnTo>
                      <a:pt x="19672" y="29789"/>
                    </a:lnTo>
                    <a:lnTo>
                      <a:pt x="19438" y="30023"/>
                    </a:lnTo>
                    <a:lnTo>
                      <a:pt x="18361" y="31053"/>
                    </a:lnTo>
                    <a:lnTo>
                      <a:pt x="16300" y="33161"/>
                    </a:lnTo>
                    <a:lnTo>
                      <a:pt x="12084" y="37376"/>
                    </a:lnTo>
                    <a:lnTo>
                      <a:pt x="11944" y="37517"/>
                    </a:lnTo>
                    <a:lnTo>
                      <a:pt x="11897" y="37564"/>
                    </a:lnTo>
                    <a:lnTo>
                      <a:pt x="11850" y="37610"/>
                    </a:lnTo>
                    <a:lnTo>
                      <a:pt x="328" y="37610"/>
                    </a:lnTo>
                    <a:lnTo>
                      <a:pt x="235" y="37517"/>
                    </a:lnTo>
                    <a:lnTo>
                      <a:pt x="94" y="37517"/>
                    </a:lnTo>
                    <a:lnTo>
                      <a:pt x="47" y="37564"/>
                    </a:lnTo>
                    <a:lnTo>
                      <a:pt x="1" y="37610"/>
                    </a:lnTo>
                    <a:lnTo>
                      <a:pt x="1" y="37704"/>
                    </a:lnTo>
                    <a:lnTo>
                      <a:pt x="1" y="37751"/>
                    </a:lnTo>
                    <a:lnTo>
                      <a:pt x="47" y="37798"/>
                    </a:lnTo>
                    <a:lnTo>
                      <a:pt x="94" y="37845"/>
                    </a:lnTo>
                    <a:lnTo>
                      <a:pt x="235" y="37845"/>
                    </a:lnTo>
                    <a:lnTo>
                      <a:pt x="328" y="37751"/>
                    </a:lnTo>
                    <a:lnTo>
                      <a:pt x="11944" y="37751"/>
                    </a:lnTo>
                    <a:lnTo>
                      <a:pt x="11991" y="37704"/>
                    </a:lnTo>
                    <a:lnTo>
                      <a:pt x="12038" y="37657"/>
                    </a:lnTo>
                    <a:lnTo>
                      <a:pt x="12225" y="37470"/>
                    </a:lnTo>
                    <a:lnTo>
                      <a:pt x="16393" y="33302"/>
                    </a:lnTo>
                    <a:lnTo>
                      <a:pt x="18501" y="31194"/>
                    </a:lnTo>
                    <a:lnTo>
                      <a:pt x="19531" y="30163"/>
                    </a:lnTo>
                    <a:lnTo>
                      <a:pt x="19812" y="29882"/>
                    </a:lnTo>
                    <a:lnTo>
                      <a:pt x="19953" y="29742"/>
                    </a:lnTo>
                    <a:lnTo>
                      <a:pt x="20000" y="29695"/>
                    </a:lnTo>
                    <a:lnTo>
                      <a:pt x="20047" y="29648"/>
                    </a:lnTo>
                    <a:lnTo>
                      <a:pt x="20093" y="29555"/>
                    </a:lnTo>
                    <a:lnTo>
                      <a:pt x="20093" y="28805"/>
                    </a:lnTo>
                    <a:lnTo>
                      <a:pt x="20093" y="376"/>
                    </a:lnTo>
                    <a:lnTo>
                      <a:pt x="20047" y="329"/>
                    </a:lnTo>
                    <a:lnTo>
                      <a:pt x="20140" y="282"/>
                    </a:lnTo>
                    <a:lnTo>
                      <a:pt x="20187" y="188"/>
                    </a:lnTo>
                    <a:lnTo>
                      <a:pt x="20140" y="95"/>
                    </a:lnTo>
                    <a:lnTo>
                      <a:pt x="20093" y="48"/>
                    </a:lnTo>
                    <a:lnTo>
                      <a:pt x="2004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8388742" y="839023"/>
                <a:ext cx="843097" cy="883450"/>
              </a:xfrm>
              <a:custGeom>
                <a:avLst/>
                <a:gdLst/>
                <a:ahLst/>
                <a:cxnLst/>
                <a:rect l="l" t="t" r="r" b="b"/>
                <a:pathLst>
                  <a:path w="18595" h="19485" extrusionOk="0">
                    <a:moveTo>
                      <a:pt x="18314" y="1"/>
                    </a:moveTo>
                    <a:lnTo>
                      <a:pt x="18267" y="47"/>
                    </a:lnTo>
                    <a:lnTo>
                      <a:pt x="18220" y="94"/>
                    </a:lnTo>
                    <a:lnTo>
                      <a:pt x="18220" y="188"/>
                    </a:lnTo>
                    <a:lnTo>
                      <a:pt x="18267" y="282"/>
                    </a:lnTo>
                    <a:lnTo>
                      <a:pt x="18314" y="328"/>
                    </a:lnTo>
                    <a:lnTo>
                      <a:pt x="18314" y="375"/>
                    </a:lnTo>
                    <a:lnTo>
                      <a:pt x="18314" y="11616"/>
                    </a:lnTo>
                    <a:lnTo>
                      <a:pt x="18314" y="12225"/>
                    </a:lnTo>
                    <a:lnTo>
                      <a:pt x="18314" y="12272"/>
                    </a:lnTo>
                    <a:lnTo>
                      <a:pt x="18267" y="12319"/>
                    </a:lnTo>
                    <a:lnTo>
                      <a:pt x="18173" y="12412"/>
                    </a:lnTo>
                    <a:lnTo>
                      <a:pt x="17939" y="12646"/>
                    </a:lnTo>
                    <a:lnTo>
                      <a:pt x="17049" y="13536"/>
                    </a:lnTo>
                    <a:lnTo>
                      <a:pt x="15222" y="15363"/>
                    </a:lnTo>
                    <a:lnTo>
                      <a:pt x="11616" y="18969"/>
                    </a:lnTo>
                    <a:lnTo>
                      <a:pt x="11429" y="19157"/>
                    </a:lnTo>
                    <a:lnTo>
                      <a:pt x="11382" y="19204"/>
                    </a:lnTo>
                    <a:lnTo>
                      <a:pt x="328" y="19204"/>
                    </a:lnTo>
                    <a:lnTo>
                      <a:pt x="328" y="19250"/>
                    </a:lnTo>
                    <a:lnTo>
                      <a:pt x="235" y="19157"/>
                    </a:lnTo>
                    <a:lnTo>
                      <a:pt x="141" y="19110"/>
                    </a:lnTo>
                    <a:lnTo>
                      <a:pt x="94" y="19157"/>
                    </a:lnTo>
                    <a:lnTo>
                      <a:pt x="47" y="19204"/>
                    </a:lnTo>
                    <a:lnTo>
                      <a:pt x="1" y="19250"/>
                    </a:lnTo>
                    <a:lnTo>
                      <a:pt x="1" y="19297"/>
                    </a:lnTo>
                    <a:lnTo>
                      <a:pt x="1" y="19391"/>
                    </a:lnTo>
                    <a:lnTo>
                      <a:pt x="47" y="19438"/>
                    </a:lnTo>
                    <a:lnTo>
                      <a:pt x="94" y="19485"/>
                    </a:lnTo>
                    <a:lnTo>
                      <a:pt x="235" y="19485"/>
                    </a:lnTo>
                    <a:lnTo>
                      <a:pt x="328" y="19391"/>
                    </a:lnTo>
                    <a:lnTo>
                      <a:pt x="11429" y="19391"/>
                    </a:lnTo>
                    <a:lnTo>
                      <a:pt x="11476" y="19344"/>
                    </a:lnTo>
                    <a:lnTo>
                      <a:pt x="11569" y="19250"/>
                    </a:lnTo>
                    <a:lnTo>
                      <a:pt x="11710" y="19110"/>
                    </a:lnTo>
                    <a:lnTo>
                      <a:pt x="15316" y="15503"/>
                    </a:lnTo>
                    <a:lnTo>
                      <a:pt x="17143" y="13677"/>
                    </a:lnTo>
                    <a:lnTo>
                      <a:pt x="18080" y="12787"/>
                    </a:lnTo>
                    <a:lnTo>
                      <a:pt x="18267" y="12553"/>
                    </a:lnTo>
                    <a:lnTo>
                      <a:pt x="18407" y="12412"/>
                    </a:lnTo>
                    <a:lnTo>
                      <a:pt x="18454" y="12365"/>
                    </a:lnTo>
                    <a:lnTo>
                      <a:pt x="18501" y="12319"/>
                    </a:lnTo>
                    <a:lnTo>
                      <a:pt x="18501" y="12225"/>
                    </a:lnTo>
                    <a:lnTo>
                      <a:pt x="18501" y="11616"/>
                    </a:lnTo>
                    <a:lnTo>
                      <a:pt x="18501" y="375"/>
                    </a:lnTo>
                    <a:lnTo>
                      <a:pt x="18501" y="328"/>
                    </a:lnTo>
                    <a:lnTo>
                      <a:pt x="18548" y="282"/>
                    </a:lnTo>
                    <a:lnTo>
                      <a:pt x="18595" y="188"/>
                    </a:lnTo>
                    <a:lnTo>
                      <a:pt x="18548" y="94"/>
                    </a:lnTo>
                    <a:lnTo>
                      <a:pt x="18548" y="47"/>
                    </a:lnTo>
                    <a:lnTo>
                      <a:pt x="1845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823" name="Google Shape;823;p36"/>
          <p:cNvPicPr preferRelativeResize="0"/>
          <p:nvPr/>
        </p:nvPicPr>
        <p:blipFill>
          <a:blip r:embed="rId3">
            <a:alphaModFix/>
          </a:blip>
          <a:stretch>
            <a:fillRect/>
          </a:stretch>
        </p:blipFill>
        <p:spPr>
          <a:xfrm>
            <a:off x="6156325" y="1352214"/>
            <a:ext cx="2438350" cy="2461947"/>
          </a:xfrm>
          <a:prstGeom prst="rect">
            <a:avLst/>
          </a:prstGeom>
          <a:noFill/>
          <a:ln>
            <a:noFill/>
          </a:ln>
          <a:effectLst>
            <a:outerShdw blurRad="142875" dist="28575" dir="5400000" algn="bl" rotWithShape="0">
              <a:schemeClr val="dk1">
                <a:alpha val="50000"/>
              </a:schemeClr>
            </a:outerShdw>
          </a:effectLst>
        </p:spPr>
      </p:pic>
      <p:grpSp>
        <p:nvGrpSpPr>
          <p:cNvPr id="824" name="Google Shape;824;p36"/>
          <p:cNvGrpSpPr/>
          <p:nvPr/>
        </p:nvGrpSpPr>
        <p:grpSpPr>
          <a:xfrm>
            <a:off x="5563886" y="234494"/>
            <a:ext cx="3367025" cy="4595007"/>
            <a:chOff x="5563886" y="234494"/>
            <a:chExt cx="3367025" cy="4595007"/>
          </a:xfrm>
        </p:grpSpPr>
        <p:pic>
          <p:nvPicPr>
            <p:cNvPr id="825" name="Google Shape;825;p36"/>
            <p:cNvPicPr preferRelativeResize="0"/>
            <p:nvPr/>
          </p:nvPicPr>
          <p:blipFill>
            <a:blip r:embed="rId4">
              <a:alphaModFix/>
            </a:blip>
            <a:stretch>
              <a:fillRect/>
            </a:stretch>
          </p:blipFill>
          <p:spPr>
            <a:xfrm>
              <a:off x="8421186" y="234494"/>
              <a:ext cx="509725" cy="202569"/>
            </a:xfrm>
            <a:prstGeom prst="rect">
              <a:avLst/>
            </a:prstGeom>
            <a:noFill/>
            <a:ln>
              <a:noFill/>
            </a:ln>
          </p:spPr>
        </p:pic>
        <p:pic>
          <p:nvPicPr>
            <p:cNvPr id="826" name="Google Shape;826;p36"/>
            <p:cNvPicPr preferRelativeResize="0"/>
            <p:nvPr/>
          </p:nvPicPr>
          <p:blipFill>
            <a:blip r:embed="rId4">
              <a:alphaModFix/>
            </a:blip>
            <a:stretch>
              <a:fillRect/>
            </a:stretch>
          </p:blipFill>
          <p:spPr>
            <a:xfrm>
              <a:off x="5607836" y="4626932"/>
              <a:ext cx="509725" cy="202569"/>
            </a:xfrm>
            <a:prstGeom prst="rect">
              <a:avLst/>
            </a:prstGeom>
            <a:noFill/>
            <a:ln>
              <a:noFill/>
            </a:ln>
          </p:spPr>
        </p:pic>
        <p:pic>
          <p:nvPicPr>
            <p:cNvPr id="827" name="Google Shape;827;p36"/>
            <p:cNvPicPr preferRelativeResize="0"/>
            <p:nvPr/>
          </p:nvPicPr>
          <p:blipFill>
            <a:blip r:embed="rId4">
              <a:alphaModFix/>
            </a:blip>
            <a:stretch>
              <a:fillRect/>
            </a:stretch>
          </p:blipFill>
          <p:spPr>
            <a:xfrm>
              <a:off x="5563886" y="918282"/>
              <a:ext cx="509725" cy="202569"/>
            </a:xfrm>
            <a:prstGeom prst="rect">
              <a:avLst/>
            </a:prstGeom>
            <a:noFill/>
            <a:ln>
              <a:noFill/>
            </a:ln>
          </p:spPr>
        </p:pic>
      </p:grpSp>
      <p:sp>
        <p:nvSpPr>
          <p:cNvPr id="6" name="Google Shape;675;p31">
            <a:extLst>
              <a:ext uri="{FF2B5EF4-FFF2-40B4-BE49-F238E27FC236}">
                <a16:creationId xmlns:a16="http://schemas.microsoft.com/office/drawing/2014/main" id="{0127BF15-B898-AF37-B1B3-20049DD4AB01}"/>
              </a:ext>
            </a:extLst>
          </p:cNvPr>
          <p:cNvSpPr txBox="1">
            <a:spLocks noGrp="1"/>
          </p:cNvSpPr>
          <p:nvPr>
            <p:ph type="title"/>
          </p:nvPr>
        </p:nvSpPr>
        <p:spPr>
          <a:xfrm>
            <a:off x="609343" y="2204379"/>
            <a:ext cx="4321023" cy="1641600"/>
          </a:xfrm>
          <a:prstGeom prst="rect">
            <a:avLst/>
          </a:prstGeom>
        </p:spPr>
        <p:txBody>
          <a:bodyPr spcFirstLastPara="1" wrap="square" lIns="91425" tIns="91425" rIns="91425" bIns="91425" anchor="b" anchorCtr="0">
            <a:noAutofit/>
          </a:bodyPr>
          <a:lstStyle/>
          <a:p>
            <a:pPr lvl="0"/>
            <a:r>
              <a:rPr lang="nn-NO" sz="4400" dirty="0"/>
              <a:t>Ethernet Communication</a:t>
            </a:r>
          </a:p>
        </p:txBody>
      </p:sp>
      <p:sp>
        <p:nvSpPr>
          <p:cNvPr id="7" name="Google Shape;676;p31">
            <a:extLst>
              <a:ext uri="{FF2B5EF4-FFF2-40B4-BE49-F238E27FC236}">
                <a16:creationId xmlns:a16="http://schemas.microsoft.com/office/drawing/2014/main" id="{5AEC10C9-CBAB-91FA-ABF0-7BC3FFDE8856}"/>
              </a:ext>
            </a:extLst>
          </p:cNvPr>
          <p:cNvSpPr txBox="1">
            <a:spLocks/>
          </p:cNvSpPr>
          <p:nvPr/>
        </p:nvSpPr>
        <p:spPr>
          <a:xfrm>
            <a:off x="609344" y="1363947"/>
            <a:ext cx="1174800" cy="10923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FFFFFF"/>
              </a:buClr>
              <a:buSzPts val="6000"/>
              <a:buFont typeface="Oxanium SemiBold"/>
              <a:buNone/>
              <a:tabLst/>
              <a:defRPr/>
            </a:pPr>
            <a:r>
              <a:rPr kumimoji="0" lang="en" sz="6000" b="0" i="0" u="none" strike="noStrike" kern="0" cap="none" spc="0" normalizeH="0" baseline="0" noProof="0" dirty="0">
                <a:ln>
                  <a:noFill/>
                </a:ln>
                <a:solidFill>
                  <a:srgbClr val="333333"/>
                </a:solidFill>
                <a:effectLst/>
                <a:uLnTx/>
                <a:uFillTx/>
                <a:latin typeface="Oxanium SemiBold"/>
                <a:sym typeface="Oxanium SemiBold"/>
              </a:rPr>
              <a:t>0</a:t>
            </a:r>
            <a:r>
              <a:rPr lang="en" sz="6000" dirty="0">
                <a:solidFill>
                  <a:srgbClr val="333333"/>
                </a:solidFill>
                <a:latin typeface="Oxanium SemiBold"/>
                <a:sym typeface="Oxanium SemiBold"/>
              </a:rPr>
              <a:t>5</a:t>
            </a:r>
            <a:endParaRPr kumimoji="0" lang="en" sz="6000" b="0" i="0" u="none" strike="noStrike" kern="0" cap="none" spc="0" normalizeH="0" baseline="0" noProof="0" dirty="0">
              <a:ln>
                <a:noFill/>
              </a:ln>
              <a:solidFill>
                <a:srgbClr val="333333"/>
              </a:solidFill>
              <a:effectLst/>
              <a:uLnTx/>
              <a:uFillTx/>
              <a:latin typeface="Oxanium SemiBold"/>
              <a:sym typeface="Oxanium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93">
          <a:extLst>
            <a:ext uri="{FF2B5EF4-FFF2-40B4-BE49-F238E27FC236}">
              <a16:creationId xmlns:a16="http://schemas.microsoft.com/office/drawing/2014/main" id="{F3AF060F-5CC0-0257-5705-036AF71E6100}"/>
            </a:ext>
          </a:extLst>
        </p:cNvPr>
        <p:cNvGrpSpPr/>
        <p:nvPr/>
      </p:nvGrpSpPr>
      <p:grpSpPr>
        <a:xfrm>
          <a:off x="0" y="0"/>
          <a:ext cx="0" cy="0"/>
          <a:chOff x="0" y="0"/>
          <a:chExt cx="0" cy="0"/>
        </a:xfrm>
      </p:grpSpPr>
      <p:sp>
        <p:nvSpPr>
          <p:cNvPr id="894" name="Google Shape;894;p40">
            <a:extLst>
              <a:ext uri="{FF2B5EF4-FFF2-40B4-BE49-F238E27FC236}">
                <a16:creationId xmlns:a16="http://schemas.microsoft.com/office/drawing/2014/main" id="{3E3C5D32-C6DE-CBF4-4C41-F9B04A85F36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Tabella comparativa protocolli UDP/TCP</a:t>
            </a:r>
            <a:endParaRPr dirty="0"/>
          </a:p>
        </p:txBody>
      </p:sp>
      <p:graphicFrame>
        <p:nvGraphicFramePr>
          <p:cNvPr id="895" name="Google Shape;895;p40">
            <a:extLst>
              <a:ext uri="{FF2B5EF4-FFF2-40B4-BE49-F238E27FC236}">
                <a16:creationId xmlns:a16="http://schemas.microsoft.com/office/drawing/2014/main" id="{93B882D3-C766-9B89-ED5F-9FBF60C29FDE}"/>
              </a:ext>
            </a:extLst>
          </p:cNvPr>
          <p:cNvGraphicFramePr/>
          <p:nvPr>
            <p:extLst>
              <p:ext uri="{D42A27DB-BD31-4B8C-83A1-F6EECF244321}">
                <p14:modId xmlns:p14="http://schemas.microsoft.com/office/powerpoint/2010/main" val="3088794931"/>
              </p:ext>
            </p:extLst>
          </p:nvPr>
        </p:nvGraphicFramePr>
        <p:xfrm>
          <a:off x="1020379" y="1314010"/>
          <a:ext cx="7299384" cy="3303740"/>
        </p:xfrm>
        <a:graphic>
          <a:graphicData uri="http://schemas.openxmlformats.org/drawingml/2006/table">
            <a:tbl>
              <a:tblPr>
                <a:noFill/>
                <a:tableStyleId>{454340A9-5D6E-4903-BDE9-3EB5DD052AD8}</a:tableStyleId>
              </a:tblPr>
              <a:tblGrid>
                <a:gridCol w="2024900">
                  <a:extLst>
                    <a:ext uri="{9D8B030D-6E8A-4147-A177-3AD203B41FA5}">
                      <a16:colId xmlns:a16="http://schemas.microsoft.com/office/drawing/2014/main" val="20000"/>
                    </a:ext>
                  </a:extLst>
                </a:gridCol>
                <a:gridCol w="2704457">
                  <a:extLst>
                    <a:ext uri="{9D8B030D-6E8A-4147-A177-3AD203B41FA5}">
                      <a16:colId xmlns:a16="http://schemas.microsoft.com/office/drawing/2014/main" val="20001"/>
                    </a:ext>
                  </a:extLst>
                </a:gridCol>
                <a:gridCol w="2570027">
                  <a:extLst>
                    <a:ext uri="{9D8B030D-6E8A-4147-A177-3AD203B41FA5}">
                      <a16:colId xmlns:a16="http://schemas.microsoft.com/office/drawing/2014/main" val="20002"/>
                    </a:ext>
                  </a:extLst>
                </a:gridCol>
              </a:tblGrid>
              <a:tr h="404925">
                <a:tc>
                  <a:txBody>
                    <a:bodyPr/>
                    <a:lstStyle/>
                    <a:p>
                      <a:pPr marL="0" lvl="0" indent="0" algn="l" rtl="0">
                        <a:spcBef>
                          <a:spcPts val="0"/>
                        </a:spcBef>
                        <a:spcAft>
                          <a:spcPts val="0"/>
                        </a:spcAft>
                        <a:buNone/>
                      </a:pPr>
                      <a:endParaRPr sz="1800" dirty="0">
                        <a:solidFill>
                          <a:schemeClr val="dk1"/>
                        </a:solidFill>
                        <a:latin typeface="Oxanium SemiBold"/>
                        <a:ea typeface="Oxanium SemiBold"/>
                        <a:cs typeface="Oxanium SemiBold"/>
                        <a:sym typeface="Oxanium SemiBold"/>
                      </a:endParaRPr>
                    </a:p>
                  </a:txBody>
                  <a:tcPr marL="91425" marR="91425" marT="68575" marB="6857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dirty="0">
                          <a:solidFill>
                            <a:schemeClr val="dk1"/>
                          </a:solidFill>
                          <a:latin typeface="Oxanium SemiBold"/>
                          <a:ea typeface="Oxanium SemiBold"/>
                          <a:cs typeface="Oxanium SemiBold"/>
                          <a:sym typeface="Oxanium SemiBold"/>
                        </a:rPr>
                        <a:t>UDP</a:t>
                      </a:r>
                      <a:endParaRPr sz="1800" dirty="0">
                        <a:solidFill>
                          <a:schemeClr val="dk1"/>
                        </a:solidFill>
                        <a:latin typeface="Oxanium SemiBold"/>
                        <a:ea typeface="Oxanium SemiBold"/>
                        <a:cs typeface="Oxanium SemiBold"/>
                        <a:sym typeface="Oxanium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800" dirty="0">
                          <a:solidFill>
                            <a:schemeClr val="dk1"/>
                          </a:solidFill>
                          <a:latin typeface="Oxanium SemiBold"/>
                          <a:ea typeface="Oxanium SemiBold"/>
                          <a:cs typeface="Oxanium SemiBold"/>
                          <a:sym typeface="Oxanium SemiBold"/>
                        </a:rPr>
                        <a:t>TCP</a:t>
                      </a:r>
                      <a:endParaRPr sz="1800" dirty="0">
                        <a:solidFill>
                          <a:schemeClr val="dk1"/>
                        </a:solidFill>
                        <a:latin typeface="Oxanium SemiBold"/>
                        <a:ea typeface="Oxanium SemiBold"/>
                        <a:cs typeface="Oxanium SemiBold"/>
                        <a:sym typeface="Oxanium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410925">
                <a:tc>
                  <a:txBody>
                    <a:bodyPr/>
                    <a:lstStyle/>
                    <a:p>
                      <a:pPr marL="0" lvl="0" indent="0" algn="l" rtl="0">
                        <a:spcBef>
                          <a:spcPts val="0"/>
                        </a:spcBef>
                        <a:spcAft>
                          <a:spcPts val="0"/>
                        </a:spcAft>
                        <a:buNone/>
                      </a:pPr>
                      <a:r>
                        <a:rPr lang="en" dirty="0">
                          <a:solidFill>
                            <a:schemeClr val="dk1"/>
                          </a:solidFill>
                          <a:latin typeface="Oxanium SemiBold"/>
                          <a:ea typeface="Oxanium SemiBold"/>
                          <a:cs typeface="Oxanium SemiBold"/>
                          <a:sym typeface="Oxanium SemiBold"/>
                        </a:rPr>
                        <a:t>Tipo di connessione</a:t>
                      </a: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it-IT" sz="1100" dirty="0">
                          <a:solidFill>
                            <a:schemeClr val="dk1"/>
                          </a:solidFill>
                          <a:latin typeface="Nunito"/>
                          <a:ea typeface="Nunito"/>
                          <a:cs typeface="Nunito"/>
                          <a:sym typeface="Nunito"/>
                        </a:rPr>
                        <a:t>Senza connessione</a:t>
                      </a:r>
                      <a:endParaRPr sz="1100" dirty="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it-IT" sz="1100" dirty="0">
                          <a:solidFill>
                            <a:schemeClr val="dk1"/>
                          </a:solidFill>
                          <a:latin typeface="Nunito"/>
                          <a:ea typeface="Nunito"/>
                          <a:cs typeface="Nunito"/>
                          <a:sym typeface="Nunito"/>
                        </a:rPr>
                        <a:t>Orientato alla connessione</a:t>
                      </a:r>
                      <a:endParaRPr sz="1100" dirty="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10925">
                <a:tc>
                  <a:txBody>
                    <a:bodyPr/>
                    <a:lstStyle/>
                    <a:p>
                      <a:pPr marL="0" lvl="0" indent="0" algn="l" rtl="0">
                        <a:spcBef>
                          <a:spcPts val="0"/>
                        </a:spcBef>
                        <a:spcAft>
                          <a:spcPts val="0"/>
                        </a:spcAft>
                        <a:buNone/>
                      </a:pPr>
                      <a:r>
                        <a:rPr lang="it-IT" dirty="0">
                          <a:solidFill>
                            <a:schemeClr val="dk1"/>
                          </a:solidFill>
                          <a:latin typeface="Oxanium SemiBold"/>
                          <a:ea typeface="Oxanium SemiBold"/>
                          <a:cs typeface="Oxanium SemiBold"/>
                          <a:sym typeface="Oxanium SemiBold"/>
                        </a:rPr>
                        <a:t>Affidabilità</a:t>
                      </a:r>
                      <a:endParaRPr dirty="0">
                        <a:solidFill>
                          <a:schemeClr val="dk1"/>
                        </a:solidFill>
                        <a:latin typeface="Oxanium SemiBold"/>
                        <a:ea typeface="Oxanium SemiBold"/>
                        <a:cs typeface="Oxanium SemiBold"/>
                        <a:sym typeface="Oxanium SemiBol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it-IT" sz="1100" dirty="0">
                          <a:solidFill>
                            <a:schemeClr val="dk1"/>
                          </a:solidFill>
                          <a:latin typeface="Nunito"/>
                          <a:ea typeface="Nunito"/>
                          <a:cs typeface="Nunito"/>
                          <a:sym typeface="Nunito"/>
                        </a:rPr>
                        <a:t>Non garantisce che i dati raggiungano l'indirizzo di destinazione</a:t>
                      </a: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it-IT" sz="1100" dirty="0">
                          <a:solidFill>
                            <a:schemeClr val="dk1"/>
                          </a:solidFill>
                          <a:latin typeface="Nunito"/>
                          <a:ea typeface="Nunito"/>
                          <a:cs typeface="Nunito"/>
                          <a:sym typeface="Nunito"/>
                        </a:rPr>
                        <a:t>Garantisce che i dati raggiungano l'indirizzo di destinazione</a:t>
                      </a: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6"/>
                    </a:solidFill>
                  </a:tcPr>
                </a:tc>
                <a:extLst>
                  <a:ext uri="{0D108BD9-81ED-4DB2-BD59-A6C34878D82A}">
                    <a16:rowId xmlns:a16="http://schemas.microsoft.com/office/drawing/2014/main" val="10002"/>
                  </a:ext>
                </a:extLst>
              </a:tr>
              <a:tr h="410925">
                <a:tc>
                  <a:txBody>
                    <a:bodyPr/>
                    <a:lstStyle/>
                    <a:p>
                      <a:pPr marL="0" lvl="0" indent="0" algn="l" rtl="0">
                        <a:spcBef>
                          <a:spcPts val="0"/>
                        </a:spcBef>
                        <a:spcAft>
                          <a:spcPts val="0"/>
                        </a:spcAft>
                        <a:buNone/>
                      </a:pPr>
                      <a:r>
                        <a:rPr lang="it-IT" dirty="0">
                          <a:solidFill>
                            <a:schemeClr val="dk1"/>
                          </a:solidFill>
                          <a:latin typeface="Oxanium SemiBold"/>
                          <a:ea typeface="Oxanium SemiBold"/>
                          <a:cs typeface="Oxanium SemiBold"/>
                          <a:sym typeface="Oxanium SemiBold"/>
                        </a:rPr>
                        <a:t>Controllo degli errori</a:t>
                      </a:r>
                      <a:endParaRPr dirty="0">
                        <a:solidFill>
                          <a:schemeClr val="dk1"/>
                        </a:solidFill>
                        <a:latin typeface="Oxanium SemiBold"/>
                        <a:ea typeface="Oxanium SemiBold"/>
                        <a:cs typeface="Oxanium SemiBold"/>
                        <a:sym typeface="Oxanium SemiBol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it-IT" sz="1100" dirty="0">
                          <a:solidFill>
                            <a:schemeClr val="dk1"/>
                          </a:solidFill>
                          <a:latin typeface="Nunito"/>
                          <a:ea typeface="Nunito"/>
                          <a:cs typeface="Nunito"/>
                          <a:sym typeface="Nunito"/>
                        </a:rPr>
                        <a:t>UDP utilizza meccanismi di controllo degli errori di base che utilizzano </a:t>
                      </a:r>
                      <a:r>
                        <a:rPr lang="it-IT" sz="1100" dirty="0" err="1">
                          <a:solidFill>
                            <a:schemeClr val="dk1"/>
                          </a:solidFill>
                          <a:latin typeface="Nunito"/>
                          <a:ea typeface="Nunito"/>
                          <a:cs typeface="Nunito"/>
                          <a:sym typeface="Nunito"/>
                        </a:rPr>
                        <a:t>checksum</a:t>
                      </a:r>
                      <a:endParaRPr sz="1100" dirty="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it-IT" sz="1100" dirty="0">
                          <a:solidFill>
                            <a:schemeClr val="dk1"/>
                          </a:solidFill>
                          <a:latin typeface="Nunito"/>
                          <a:ea typeface="Nunito"/>
                          <a:cs typeface="Nunito"/>
                          <a:sym typeface="Nunito"/>
                        </a:rPr>
                        <a:t>Il TCP utilizza robusti metodi di controllo degli errori</a:t>
                      </a:r>
                      <a:endParaRPr sz="1100" dirty="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10925">
                <a:tc>
                  <a:txBody>
                    <a:bodyPr/>
                    <a:lstStyle/>
                    <a:p>
                      <a:pPr marL="0" lvl="0" indent="0" algn="l" rtl="0">
                        <a:spcBef>
                          <a:spcPts val="0"/>
                        </a:spcBef>
                        <a:spcAft>
                          <a:spcPts val="0"/>
                        </a:spcAft>
                        <a:buNone/>
                      </a:pPr>
                      <a:r>
                        <a:rPr lang="it-IT" dirty="0">
                          <a:solidFill>
                            <a:schemeClr val="dk1"/>
                          </a:solidFill>
                          <a:latin typeface="Oxanium SemiBold"/>
                          <a:ea typeface="Oxanium SemiBold"/>
                          <a:cs typeface="Oxanium SemiBold"/>
                          <a:sym typeface="Oxanium SemiBold"/>
                        </a:rPr>
                        <a:t>Controllo sequenziale</a:t>
                      </a:r>
                      <a:endParaRPr dirty="0">
                        <a:solidFill>
                          <a:schemeClr val="dk1"/>
                        </a:solidFill>
                        <a:latin typeface="Oxanium SemiBold"/>
                        <a:ea typeface="Oxanium SemiBold"/>
                        <a:cs typeface="Oxanium SemiBold"/>
                        <a:sym typeface="Oxanium SemiBol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it-IT" sz="1100" dirty="0">
                          <a:solidFill>
                            <a:schemeClr val="dk1"/>
                          </a:solidFill>
                          <a:latin typeface="Nunito"/>
                          <a:ea typeface="Nunito"/>
                          <a:cs typeface="Nunito"/>
                          <a:sym typeface="Nunito"/>
                        </a:rPr>
                        <a:t>Non esiste sequenzialità in UDP</a:t>
                      </a:r>
                      <a:endParaRPr sz="1100" dirty="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it-IT" sz="1100" dirty="0">
                          <a:solidFill>
                            <a:schemeClr val="dk1"/>
                          </a:solidFill>
                          <a:latin typeface="Nunito"/>
                          <a:ea typeface="Nunito"/>
                          <a:cs typeface="Nunito"/>
                          <a:sym typeface="Nunito"/>
                        </a:rPr>
                        <a:t>Il sequenziamento dei dati viene effettuato nel TCP</a:t>
                      </a:r>
                      <a:endParaRPr sz="1100" dirty="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6"/>
                    </a:solidFill>
                  </a:tcPr>
                </a:tc>
                <a:extLst>
                  <a:ext uri="{0D108BD9-81ED-4DB2-BD59-A6C34878D82A}">
                    <a16:rowId xmlns:a16="http://schemas.microsoft.com/office/drawing/2014/main" val="10004"/>
                  </a:ext>
                </a:extLst>
              </a:tr>
              <a:tr h="410925">
                <a:tc>
                  <a:txBody>
                    <a:bodyPr/>
                    <a:lstStyle/>
                    <a:p>
                      <a:pPr marL="0" lvl="0" indent="0" algn="l" rtl="0">
                        <a:spcBef>
                          <a:spcPts val="0"/>
                        </a:spcBef>
                        <a:spcAft>
                          <a:spcPts val="0"/>
                        </a:spcAft>
                        <a:buNone/>
                      </a:pPr>
                      <a:r>
                        <a:rPr lang="it-IT" dirty="0">
                          <a:solidFill>
                            <a:schemeClr val="dk1"/>
                          </a:solidFill>
                          <a:latin typeface="Oxanium SemiBold"/>
                          <a:ea typeface="Oxanium SemiBold"/>
                          <a:cs typeface="Oxanium SemiBold"/>
                          <a:sym typeface="Oxanium SemiBold"/>
                        </a:rPr>
                        <a:t>Ritrasmissione dei dati persi</a:t>
                      </a:r>
                      <a:endParaRPr dirty="0">
                        <a:solidFill>
                          <a:schemeClr val="dk1"/>
                        </a:solidFill>
                        <a:latin typeface="Oxanium SemiBold"/>
                        <a:ea typeface="Oxanium SemiBold"/>
                        <a:cs typeface="Oxanium SemiBold"/>
                        <a:sym typeface="Oxanium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it-IT" sz="1100" dirty="0">
                          <a:solidFill>
                            <a:schemeClr val="dk1"/>
                          </a:solidFill>
                          <a:latin typeface="Nunito"/>
                          <a:ea typeface="Nunito"/>
                          <a:cs typeface="Nunito"/>
                          <a:sym typeface="Nunito"/>
                        </a:rPr>
                        <a:t>Nessuna ritrasmissione dei pacchetti persi in UDP</a:t>
                      </a:r>
                    </a:p>
                  </a:txBody>
                  <a:tcPr marL="0" marR="0" marT="0" marB="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it-IT" sz="1100" dirty="0">
                          <a:solidFill>
                            <a:schemeClr val="dk1"/>
                          </a:solidFill>
                          <a:latin typeface="Nunito"/>
                          <a:ea typeface="Nunito"/>
                          <a:cs typeface="Nunito"/>
                          <a:sym typeface="Nunito"/>
                        </a:rPr>
                        <a:t>La ritrasmissione di pacchetti persi o errati è possibile in TCP</a:t>
                      </a:r>
                      <a:endParaRPr sz="1100" dirty="0">
                        <a:solidFill>
                          <a:schemeClr val="dk1"/>
                        </a:solidFill>
                        <a:latin typeface="Nunito"/>
                        <a:ea typeface="Nunito"/>
                        <a:cs typeface="Nunito"/>
                        <a:sym typeface="Nunito"/>
                      </a:endParaRPr>
                    </a:p>
                  </a:txBody>
                  <a:tcPr marL="0" marR="0"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1092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dirty="0">
                          <a:solidFill>
                            <a:schemeClr val="dk1"/>
                          </a:solidFill>
                          <a:latin typeface="Oxanium SemiBold"/>
                          <a:ea typeface="Oxanium SemiBold"/>
                          <a:cs typeface="Oxanium SemiBold"/>
                          <a:sym typeface="Oxanium SemiBold"/>
                        </a:rPr>
                        <a:t>Velocità</a:t>
                      </a: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it-IT" sz="1100" dirty="0">
                          <a:solidFill>
                            <a:schemeClr val="dk1"/>
                          </a:solidFill>
                          <a:latin typeface="Nunito"/>
                          <a:ea typeface="Nunito"/>
                          <a:cs typeface="Nunito"/>
                          <a:sym typeface="Nunito"/>
                        </a:rPr>
                        <a:t>UDP è più veloce ed efficiente rispetto a TCP</a:t>
                      </a:r>
                    </a:p>
                  </a:txBody>
                  <a:tcPr marL="0" marR="0" marT="0" marB="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it-IT" sz="1100" dirty="0">
                          <a:solidFill>
                            <a:schemeClr val="dk1"/>
                          </a:solidFill>
                          <a:latin typeface="Nunito"/>
                          <a:ea typeface="Nunito"/>
                          <a:cs typeface="Nunito"/>
                          <a:sym typeface="Nunito"/>
                        </a:rPr>
                        <a:t>A causa del controllo degli errori e del controllo di flusso, TCP risulta lento</a:t>
                      </a:r>
                      <a:endParaRPr sz="1100" dirty="0">
                        <a:solidFill>
                          <a:schemeClr val="dk1"/>
                        </a:solidFill>
                        <a:latin typeface="Nunito"/>
                        <a:ea typeface="Nunito"/>
                        <a:cs typeface="Nunito"/>
                        <a:sym typeface="Nunito"/>
                      </a:endParaRPr>
                    </a:p>
                  </a:txBody>
                  <a:tcPr marL="0" marR="0"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4275053372"/>
                  </a:ext>
                </a:extLst>
              </a:tr>
              <a:tr h="410925">
                <a:tc>
                  <a:txBody>
                    <a:bodyPr/>
                    <a:lstStyle/>
                    <a:p>
                      <a:pPr marL="0" lvl="0" indent="0" algn="l" rtl="0">
                        <a:spcBef>
                          <a:spcPts val="0"/>
                        </a:spcBef>
                        <a:spcAft>
                          <a:spcPts val="0"/>
                        </a:spcAft>
                        <a:buNone/>
                      </a:pPr>
                      <a:r>
                        <a:rPr lang="en" dirty="0">
                          <a:solidFill>
                            <a:schemeClr val="dk1"/>
                          </a:solidFill>
                          <a:latin typeface="Oxanium SemiBold"/>
                          <a:ea typeface="Oxanium SemiBold"/>
                          <a:cs typeface="Oxanium SemiBold"/>
                          <a:sym typeface="Oxanium SemiBold"/>
                        </a:rPr>
                        <a:t>Overhead</a:t>
                      </a:r>
                      <a:endParaRPr dirty="0">
                        <a:solidFill>
                          <a:schemeClr val="dk1"/>
                        </a:solidFill>
                        <a:latin typeface="Oxanium SemiBold"/>
                        <a:ea typeface="Oxanium SemiBold"/>
                        <a:cs typeface="Oxanium SemiBold"/>
                        <a:sym typeface="Oxanium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it-IT" sz="1100" dirty="0">
                          <a:solidFill>
                            <a:schemeClr val="dk1"/>
                          </a:solidFill>
                          <a:latin typeface="Nunito"/>
                          <a:ea typeface="Nunito"/>
                          <a:cs typeface="Nunito"/>
                          <a:sym typeface="Nunito"/>
                        </a:rPr>
                        <a:t>Molto basso</a:t>
                      </a:r>
                      <a:endParaRPr sz="1100" dirty="0">
                        <a:solidFill>
                          <a:schemeClr val="dk1"/>
                        </a:solidFill>
                        <a:latin typeface="Nunito"/>
                        <a:ea typeface="Nunito"/>
                        <a:cs typeface="Nunito"/>
                        <a:sym typeface="Nunito"/>
                      </a:endParaRPr>
                    </a:p>
                  </a:txBody>
                  <a:tcPr marL="0" marR="0" marT="0" marB="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it-IT" sz="1100" dirty="0">
                          <a:solidFill>
                            <a:schemeClr val="dk1"/>
                          </a:solidFill>
                          <a:latin typeface="Nunito"/>
                          <a:ea typeface="Nunito"/>
                          <a:cs typeface="Nunito"/>
                          <a:sym typeface="Nunito"/>
                        </a:rPr>
                        <a:t>Superiore a UDP</a:t>
                      </a:r>
                      <a:endParaRPr lang="en" sz="1100" dirty="0">
                        <a:solidFill>
                          <a:schemeClr val="dk1"/>
                        </a:solidFill>
                        <a:latin typeface="Nunito"/>
                        <a:ea typeface="Nunito"/>
                        <a:cs typeface="Nunito"/>
                        <a:sym typeface="Nunito"/>
                      </a:endParaRPr>
                    </a:p>
                  </a:txBody>
                  <a:tcPr marL="0" marR="0"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724514871"/>
                  </a:ext>
                </a:extLst>
              </a:tr>
            </a:tbl>
          </a:graphicData>
        </a:graphic>
      </p:graphicFrame>
    </p:spTree>
    <p:extLst>
      <p:ext uri="{BB962C8B-B14F-4D97-AF65-F5344CB8AC3E}">
        <p14:creationId xmlns:p14="http://schemas.microsoft.com/office/powerpoint/2010/main" val="61883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77">
          <a:extLst>
            <a:ext uri="{FF2B5EF4-FFF2-40B4-BE49-F238E27FC236}">
              <a16:creationId xmlns:a16="http://schemas.microsoft.com/office/drawing/2014/main" id="{B1F5B32C-AE7A-38C2-41D4-933FE0EEE36E}"/>
            </a:ext>
          </a:extLst>
        </p:cNvPr>
        <p:cNvGrpSpPr/>
        <p:nvPr/>
      </p:nvGrpSpPr>
      <p:grpSpPr>
        <a:xfrm>
          <a:off x="0" y="0"/>
          <a:ext cx="0" cy="0"/>
          <a:chOff x="0" y="0"/>
          <a:chExt cx="0" cy="0"/>
        </a:xfrm>
      </p:grpSpPr>
      <p:sp>
        <p:nvSpPr>
          <p:cNvPr id="879" name="Google Shape;879;p39">
            <a:extLst>
              <a:ext uri="{FF2B5EF4-FFF2-40B4-BE49-F238E27FC236}">
                <a16:creationId xmlns:a16="http://schemas.microsoft.com/office/drawing/2014/main" id="{08B70BF6-F8DB-8486-39C0-0191A640D47B}"/>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TCP Server </a:t>
            </a:r>
            <a:endParaRPr dirty="0"/>
          </a:p>
        </p:txBody>
      </p:sp>
      <p:grpSp>
        <p:nvGrpSpPr>
          <p:cNvPr id="887" name="Google Shape;887;p39">
            <a:extLst>
              <a:ext uri="{FF2B5EF4-FFF2-40B4-BE49-F238E27FC236}">
                <a16:creationId xmlns:a16="http://schemas.microsoft.com/office/drawing/2014/main" id="{E25BB5FD-C812-D2FD-DA05-8B7854E221F7}"/>
              </a:ext>
            </a:extLst>
          </p:cNvPr>
          <p:cNvGrpSpPr/>
          <p:nvPr/>
        </p:nvGrpSpPr>
        <p:grpSpPr>
          <a:xfrm rot="10800000">
            <a:off x="8891955" y="5064651"/>
            <a:ext cx="724216" cy="2240431"/>
            <a:chOff x="8412092" y="4079564"/>
            <a:chExt cx="724216" cy="2240431"/>
          </a:xfrm>
        </p:grpSpPr>
        <p:sp>
          <p:nvSpPr>
            <p:cNvPr id="888" name="Google Shape;888;p39">
              <a:extLst>
                <a:ext uri="{FF2B5EF4-FFF2-40B4-BE49-F238E27FC236}">
                  <a16:creationId xmlns:a16="http://schemas.microsoft.com/office/drawing/2014/main" id="{11365B84-C2D1-6CBE-ECF4-F85006EB2ECA}"/>
                </a:ext>
              </a:extLst>
            </p:cNvPr>
            <p:cNvSpPr/>
            <p:nvPr/>
          </p:nvSpPr>
          <p:spPr>
            <a:xfrm>
              <a:off x="8412092" y="4079564"/>
              <a:ext cx="620161" cy="2240431"/>
            </a:xfrm>
            <a:custGeom>
              <a:avLst/>
              <a:gdLst/>
              <a:ahLst/>
              <a:cxnLst/>
              <a:rect l="l" t="t" r="r" b="b"/>
              <a:pathLst>
                <a:path w="13678" h="49414" extrusionOk="0">
                  <a:moveTo>
                    <a:pt x="94" y="1"/>
                  </a:moveTo>
                  <a:lnTo>
                    <a:pt x="48" y="48"/>
                  </a:lnTo>
                  <a:lnTo>
                    <a:pt x="1" y="95"/>
                  </a:lnTo>
                  <a:lnTo>
                    <a:pt x="1" y="188"/>
                  </a:lnTo>
                  <a:lnTo>
                    <a:pt x="48" y="282"/>
                  </a:lnTo>
                  <a:lnTo>
                    <a:pt x="94" y="329"/>
                  </a:lnTo>
                  <a:lnTo>
                    <a:pt x="94" y="376"/>
                  </a:lnTo>
                  <a:lnTo>
                    <a:pt x="94" y="11382"/>
                  </a:lnTo>
                  <a:lnTo>
                    <a:pt x="94" y="11663"/>
                  </a:lnTo>
                  <a:lnTo>
                    <a:pt x="94" y="11757"/>
                  </a:lnTo>
                  <a:lnTo>
                    <a:pt x="94" y="11804"/>
                  </a:lnTo>
                  <a:lnTo>
                    <a:pt x="94" y="11851"/>
                  </a:lnTo>
                  <a:lnTo>
                    <a:pt x="235" y="11991"/>
                  </a:lnTo>
                  <a:lnTo>
                    <a:pt x="610" y="12366"/>
                  </a:lnTo>
                  <a:lnTo>
                    <a:pt x="1453" y="13162"/>
                  </a:lnTo>
                  <a:lnTo>
                    <a:pt x="3045" y="14754"/>
                  </a:lnTo>
                  <a:lnTo>
                    <a:pt x="6230" y="17986"/>
                  </a:lnTo>
                  <a:lnTo>
                    <a:pt x="12647" y="24403"/>
                  </a:lnTo>
                  <a:lnTo>
                    <a:pt x="13256" y="25012"/>
                  </a:lnTo>
                  <a:lnTo>
                    <a:pt x="13396" y="25152"/>
                  </a:lnTo>
                  <a:lnTo>
                    <a:pt x="13443" y="25199"/>
                  </a:lnTo>
                  <a:lnTo>
                    <a:pt x="13443" y="25293"/>
                  </a:lnTo>
                  <a:lnTo>
                    <a:pt x="13443" y="25761"/>
                  </a:lnTo>
                  <a:lnTo>
                    <a:pt x="13443" y="27494"/>
                  </a:lnTo>
                  <a:lnTo>
                    <a:pt x="13443" y="31007"/>
                  </a:lnTo>
                  <a:lnTo>
                    <a:pt x="13443" y="37985"/>
                  </a:lnTo>
                  <a:lnTo>
                    <a:pt x="13443" y="49085"/>
                  </a:lnTo>
                  <a:lnTo>
                    <a:pt x="13349" y="49132"/>
                  </a:lnTo>
                  <a:lnTo>
                    <a:pt x="13349" y="49226"/>
                  </a:lnTo>
                  <a:lnTo>
                    <a:pt x="13349" y="49320"/>
                  </a:lnTo>
                  <a:lnTo>
                    <a:pt x="13396" y="49366"/>
                  </a:lnTo>
                  <a:lnTo>
                    <a:pt x="13443" y="49413"/>
                  </a:lnTo>
                  <a:lnTo>
                    <a:pt x="13583" y="49413"/>
                  </a:lnTo>
                  <a:lnTo>
                    <a:pt x="13630" y="49366"/>
                  </a:lnTo>
                  <a:lnTo>
                    <a:pt x="13677" y="49320"/>
                  </a:lnTo>
                  <a:lnTo>
                    <a:pt x="13677" y="49226"/>
                  </a:lnTo>
                  <a:lnTo>
                    <a:pt x="13677" y="49132"/>
                  </a:lnTo>
                  <a:lnTo>
                    <a:pt x="13583" y="49085"/>
                  </a:lnTo>
                  <a:lnTo>
                    <a:pt x="13583" y="37985"/>
                  </a:lnTo>
                  <a:lnTo>
                    <a:pt x="13583" y="31007"/>
                  </a:lnTo>
                  <a:lnTo>
                    <a:pt x="13583" y="27494"/>
                  </a:lnTo>
                  <a:lnTo>
                    <a:pt x="13583" y="25761"/>
                  </a:lnTo>
                  <a:lnTo>
                    <a:pt x="13583" y="25293"/>
                  </a:lnTo>
                  <a:lnTo>
                    <a:pt x="13583" y="25199"/>
                  </a:lnTo>
                  <a:lnTo>
                    <a:pt x="13583" y="25105"/>
                  </a:lnTo>
                  <a:lnTo>
                    <a:pt x="13537" y="25058"/>
                  </a:lnTo>
                  <a:lnTo>
                    <a:pt x="13396" y="24871"/>
                  </a:lnTo>
                  <a:lnTo>
                    <a:pt x="12787" y="24262"/>
                  </a:lnTo>
                  <a:lnTo>
                    <a:pt x="6371" y="17846"/>
                  </a:lnTo>
                  <a:lnTo>
                    <a:pt x="3139" y="14661"/>
                  </a:lnTo>
                  <a:lnTo>
                    <a:pt x="1546" y="13068"/>
                  </a:lnTo>
                  <a:lnTo>
                    <a:pt x="750" y="12272"/>
                  </a:lnTo>
                  <a:lnTo>
                    <a:pt x="329" y="11851"/>
                  </a:lnTo>
                  <a:lnTo>
                    <a:pt x="282" y="11757"/>
                  </a:lnTo>
                  <a:lnTo>
                    <a:pt x="282" y="11663"/>
                  </a:lnTo>
                  <a:lnTo>
                    <a:pt x="282" y="11382"/>
                  </a:lnTo>
                  <a:lnTo>
                    <a:pt x="282" y="376"/>
                  </a:lnTo>
                  <a:lnTo>
                    <a:pt x="282" y="329"/>
                  </a:lnTo>
                  <a:lnTo>
                    <a:pt x="329" y="282"/>
                  </a:lnTo>
                  <a:lnTo>
                    <a:pt x="375" y="188"/>
                  </a:lnTo>
                  <a:lnTo>
                    <a:pt x="329" y="95"/>
                  </a:lnTo>
                  <a:lnTo>
                    <a:pt x="329"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9">
              <a:extLst>
                <a:ext uri="{FF2B5EF4-FFF2-40B4-BE49-F238E27FC236}">
                  <a16:creationId xmlns:a16="http://schemas.microsoft.com/office/drawing/2014/main" id="{58BB62EF-DA85-AA11-84B2-ECFA5A48867D}"/>
                </a:ext>
              </a:extLst>
            </p:cNvPr>
            <p:cNvSpPr/>
            <p:nvPr/>
          </p:nvSpPr>
          <p:spPr>
            <a:xfrm>
              <a:off x="8503407" y="4332289"/>
              <a:ext cx="632901" cy="1303888"/>
            </a:xfrm>
            <a:custGeom>
              <a:avLst/>
              <a:gdLst/>
              <a:ahLst/>
              <a:cxnLst/>
              <a:rect l="l" t="t" r="r" b="b"/>
              <a:pathLst>
                <a:path w="13959" h="28758" extrusionOk="0">
                  <a:moveTo>
                    <a:pt x="141" y="0"/>
                  </a:moveTo>
                  <a:lnTo>
                    <a:pt x="48" y="47"/>
                  </a:lnTo>
                  <a:lnTo>
                    <a:pt x="48" y="94"/>
                  </a:lnTo>
                  <a:lnTo>
                    <a:pt x="1" y="188"/>
                  </a:lnTo>
                  <a:lnTo>
                    <a:pt x="48" y="281"/>
                  </a:lnTo>
                  <a:lnTo>
                    <a:pt x="94" y="328"/>
                  </a:lnTo>
                  <a:lnTo>
                    <a:pt x="94" y="375"/>
                  </a:lnTo>
                  <a:lnTo>
                    <a:pt x="94" y="4778"/>
                  </a:lnTo>
                  <a:lnTo>
                    <a:pt x="94" y="4965"/>
                  </a:lnTo>
                  <a:lnTo>
                    <a:pt x="141" y="4965"/>
                  </a:lnTo>
                  <a:lnTo>
                    <a:pt x="141" y="5012"/>
                  </a:lnTo>
                  <a:lnTo>
                    <a:pt x="188" y="5059"/>
                  </a:lnTo>
                  <a:lnTo>
                    <a:pt x="235" y="5106"/>
                  </a:lnTo>
                  <a:lnTo>
                    <a:pt x="422" y="5293"/>
                  </a:lnTo>
                  <a:lnTo>
                    <a:pt x="844" y="5715"/>
                  </a:lnTo>
                  <a:lnTo>
                    <a:pt x="1640" y="6511"/>
                  </a:lnTo>
                  <a:lnTo>
                    <a:pt x="3279" y="8150"/>
                  </a:lnTo>
                  <a:lnTo>
                    <a:pt x="6558" y="11429"/>
                  </a:lnTo>
                  <a:lnTo>
                    <a:pt x="13068" y="17939"/>
                  </a:lnTo>
                  <a:lnTo>
                    <a:pt x="13630" y="18501"/>
                  </a:lnTo>
                  <a:lnTo>
                    <a:pt x="13677" y="18548"/>
                  </a:lnTo>
                  <a:lnTo>
                    <a:pt x="13677" y="18595"/>
                  </a:lnTo>
                  <a:lnTo>
                    <a:pt x="13677" y="18782"/>
                  </a:lnTo>
                  <a:lnTo>
                    <a:pt x="13677" y="19157"/>
                  </a:lnTo>
                  <a:lnTo>
                    <a:pt x="13677" y="20702"/>
                  </a:lnTo>
                  <a:lnTo>
                    <a:pt x="13677" y="23793"/>
                  </a:lnTo>
                  <a:lnTo>
                    <a:pt x="13677" y="28383"/>
                  </a:lnTo>
                  <a:lnTo>
                    <a:pt x="13630" y="28477"/>
                  </a:lnTo>
                  <a:lnTo>
                    <a:pt x="13583" y="28571"/>
                  </a:lnTo>
                  <a:lnTo>
                    <a:pt x="13583" y="28617"/>
                  </a:lnTo>
                  <a:lnTo>
                    <a:pt x="13630" y="28664"/>
                  </a:lnTo>
                  <a:lnTo>
                    <a:pt x="13677" y="28711"/>
                  </a:lnTo>
                  <a:lnTo>
                    <a:pt x="13771" y="28758"/>
                  </a:lnTo>
                  <a:lnTo>
                    <a:pt x="13818" y="28711"/>
                  </a:lnTo>
                  <a:lnTo>
                    <a:pt x="13864" y="28664"/>
                  </a:lnTo>
                  <a:lnTo>
                    <a:pt x="13911" y="28617"/>
                  </a:lnTo>
                  <a:lnTo>
                    <a:pt x="13958" y="28571"/>
                  </a:lnTo>
                  <a:lnTo>
                    <a:pt x="13911" y="28477"/>
                  </a:lnTo>
                  <a:lnTo>
                    <a:pt x="13818" y="28383"/>
                  </a:lnTo>
                  <a:lnTo>
                    <a:pt x="13864" y="28383"/>
                  </a:lnTo>
                  <a:lnTo>
                    <a:pt x="13864" y="23793"/>
                  </a:lnTo>
                  <a:lnTo>
                    <a:pt x="13864" y="20702"/>
                  </a:lnTo>
                  <a:lnTo>
                    <a:pt x="13864" y="19157"/>
                  </a:lnTo>
                  <a:lnTo>
                    <a:pt x="13864" y="18782"/>
                  </a:lnTo>
                  <a:lnTo>
                    <a:pt x="13864" y="18595"/>
                  </a:lnTo>
                  <a:lnTo>
                    <a:pt x="13864" y="18501"/>
                  </a:lnTo>
                  <a:lnTo>
                    <a:pt x="13864" y="18454"/>
                  </a:lnTo>
                  <a:lnTo>
                    <a:pt x="13818" y="18454"/>
                  </a:lnTo>
                  <a:lnTo>
                    <a:pt x="13724" y="18360"/>
                  </a:lnTo>
                  <a:lnTo>
                    <a:pt x="13209" y="17798"/>
                  </a:lnTo>
                  <a:lnTo>
                    <a:pt x="6652" y="11288"/>
                  </a:lnTo>
                  <a:lnTo>
                    <a:pt x="3420" y="8009"/>
                  </a:lnTo>
                  <a:lnTo>
                    <a:pt x="1781" y="6417"/>
                  </a:lnTo>
                  <a:lnTo>
                    <a:pt x="984" y="5574"/>
                  </a:lnTo>
                  <a:lnTo>
                    <a:pt x="563" y="5152"/>
                  </a:lnTo>
                  <a:lnTo>
                    <a:pt x="329" y="4965"/>
                  </a:lnTo>
                  <a:lnTo>
                    <a:pt x="282" y="4918"/>
                  </a:lnTo>
                  <a:lnTo>
                    <a:pt x="282" y="4778"/>
                  </a:lnTo>
                  <a:lnTo>
                    <a:pt x="282" y="375"/>
                  </a:lnTo>
                  <a:lnTo>
                    <a:pt x="282" y="328"/>
                  </a:lnTo>
                  <a:lnTo>
                    <a:pt x="329" y="281"/>
                  </a:lnTo>
                  <a:lnTo>
                    <a:pt x="375" y="188"/>
                  </a:lnTo>
                  <a:lnTo>
                    <a:pt x="375" y="94"/>
                  </a:lnTo>
                  <a:lnTo>
                    <a:pt x="329"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689;p32">
            <a:extLst>
              <a:ext uri="{FF2B5EF4-FFF2-40B4-BE49-F238E27FC236}">
                <a16:creationId xmlns:a16="http://schemas.microsoft.com/office/drawing/2014/main" id="{E03287D0-9C0A-9438-96DF-07F915B146E9}"/>
              </a:ext>
            </a:extLst>
          </p:cNvPr>
          <p:cNvSpPr txBox="1">
            <a:spLocks/>
          </p:cNvSpPr>
          <p:nvPr/>
        </p:nvSpPr>
        <p:spPr>
          <a:xfrm>
            <a:off x="720000" y="1068525"/>
            <a:ext cx="7704000" cy="86822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1200" dirty="0">
                <a:latin typeface="Nunito" pitchFamily="2" charset="0"/>
              </a:rPr>
              <a:t>Il server TCP è stato implementato utilizzando la </a:t>
            </a:r>
            <a:r>
              <a:rPr lang="it-IT" sz="1200" b="1" dirty="0">
                <a:latin typeface="Nunito" pitchFamily="2" charset="0"/>
              </a:rPr>
              <a:t>libreria </a:t>
            </a:r>
            <a:r>
              <a:rPr lang="it-IT" sz="1200" b="1" dirty="0" err="1">
                <a:latin typeface="Nunito" pitchFamily="2" charset="0"/>
              </a:rPr>
              <a:t>lwIP</a:t>
            </a:r>
            <a:r>
              <a:rPr lang="it-IT" sz="1200" b="1" dirty="0">
                <a:latin typeface="Nunito" pitchFamily="2" charset="0"/>
              </a:rPr>
              <a:t> 2.1.1</a:t>
            </a:r>
            <a:r>
              <a:rPr lang="it-IT" sz="1200" dirty="0">
                <a:latin typeface="Nunito" pitchFamily="2" charset="0"/>
              </a:rPr>
              <a:t>, in configurazione </a:t>
            </a:r>
            <a:r>
              <a:rPr lang="it-IT" sz="1200" b="1" dirty="0" err="1">
                <a:latin typeface="Nunito" pitchFamily="2" charset="0"/>
              </a:rPr>
              <a:t>baremetal</a:t>
            </a:r>
            <a:r>
              <a:rPr lang="it-IT" sz="1200" dirty="0">
                <a:latin typeface="Nunito" pitchFamily="2" charset="0"/>
              </a:rPr>
              <a:t> e senza sistema operativo. È integrato direttamente nel firmware eseguito sul processore della </a:t>
            </a:r>
            <a:r>
              <a:rPr lang="it-IT" sz="1200" dirty="0" err="1">
                <a:latin typeface="Nunito" pitchFamily="2" charset="0"/>
              </a:rPr>
              <a:t>Kria</a:t>
            </a:r>
            <a:r>
              <a:rPr lang="it-IT" sz="1200" dirty="0">
                <a:latin typeface="Nunito" pitchFamily="2" charset="0"/>
              </a:rPr>
              <a:t> K26, e consente la comunicazione con un client remoto (es. PC) per interagire con la memoria QSPI e altri componenti del sistema.</a:t>
            </a:r>
          </a:p>
          <a:p>
            <a:endParaRPr lang="it-IT" sz="1200" dirty="0">
              <a:latin typeface="Nunito" pitchFamily="2" charset="0"/>
            </a:endParaRPr>
          </a:p>
        </p:txBody>
      </p:sp>
      <p:sp>
        <p:nvSpPr>
          <p:cNvPr id="3" name="Google Shape;879;p39">
            <a:extLst>
              <a:ext uri="{FF2B5EF4-FFF2-40B4-BE49-F238E27FC236}">
                <a16:creationId xmlns:a16="http://schemas.microsoft.com/office/drawing/2014/main" id="{74FFBECB-CA5B-1E89-07C3-D05A98D79C30}"/>
              </a:ext>
            </a:extLst>
          </p:cNvPr>
          <p:cNvSpPr txBox="1">
            <a:spLocks/>
          </p:cNvSpPr>
          <p:nvPr/>
        </p:nvSpPr>
        <p:spPr>
          <a:xfrm>
            <a:off x="720000" y="204985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xanium SemiBold"/>
              <a:buNone/>
              <a:defRPr sz="3000" b="0" i="0" u="none" strike="noStrike" cap="none">
                <a:solidFill>
                  <a:schemeClr val="dk1"/>
                </a:solidFill>
                <a:latin typeface="Oxanium SemiBold"/>
                <a:ea typeface="Oxanium SemiBold"/>
                <a:cs typeface="Oxanium SemiBold"/>
                <a:sym typeface="Oxanium SemiBold"/>
              </a:defRPr>
            </a:lvl1pPr>
            <a:lvl2pPr marR="0" lvl="1" algn="ctr" rtl="0">
              <a:lnSpc>
                <a:spcPct val="100000"/>
              </a:lnSpc>
              <a:spcBef>
                <a:spcPts val="0"/>
              </a:spcBef>
              <a:spcAft>
                <a:spcPts val="0"/>
              </a:spcAft>
              <a:buClr>
                <a:schemeClr val="dk1"/>
              </a:buClr>
              <a:buSzPts val="3000"/>
              <a:buFont typeface="Oxanium"/>
              <a:buNone/>
              <a:defRPr sz="3000" b="1" i="0" u="none" strike="noStrike" cap="none">
                <a:solidFill>
                  <a:schemeClr val="dk1"/>
                </a:solidFill>
                <a:latin typeface="Oxanium"/>
                <a:ea typeface="Oxanium"/>
                <a:cs typeface="Oxanium"/>
                <a:sym typeface="Oxanium"/>
              </a:defRPr>
            </a:lvl2pPr>
            <a:lvl3pPr marR="0" lvl="2" algn="ctr" rtl="0">
              <a:lnSpc>
                <a:spcPct val="100000"/>
              </a:lnSpc>
              <a:spcBef>
                <a:spcPts val="0"/>
              </a:spcBef>
              <a:spcAft>
                <a:spcPts val="0"/>
              </a:spcAft>
              <a:buClr>
                <a:schemeClr val="dk1"/>
              </a:buClr>
              <a:buSzPts val="3000"/>
              <a:buFont typeface="Oxanium"/>
              <a:buNone/>
              <a:defRPr sz="3000" b="1" i="0" u="none" strike="noStrike" cap="none">
                <a:solidFill>
                  <a:schemeClr val="dk1"/>
                </a:solidFill>
                <a:latin typeface="Oxanium"/>
                <a:ea typeface="Oxanium"/>
                <a:cs typeface="Oxanium"/>
                <a:sym typeface="Oxanium"/>
              </a:defRPr>
            </a:lvl3pPr>
            <a:lvl4pPr marR="0" lvl="3" algn="ctr" rtl="0">
              <a:lnSpc>
                <a:spcPct val="100000"/>
              </a:lnSpc>
              <a:spcBef>
                <a:spcPts val="0"/>
              </a:spcBef>
              <a:spcAft>
                <a:spcPts val="0"/>
              </a:spcAft>
              <a:buClr>
                <a:schemeClr val="dk1"/>
              </a:buClr>
              <a:buSzPts val="3000"/>
              <a:buFont typeface="Oxanium"/>
              <a:buNone/>
              <a:defRPr sz="3000" b="1" i="0" u="none" strike="noStrike" cap="none">
                <a:solidFill>
                  <a:schemeClr val="dk1"/>
                </a:solidFill>
                <a:latin typeface="Oxanium"/>
                <a:ea typeface="Oxanium"/>
                <a:cs typeface="Oxanium"/>
                <a:sym typeface="Oxanium"/>
              </a:defRPr>
            </a:lvl4pPr>
            <a:lvl5pPr marR="0" lvl="4" algn="ctr" rtl="0">
              <a:lnSpc>
                <a:spcPct val="100000"/>
              </a:lnSpc>
              <a:spcBef>
                <a:spcPts val="0"/>
              </a:spcBef>
              <a:spcAft>
                <a:spcPts val="0"/>
              </a:spcAft>
              <a:buClr>
                <a:schemeClr val="dk1"/>
              </a:buClr>
              <a:buSzPts val="3000"/>
              <a:buFont typeface="Oxanium"/>
              <a:buNone/>
              <a:defRPr sz="3000" b="1" i="0" u="none" strike="noStrike" cap="none">
                <a:solidFill>
                  <a:schemeClr val="dk1"/>
                </a:solidFill>
                <a:latin typeface="Oxanium"/>
                <a:ea typeface="Oxanium"/>
                <a:cs typeface="Oxanium"/>
                <a:sym typeface="Oxanium"/>
              </a:defRPr>
            </a:lvl5pPr>
            <a:lvl6pPr marR="0" lvl="5" algn="ctr" rtl="0">
              <a:lnSpc>
                <a:spcPct val="100000"/>
              </a:lnSpc>
              <a:spcBef>
                <a:spcPts val="0"/>
              </a:spcBef>
              <a:spcAft>
                <a:spcPts val="0"/>
              </a:spcAft>
              <a:buClr>
                <a:schemeClr val="dk1"/>
              </a:buClr>
              <a:buSzPts val="3000"/>
              <a:buFont typeface="Oxanium"/>
              <a:buNone/>
              <a:defRPr sz="3000" b="1" i="0" u="none" strike="noStrike" cap="none">
                <a:solidFill>
                  <a:schemeClr val="dk1"/>
                </a:solidFill>
                <a:latin typeface="Oxanium"/>
                <a:ea typeface="Oxanium"/>
                <a:cs typeface="Oxanium"/>
                <a:sym typeface="Oxanium"/>
              </a:defRPr>
            </a:lvl6pPr>
            <a:lvl7pPr marR="0" lvl="6" algn="ctr" rtl="0">
              <a:lnSpc>
                <a:spcPct val="100000"/>
              </a:lnSpc>
              <a:spcBef>
                <a:spcPts val="0"/>
              </a:spcBef>
              <a:spcAft>
                <a:spcPts val="0"/>
              </a:spcAft>
              <a:buClr>
                <a:schemeClr val="dk1"/>
              </a:buClr>
              <a:buSzPts val="3000"/>
              <a:buFont typeface="Oxanium"/>
              <a:buNone/>
              <a:defRPr sz="3000" b="1" i="0" u="none" strike="noStrike" cap="none">
                <a:solidFill>
                  <a:schemeClr val="dk1"/>
                </a:solidFill>
                <a:latin typeface="Oxanium"/>
                <a:ea typeface="Oxanium"/>
                <a:cs typeface="Oxanium"/>
                <a:sym typeface="Oxanium"/>
              </a:defRPr>
            </a:lvl7pPr>
            <a:lvl8pPr marR="0" lvl="7" algn="ctr" rtl="0">
              <a:lnSpc>
                <a:spcPct val="100000"/>
              </a:lnSpc>
              <a:spcBef>
                <a:spcPts val="0"/>
              </a:spcBef>
              <a:spcAft>
                <a:spcPts val="0"/>
              </a:spcAft>
              <a:buClr>
                <a:schemeClr val="dk1"/>
              </a:buClr>
              <a:buSzPts val="3000"/>
              <a:buFont typeface="Oxanium"/>
              <a:buNone/>
              <a:defRPr sz="3000" b="1" i="0" u="none" strike="noStrike" cap="none">
                <a:solidFill>
                  <a:schemeClr val="dk1"/>
                </a:solidFill>
                <a:latin typeface="Oxanium"/>
                <a:ea typeface="Oxanium"/>
                <a:cs typeface="Oxanium"/>
                <a:sym typeface="Oxanium"/>
              </a:defRPr>
            </a:lvl8pPr>
            <a:lvl9pPr marR="0" lvl="8" algn="ctr" rtl="0">
              <a:lnSpc>
                <a:spcPct val="100000"/>
              </a:lnSpc>
              <a:spcBef>
                <a:spcPts val="0"/>
              </a:spcBef>
              <a:spcAft>
                <a:spcPts val="0"/>
              </a:spcAft>
              <a:buClr>
                <a:schemeClr val="dk1"/>
              </a:buClr>
              <a:buSzPts val="3000"/>
              <a:buFont typeface="Oxanium"/>
              <a:buNone/>
              <a:defRPr sz="3000" b="1" i="0" u="none" strike="noStrike" cap="none">
                <a:solidFill>
                  <a:schemeClr val="dk1"/>
                </a:solidFill>
                <a:latin typeface="Oxanium"/>
                <a:ea typeface="Oxanium"/>
                <a:cs typeface="Oxanium"/>
                <a:sym typeface="Oxanium"/>
              </a:defRPr>
            </a:lvl9pPr>
          </a:lstStyle>
          <a:p>
            <a:r>
              <a:rPr lang="it-IT" sz="2400" dirty="0"/>
              <a:t>Richieste gestite dal server</a:t>
            </a:r>
          </a:p>
        </p:txBody>
      </p:sp>
      <p:sp>
        <p:nvSpPr>
          <p:cNvPr id="4" name="Google Shape;689;p32">
            <a:extLst>
              <a:ext uri="{FF2B5EF4-FFF2-40B4-BE49-F238E27FC236}">
                <a16:creationId xmlns:a16="http://schemas.microsoft.com/office/drawing/2014/main" id="{FF53B490-0498-FCB5-6767-802DAF0713D7}"/>
              </a:ext>
            </a:extLst>
          </p:cNvPr>
          <p:cNvSpPr txBox="1">
            <a:spLocks/>
          </p:cNvSpPr>
          <p:nvPr/>
        </p:nvSpPr>
        <p:spPr>
          <a:xfrm>
            <a:off x="720000" y="2622550"/>
            <a:ext cx="7704000" cy="990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1200" dirty="0"/>
              <a:t>Il server è progettato per gestire tre tipi di richieste: </a:t>
            </a:r>
            <a:r>
              <a:rPr lang="it-IT" sz="1200" b="1" dirty="0"/>
              <a:t>GET</a:t>
            </a:r>
            <a:r>
              <a:rPr lang="it-IT" sz="1200" dirty="0"/>
              <a:t>, </a:t>
            </a:r>
            <a:r>
              <a:rPr lang="it-IT" sz="1200" b="1" dirty="0"/>
              <a:t>HEAD</a:t>
            </a:r>
            <a:r>
              <a:rPr lang="it-IT" sz="1200" dirty="0"/>
              <a:t> e </a:t>
            </a:r>
            <a:r>
              <a:rPr lang="it-IT" sz="1200" b="1" dirty="0"/>
              <a:t>POST</a:t>
            </a:r>
            <a:r>
              <a:rPr lang="it-IT" sz="1200" dirty="0"/>
              <a:t>, ciascuna associata a specifiche operazioni sul sistema: </a:t>
            </a:r>
          </a:p>
          <a:p>
            <a:endParaRPr lang="it-IT" sz="1200" dirty="0">
              <a:latin typeface="Nunito" pitchFamily="2" charset="0"/>
            </a:endParaRPr>
          </a:p>
          <a:p>
            <a:pPr marL="171450" indent="-171450">
              <a:buFont typeface="Arial" panose="020B0604020202020204" pitchFamily="34" charset="0"/>
              <a:buChar char="•"/>
            </a:pPr>
            <a:r>
              <a:rPr lang="it-IT" sz="1200" dirty="0">
                <a:latin typeface="Nunito" pitchFamily="2" charset="0"/>
              </a:rPr>
              <a:t>GET/</a:t>
            </a:r>
            <a:r>
              <a:rPr lang="it-IT" sz="1200" dirty="0" err="1">
                <a:latin typeface="Nunito" pitchFamily="2" charset="0"/>
              </a:rPr>
              <a:t>boot_img_status</a:t>
            </a:r>
            <a:r>
              <a:rPr lang="it-IT" sz="1200" dirty="0">
                <a:latin typeface="Nunito" pitchFamily="2" charset="0"/>
              </a:rPr>
              <a:t>/</a:t>
            </a:r>
          </a:p>
          <a:p>
            <a:pPr marL="171450" indent="-171450">
              <a:buFont typeface="Arial" panose="020B0604020202020204" pitchFamily="34" charset="0"/>
              <a:buChar char="•"/>
            </a:pPr>
            <a:r>
              <a:rPr lang="it-IT" sz="1200" dirty="0">
                <a:latin typeface="Nunito" pitchFamily="2" charset="0"/>
              </a:rPr>
              <a:t>GET/</a:t>
            </a:r>
            <a:r>
              <a:rPr lang="it-IT" sz="1200" dirty="0" err="1">
                <a:latin typeface="Nunito" pitchFamily="2" charset="0"/>
              </a:rPr>
              <a:t>flash_erase_imgA</a:t>
            </a:r>
            <a:r>
              <a:rPr lang="it-IT" sz="1200" dirty="0">
                <a:latin typeface="Nunito" pitchFamily="2" charset="0"/>
              </a:rPr>
              <a:t>/</a:t>
            </a:r>
          </a:p>
          <a:p>
            <a:pPr marL="171450" indent="-171450">
              <a:buFont typeface="Arial" panose="020B0604020202020204" pitchFamily="34" charset="0"/>
              <a:buChar char="•"/>
            </a:pPr>
            <a:r>
              <a:rPr lang="it-IT" sz="1200" dirty="0">
                <a:latin typeface="Nunito" pitchFamily="2" charset="0"/>
              </a:rPr>
              <a:t>GET/</a:t>
            </a:r>
            <a:r>
              <a:rPr lang="it-IT" sz="1200" dirty="0" err="1">
                <a:latin typeface="Nunito" pitchFamily="2" charset="0"/>
              </a:rPr>
              <a:t>flash_erase_imgB</a:t>
            </a:r>
            <a:r>
              <a:rPr lang="it-IT" sz="1200" dirty="0">
                <a:latin typeface="Nunito" pitchFamily="2" charset="0"/>
              </a:rPr>
              <a:t>/</a:t>
            </a:r>
          </a:p>
          <a:p>
            <a:pPr marL="171450" indent="-171450">
              <a:buFont typeface="Arial" panose="020B0604020202020204" pitchFamily="34" charset="0"/>
              <a:buChar char="•"/>
            </a:pPr>
            <a:r>
              <a:rPr lang="it-IT" sz="1200" dirty="0">
                <a:latin typeface="Nunito" pitchFamily="2" charset="0"/>
              </a:rPr>
              <a:t>POST/</a:t>
            </a:r>
            <a:r>
              <a:rPr lang="it-IT" sz="1200" dirty="0" err="1">
                <a:latin typeface="Nunito" pitchFamily="2" charset="0"/>
              </a:rPr>
              <a:t>Upload_Img_A</a:t>
            </a:r>
            <a:r>
              <a:rPr lang="it-IT" sz="1200" dirty="0">
                <a:latin typeface="Nunito" pitchFamily="2" charset="0"/>
              </a:rPr>
              <a:t>/</a:t>
            </a:r>
            <a:r>
              <a:rPr lang="it-IT" sz="1200" dirty="0" err="1">
                <a:latin typeface="Nunito" pitchFamily="2" charset="0"/>
              </a:rPr>
              <a:t>XXXXXXXXBOOT.bin</a:t>
            </a:r>
            <a:endParaRPr lang="it-IT" sz="1200" dirty="0">
              <a:latin typeface="Nunito" pitchFamily="2" charset="0"/>
            </a:endParaRPr>
          </a:p>
          <a:p>
            <a:pPr marL="171450" indent="-171450">
              <a:buFont typeface="Arial" panose="020B0604020202020204" pitchFamily="34" charset="0"/>
              <a:buChar char="•"/>
            </a:pPr>
            <a:r>
              <a:rPr lang="it-IT" sz="1200" dirty="0">
                <a:latin typeface="Nunito" pitchFamily="2" charset="0"/>
              </a:rPr>
              <a:t>POST/</a:t>
            </a:r>
            <a:r>
              <a:rPr lang="it-IT" sz="1200" dirty="0" err="1">
                <a:latin typeface="Nunito" pitchFamily="2" charset="0"/>
              </a:rPr>
              <a:t>Upload_Img_B</a:t>
            </a:r>
            <a:r>
              <a:rPr lang="it-IT" sz="1200" dirty="0">
                <a:latin typeface="Nunito" pitchFamily="2" charset="0"/>
              </a:rPr>
              <a:t>/</a:t>
            </a:r>
            <a:r>
              <a:rPr lang="it-IT" sz="1200" dirty="0" err="1">
                <a:latin typeface="Nunito" pitchFamily="2" charset="0"/>
              </a:rPr>
              <a:t>XXXXXXXXBOOT.bin</a:t>
            </a:r>
            <a:endParaRPr lang="it-IT" sz="1200" dirty="0">
              <a:latin typeface="Nunito" pitchFamily="2" charset="0"/>
            </a:endParaRPr>
          </a:p>
        </p:txBody>
      </p:sp>
    </p:spTree>
    <p:extLst>
      <p:ext uri="{BB962C8B-B14F-4D97-AF65-F5344CB8AC3E}">
        <p14:creationId xmlns:p14="http://schemas.microsoft.com/office/powerpoint/2010/main" val="4143872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6">
          <a:extLst>
            <a:ext uri="{FF2B5EF4-FFF2-40B4-BE49-F238E27FC236}">
              <a16:creationId xmlns:a16="http://schemas.microsoft.com/office/drawing/2014/main" id="{FB11A8F2-D2A3-51E3-656F-DB04A62C9169}"/>
            </a:ext>
          </a:extLst>
        </p:cNvPr>
        <p:cNvGrpSpPr/>
        <p:nvPr/>
      </p:nvGrpSpPr>
      <p:grpSpPr>
        <a:xfrm>
          <a:off x="0" y="0"/>
          <a:ext cx="0" cy="0"/>
          <a:chOff x="0" y="0"/>
          <a:chExt cx="0" cy="0"/>
        </a:xfrm>
      </p:grpSpPr>
      <p:grpSp>
        <p:nvGrpSpPr>
          <p:cNvPr id="597" name="Google Shape;597;p31">
            <a:extLst>
              <a:ext uri="{FF2B5EF4-FFF2-40B4-BE49-F238E27FC236}">
                <a16:creationId xmlns:a16="http://schemas.microsoft.com/office/drawing/2014/main" id="{C9580455-EE96-B7A4-1B5E-E18862554D4E}"/>
              </a:ext>
            </a:extLst>
          </p:cNvPr>
          <p:cNvGrpSpPr/>
          <p:nvPr/>
        </p:nvGrpSpPr>
        <p:grpSpPr>
          <a:xfrm>
            <a:off x="-1001823" y="-1502567"/>
            <a:ext cx="8512454" cy="7719180"/>
            <a:chOff x="-1001823" y="-1502567"/>
            <a:chExt cx="8512454" cy="7719180"/>
          </a:xfrm>
        </p:grpSpPr>
        <p:grpSp>
          <p:nvGrpSpPr>
            <p:cNvPr id="598" name="Google Shape;598;p31">
              <a:extLst>
                <a:ext uri="{FF2B5EF4-FFF2-40B4-BE49-F238E27FC236}">
                  <a16:creationId xmlns:a16="http://schemas.microsoft.com/office/drawing/2014/main" id="{5255BCA7-ADDE-1322-6286-9FADFF5031E6}"/>
                </a:ext>
              </a:extLst>
            </p:cNvPr>
            <p:cNvGrpSpPr/>
            <p:nvPr/>
          </p:nvGrpSpPr>
          <p:grpSpPr>
            <a:xfrm rot="5400000">
              <a:off x="921711" y="811029"/>
              <a:ext cx="496972" cy="2501635"/>
              <a:chOff x="7450114" y="-1031841"/>
              <a:chExt cx="496972" cy="2501635"/>
            </a:xfrm>
          </p:grpSpPr>
          <p:sp>
            <p:nvSpPr>
              <p:cNvPr id="599" name="Google Shape;599;p31">
                <a:extLst>
                  <a:ext uri="{FF2B5EF4-FFF2-40B4-BE49-F238E27FC236}">
                    <a16:creationId xmlns:a16="http://schemas.microsoft.com/office/drawing/2014/main" id="{51270D34-4C1D-2A8C-C229-7D8E7473D45B}"/>
                  </a:ext>
                </a:extLst>
              </p:cNvPr>
              <p:cNvSpPr/>
              <p:nvPr/>
            </p:nvSpPr>
            <p:spPr>
              <a:xfrm>
                <a:off x="7450114" y="-1031841"/>
                <a:ext cx="322821" cy="2501635"/>
              </a:xfrm>
              <a:custGeom>
                <a:avLst/>
                <a:gdLst/>
                <a:ahLst/>
                <a:cxnLst/>
                <a:rect l="l" t="t" r="r" b="b"/>
                <a:pathLst>
                  <a:path w="7120" h="55175" extrusionOk="0">
                    <a:moveTo>
                      <a:pt x="94" y="1"/>
                    </a:moveTo>
                    <a:lnTo>
                      <a:pt x="48" y="48"/>
                    </a:lnTo>
                    <a:lnTo>
                      <a:pt x="1" y="94"/>
                    </a:lnTo>
                    <a:lnTo>
                      <a:pt x="1" y="188"/>
                    </a:lnTo>
                    <a:lnTo>
                      <a:pt x="1" y="282"/>
                    </a:lnTo>
                    <a:lnTo>
                      <a:pt x="94" y="329"/>
                    </a:lnTo>
                    <a:lnTo>
                      <a:pt x="94" y="375"/>
                    </a:lnTo>
                    <a:lnTo>
                      <a:pt x="94" y="33817"/>
                    </a:lnTo>
                    <a:lnTo>
                      <a:pt x="94" y="34472"/>
                    </a:lnTo>
                    <a:lnTo>
                      <a:pt x="94" y="34660"/>
                    </a:lnTo>
                    <a:lnTo>
                      <a:pt x="141" y="34707"/>
                    </a:lnTo>
                    <a:lnTo>
                      <a:pt x="188" y="34800"/>
                    </a:lnTo>
                    <a:lnTo>
                      <a:pt x="422" y="34988"/>
                    </a:lnTo>
                    <a:lnTo>
                      <a:pt x="1312" y="35877"/>
                    </a:lnTo>
                    <a:lnTo>
                      <a:pt x="3045" y="37610"/>
                    </a:lnTo>
                    <a:lnTo>
                      <a:pt x="6558" y="41123"/>
                    </a:lnTo>
                    <a:lnTo>
                      <a:pt x="6745" y="41310"/>
                    </a:lnTo>
                    <a:lnTo>
                      <a:pt x="6839" y="41404"/>
                    </a:lnTo>
                    <a:lnTo>
                      <a:pt x="6839" y="41451"/>
                    </a:lnTo>
                    <a:lnTo>
                      <a:pt x="6839" y="41545"/>
                    </a:lnTo>
                    <a:lnTo>
                      <a:pt x="6839" y="42107"/>
                    </a:lnTo>
                    <a:lnTo>
                      <a:pt x="6839" y="43278"/>
                    </a:lnTo>
                    <a:lnTo>
                      <a:pt x="6839" y="45666"/>
                    </a:lnTo>
                    <a:lnTo>
                      <a:pt x="6839" y="50350"/>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50350"/>
                    </a:lnTo>
                    <a:lnTo>
                      <a:pt x="7026" y="45666"/>
                    </a:lnTo>
                    <a:lnTo>
                      <a:pt x="7026" y="43278"/>
                    </a:lnTo>
                    <a:lnTo>
                      <a:pt x="7026" y="42107"/>
                    </a:lnTo>
                    <a:lnTo>
                      <a:pt x="7026" y="41545"/>
                    </a:lnTo>
                    <a:lnTo>
                      <a:pt x="7026" y="41451"/>
                    </a:lnTo>
                    <a:lnTo>
                      <a:pt x="7026" y="41357"/>
                    </a:lnTo>
                    <a:lnTo>
                      <a:pt x="6886" y="41217"/>
                    </a:lnTo>
                    <a:lnTo>
                      <a:pt x="6652" y="40983"/>
                    </a:lnTo>
                    <a:lnTo>
                      <a:pt x="3186" y="37517"/>
                    </a:lnTo>
                    <a:lnTo>
                      <a:pt x="1406" y="35737"/>
                    </a:lnTo>
                    <a:lnTo>
                      <a:pt x="563" y="34894"/>
                    </a:lnTo>
                    <a:lnTo>
                      <a:pt x="329" y="34660"/>
                    </a:lnTo>
                    <a:lnTo>
                      <a:pt x="282" y="34613"/>
                    </a:lnTo>
                    <a:lnTo>
                      <a:pt x="235" y="34566"/>
                    </a:lnTo>
                    <a:lnTo>
                      <a:pt x="235" y="34472"/>
                    </a:lnTo>
                    <a:lnTo>
                      <a:pt x="235" y="33817"/>
                    </a:lnTo>
                    <a:lnTo>
                      <a:pt x="235" y="375"/>
                    </a:lnTo>
                    <a:lnTo>
                      <a:pt x="235" y="329"/>
                    </a:lnTo>
                    <a:lnTo>
                      <a:pt x="329" y="282"/>
                    </a:lnTo>
                    <a:lnTo>
                      <a:pt x="329" y="188"/>
                    </a:lnTo>
                    <a:lnTo>
                      <a:pt x="329" y="94"/>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A9EDACF0-D68B-1164-6C68-3D426F359AFF}"/>
                  </a:ext>
                </a:extLst>
              </p:cNvPr>
              <p:cNvSpPr/>
              <p:nvPr/>
            </p:nvSpPr>
            <p:spPr>
              <a:xfrm>
                <a:off x="7543559" y="-1031841"/>
                <a:ext cx="322821" cy="2501635"/>
              </a:xfrm>
              <a:custGeom>
                <a:avLst/>
                <a:gdLst/>
                <a:ahLst/>
                <a:cxnLst/>
                <a:rect l="l" t="t" r="r" b="b"/>
                <a:pathLst>
                  <a:path w="7120" h="55175" extrusionOk="0">
                    <a:moveTo>
                      <a:pt x="94" y="1"/>
                    </a:moveTo>
                    <a:lnTo>
                      <a:pt x="47" y="48"/>
                    </a:lnTo>
                    <a:lnTo>
                      <a:pt x="1" y="94"/>
                    </a:lnTo>
                    <a:lnTo>
                      <a:pt x="1" y="188"/>
                    </a:lnTo>
                    <a:lnTo>
                      <a:pt x="1" y="282"/>
                    </a:lnTo>
                    <a:lnTo>
                      <a:pt x="94" y="329"/>
                    </a:lnTo>
                    <a:lnTo>
                      <a:pt x="94" y="375"/>
                    </a:lnTo>
                    <a:lnTo>
                      <a:pt x="94" y="33067"/>
                    </a:lnTo>
                    <a:lnTo>
                      <a:pt x="94" y="33676"/>
                    </a:lnTo>
                    <a:lnTo>
                      <a:pt x="94" y="33863"/>
                    </a:lnTo>
                    <a:lnTo>
                      <a:pt x="94" y="33910"/>
                    </a:lnTo>
                    <a:lnTo>
                      <a:pt x="141" y="33957"/>
                    </a:lnTo>
                    <a:lnTo>
                      <a:pt x="188" y="34004"/>
                    </a:lnTo>
                    <a:lnTo>
                      <a:pt x="422" y="34238"/>
                    </a:lnTo>
                    <a:lnTo>
                      <a:pt x="1265" y="35081"/>
                    </a:lnTo>
                    <a:lnTo>
                      <a:pt x="3045" y="36861"/>
                    </a:lnTo>
                    <a:lnTo>
                      <a:pt x="6511" y="40327"/>
                    </a:lnTo>
                    <a:lnTo>
                      <a:pt x="6745" y="40561"/>
                    </a:lnTo>
                    <a:lnTo>
                      <a:pt x="6839" y="40655"/>
                    </a:lnTo>
                    <a:lnTo>
                      <a:pt x="6839" y="40702"/>
                    </a:lnTo>
                    <a:lnTo>
                      <a:pt x="6839" y="40748"/>
                    </a:lnTo>
                    <a:lnTo>
                      <a:pt x="6839" y="41357"/>
                    </a:lnTo>
                    <a:lnTo>
                      <a:pt x="6839" y="42622"/>
                    </a:lnTo>
                    <a:lnTo>
                      <a:pt x="6839" y="45057"/>
                    </a:lnTo>
                    <a:lnTo>
                      <a:pt x="6839" y="49975"/>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49975"/>
                    </a:lnTo>
                    <a:lnTo>
                      <a:pt x="7026" y="45057"/>
                    </a:lnTo>
                    <a:lnTo>
                      <a:pt x="7026" y="42622"/>
                    </a:lnTo>
                    <a:lnTo>
                      <a:pt x="7026" y="41357"/>
                    </a:lnTo>
                    <a:lnTo>
                      <a:pt x="7026" y="40748"/>
                    </a:lnTo>
                    <a:lnTo>
                      <a:pt x="7026" y="40702"/>
                    </a:lnTo>
                    <a:lnTo>
                      <a:pt x="7026" y="40608"/>
                    </a:lnTo>
                    <a:lnTo>
                      <a:pt x="6979" y="40561"/>
                    </a:lnTo>
                    <a:lnTo>
                      <a:pt x="6886" y="40421"/>
                    </a:lnTo>
                    <a:lnTo>
                      <a:pt x="6651" y="40233"/>
                    </a:lnTo>
                    <a:lnTo>
                      <a:pt x="3139" y="36720"/>
                    </a:lnTo>
                    <a:lnTo>
                      <a:pt x="1406" y="34988"/>
                    </a:lnTo>
                    <a:lnTo>
                      <a:pt x="516" y="34098"/>
                    </a:lnTo>
                    <a:lnTo>
                      <a:pt x="282" y="33863"/>
                    </a:lnTo>
                    <a:lnTo>
                      <a:pt x="282" y="33817"/>
                    </a:lnTo>
                    <a:lnTo>
                      <a:pt x="235" y="33817"/>
                    </a:lnTo>
                    <a:lnTo>
                      <a:pt x="235" y="33676"/>
                    </a:lnTo>
                    <a:lnTo>
                      <a:pt x="235" y="33067"/>
                    </a:lnTo>
                    <a:lnTo>
                      <a:pt x="235" y="375"/>
                    </a:lnTo>
                    <a:lnTo>
                      <a:pt x="235" y="329"/>
                    </a:lnTo>
                    <a:lnTo>
                      <a:pt x="328" y="282"/>
                    </a:lnTo>
                    <a:lnTo>
                      <a:pt x="328" y="188"/>
                    </a:lnTo>
                    <a:lnTo>
                      <a:pt x="328" y="94"/>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B23AC43E-EC1D-21E7-A664-B5DEF6E8439D}"/>
                  </a:ext>
                </a:extLst>
              </p:cNvPr>
              <p:cNvSpPr/>
              <p:nvPr/>
            </p:nvSpPr>
            <p:spPr>
              <a:xfrm>
                <a:off x="7622134" y="-1031841"/>
                <a:ext cx="324952" cy="2501635"/>
              </a:xfrm>
              <a:custGeom>
                <a:avLst/>
                <a:gdLst/>
                <a:ahLst/>
                <a:cxnLst/>
                <a:rect l="l" t="t" r="r" b="b"/>
                <a:pathLst>
                  <a:path w="7167" h="55175" extrusionOk="0">
                    <a:moveTo>
                      <a:pt x="141" y="1"/>
                    </a:moveTo>
                    <a:lnTo>
                      <a:pt x="94" y="48"/>
                    </a:lnTo>
                    <a:lnTo>
                      <a:pt x="47" y="94"/>
                    </a:lnTo>
                    <a:lnTo>
                      <a:pt x="1" y="188"/>
                    </a:lnTo>
                    <a:lnTo>
                      <a:pt x="47" y="282"/>
                    </a:lnTo>
                    <a:lnTo>
                      <a:pt x="141" y="329"/>
                    </a:lnTo>
                    <a:lnTo>
                      <a:pt x="94" y="375"/>
                    </a:lnTo>
                    <a:lnTo>
                      <a:pt x="94" y="32271"/>
                    </a:lnTo>
                    <a:lnTo>
                      <a:pt x="94" y="32880"/>
                    </a:lnTo>
                    <a:lnTo>
                      <a:pt x="94" y="33067"/>
                    </a:lnTo>
                    <a:lnTo>
                      <a:pt x="94" y="33114"/>
                    </a:lnTo>
                    <a:lnTo>
                      <a:pt x="94" y="33161"/>
                    </a:lnTo>
                    <a:lnTo>
                      <a:pt x="141" y="33161"/>
                    </a:lnTo>
                    <a:lnTo>
                      <a:pt x="188" y="33255"/>
                    </a:lnTo>
                    <a:lnTo>
                      <a:pt x="422" y="33442"/>
                    </a:lnTo>
                    <a:lnTo>
                      <a:pt x="1312" y="34332"/>
                    </a:lnTo>
                    <a:lnTo>
                      <a:pt x="3045" y="36065"/>
                    </a:lnTo>
                    <a:lnTo>
                      <a:pt x="6558" y="39578"/>
                    </a:lnTo>
                    <a:lnTo>
                      <a:pt x="6792" y="39812"/>
                    </a:lnTo>
                    <a:lnTo>
                      <a:pt x="6886" y="39905"/>
                    </a:lnTo>
                    <a:lnTo>
                      <a:pt x="6886" y="39952"/>
                    </a:lnTo>
                    <a:lnTo>
                      <a:pt x="6886" y="39999"/>
                    </a:lnTo>
                    <a:lnTo>
                      <a:pt x="6886" y="40655"/>
                    </a:lnTo>
                    <a:lnTo>
                      <a:pt x="6886" y="41919"/>
                    </a:lnTo>
                    <a:lnTo>
                      <a:pt x="6886" y="44495"/>
                    </a:lnTo>
                    <a:lnTo>
                      <a:pt x="6886" y="49600"/>
                    </a:lnTo>
                    <a:lnTo>
                      <a:pt x="6886" y="54799"/>
                    </a:lnTo>
                    <a:lnTo>
                      <a:pt x="6886" y="54846"/>
                    </a:lnTo>
                    <a:lnTo>
                      <a:pt x="6839" y="54893"/>
                    </a:lnTo>
                    <a:lnTo>
                      <a:pt x="6792" y="54987"/>
                    </a:lnTo>
                    <a:lnTo>
                      <a:pt x="6792" y="55080"/>
                    </a:lnTo>
                    <a:lnTo>
                      <a:pt x="6839" y="55127"/>
                    </a:lnTo>
                    <a:lnTo>
                      <a:pt x="6886" y="55174"/>
                    </a:lnTo>
                    <a:lnTo>
                      <a:pt x="7026" y="55174"/>
                    </a:lnTo>
                    <a:lnTo>
                      <a:pt x="7073" y="55127"/>
                    </a:lnTo>
                    <a:lnTo>
                      <a:pt x="7120" y="55080"/>
                    </a:lnTo>
                    <a:lnTo>
                      <a:pt x="7167" y="54987"/>
                    </a:lnTo>
                    <a:lnTo>
                      <a:pt x="7120" y="54893"/>
                    </a:lnTo>
                    <a:lnTo>
                      <a:pt x="7026" y="54846"/>
                    </a:lnTo>
                    <a:lnTo>
                      <a:pt x="7073" y="54799"/>
                    </a:lnTo>
                    <a:lnTo>
                      <a:pt x="7073" y="49600"/>
                    </a:lnTo>
                    <a:lnTo>
                      <a:pt x="7073" y="44495"/>
                    </a:lnTo>
                    <a:lnTo>
                      <a:pt x="7073" y="41919"/>
                    </a:lnTo>
                    <a:lnTo>
                      <a:pt x="7073" y="40655"/>
                    </a:lnTo>
                    <a:lnTo>
                      <a:pt x="7073" y="39999"/>
                    </a:lnTo>
                    <a:lnTo>
                      <a:pt x="7073" y="39952"/>
                    </a:lnTo>
                    <a:lnTo>
                      <a:pt x="7073" y="39859"/>
                    </a:lnTo>
                    <a:lnTo>
                      <a:pt x="7026" y="39812"/>
                    </a:lnTo>
                    <a:lnTo>
                      <a:pt x="6886" y="39671"/>
                    </a:lnTo>
                    <a:lnTo>
                      <a:pt x="6651" y="39484"/>
                    </a:lnTo>
                    <a:lnTo>
                      <a:pt x="3185" y="35971"/>
                    </a:lnTo>
                    <a:lnTo>
                      <a:pt x="1406" y="34191"/>
                    </a:lnTo>
                    <a:lnTo>
                      <a:pt x="563" y="33348"/>
                    </a:lnTo>
                    <a:lnTo>
                      <a:pt x="328" y="33114"/>
                    </a:lnTo>
                    <a:lnTo>
                      <a:pt x="282" y="33067"/>
                    </a:lnTo>
                    <a:lnTo>
                      <a:pt x="282" y="32880"/>
                    </a:lnTo>
                    <a:lnTo>
                      <a:pt x="282" y="32271"/>
                    </a:lnTo>
                    <a:lnTo>
                      <a:pt x="282" y="375"/>
                    </a:lnTo>
                    <a:lnTo>
                      <a:pt x="282" y="329"/>
                    </a:lnTo>
                    <a:lnTo>
                      <a:pt x="375" y="282"/>
                    </a:lnTo>
                    <a:lnTo>
                      <a:pt x="375" y="188"/>
                    </a:lnTo>
                    <a:lnTo>
                      <a:pt x="375" y="94"/>
                    </a:lnTo>
                    <a:lnTo>
                      <a:pt x="328" y="48"/>
                    </a:lnTo>
                    <a:lnTo>
                      <a:pt x="28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 name="Google Shape;602;p31">
              <a:extLst>
                <a:ext uri="{FF2B5EF4-FFF2-40B4-BE49-F238E27FC236}">
                  <a16:creationId xmlns:a16="http://schemas.microsoft.com/office/drawing/2014/main" id="{20C7FE04-1A52-D2C2-77D5-66E64648B741}"/>
                </a:ext>
              </a:extLst>
            </p:cNvPr>
            <p:cNvGrpSpPr/>
            <p:nvPr/>
          </p:nvGrpSpPr>
          <p:grpSpPr>
            <a:xfrm rot="10800000" flipH="1">
              <a:off x="-1001823" y="225975"/>
              <a:ext cx="3193886" cy="1373983"/>
              <a:chOff x="3986591" y="3584814"/>
              <a:chExt cx="3193886" cy="1373983"/>
            </a:xfrm>
          </p:grpSpPr>
          <p:sp>
            <p:nvSpPr>
              <p:cNvPr id="603" name="Google Shape;603;p31">
                <a:extLst>
                  <a:ext uri="{FF2B5EF4-FFF2-40B4-BE49-F238E27FC236}">
                    <a16:creationId xmlns:a16="http://schemas.microsoft.com/office/drawing/2014/main" id="{656AE920-8CB6-70B5-8B05-6F4093A6BECF}"/>
                  </a:ext>
                </a:extLst>
              </p:cNvPr>
              <p:cNvSpPr/>
              <p:nvPr/>
            </p:nvSpPr>
            <p:spPr>
              <a:xfrm>
                <a:off x="3986591" y="3584814"/>
                <a:ext cx="2807407" cy="989591"/>
              </a:xfrm>
              <a:custGeom>
                <a:avLst/>
                <a:gdLst/>
                <a:ahLst/>
                <a:cxnLst/>
                <a:rect l="l" t="t" r="r" b="b"/>
                <a:pathLst>
                  <a:path w="61919" h="21826" extrusionOk="0">
                    <a:moveTo>
                      <a:pt x="61684" y="0"/>
                    </a:moveTo>
                    <a:lnTo>
                      <a:pt x="61637" y="47"/>
                    </a:lnTo>
                    <a:lnTo>
                      <a:pt x="61590" y="94"/>
                    </a:lnTo>
                    <a:lnTo>
                      <a:pt x="61590" y="187"/>
                    </a:lnTo>
                    <a:lnTo>
                      <a:pt x="61590" y="281"/>
                    </a:lnTo>
                    <a:lnTo>
                      <a:pt x="61684" y="328"/>
                    </a:lnTo>
                    <a:lnTo>
                      <a:pt x="61684" y="375"/>
                    </a:lnTo>
                    <a:lnTo>
                      <a:pt x="61684" y="3560"/>
                    </a:lnTo>
                    <a:lnTo>
                      <a:pt x="61684" y="8665"/>
                    </a:lnTo>
                    <a:lnTo>
                      <a:pt x="61684" y="11241"/>
                    </a:lnTo>
                    <a:lnTo>
                      <a:pt x="61684" y="12505"/>
                    </a:lnTo>
                    <a:lnTo>
                      <a:pt x="61684" y="13161"/>
                    </a:lnTo>
                    <a:lnTo>
                      <a:pt x="61684" y="13302"/>
                    </a:lnTo>
                    <a:lnTo>
                      <a:pt x="61684" y="13348"/>
                    </a:lnTo>
                    <a:lnTo>
                      <a:pt x="61637" y="13348"/>
                    </a:lnTo>
                    <a:lnTo>
                      <a:pt x="61590" y="13395"/>
                    </a:lnTo>
                    <a:lnTo>
                      <a:pt x="61403" y="13629"/>
                    </a:lnTo>
                    <a:lnTo>
                      <a:pt x="57094" y="17892"/>
                    </a:lnTo>
                    <a:lnTo>
                      <a:pt x="54940" y="20046"/>
                    </a:lnTo>
                    <a:lnTo>
                      <a:pt x="53862" y="21123"/>
                    </a:lnTo>
                    <a:lnTo>
                      <a:pt x="53628" y="21404"/>
                    </a:lnTo>
                    <a:lnTo>
                      <a:pt x="53488" y="21545"/>
                    </a:lnTo>
                    <a:lnTo>
                      <a:pt x="53441" y="21592"/>
                    </a:lnTo>
                    <a:lnTo>
                      <a:pt x="328" y="21592"/>
                    </a:lnTo>
                    <a:lnTo>
                      <a:pt x="281" y="21498"/>
                    </a:lnTo>
                    <a:lnTo>
                      <a:pt x="94" y="21498"/>
                    </a:lnTo>
                    <a:lnTo>
                      <a:pt x="47" y="21545"/>
                    </a:lnTo>
                    <a:lnTo>
                      <a:pt x="0" y="21592"/>
                    </a:lnTo>
                    <a:lnTo>
                      <a:pt x="0" y="21638"/>
                    </a:lnTo>
                    <a:lnTo>
                      <a:pt x="0" y="21732"/>
                    </a:lnTo>
                    <a:lnTo>
                      <a:pt x="47" y="21779"/>
                    </a:lnTo>
                    <a:lnTo>
                      <a:pt x="94" y="21826"/>
                    </a:lnTo>
                    <a:lnTo>
                      <a:pt x="281" y="21826"/>
                    </a:lnTo>
                    <a:lnTo>
                      <a:pt x="328" y="21732"/>
                    </a:lnTo>
                    <a:lnTo>
                      <a:pt x="53535" y="21732"/>
                    </a:lnTo>
                    <a:lnTo>
                      <a:pt x="53581" y="21638"/>
                    </a:lnTo>
                    <a:lnTo>
                      <a:pt x="53722" y="21498"/>
                    </a:lnTo>
                    <a:lnTo>
                      <a:pt x="54003" y="21264"/>
                    </a:lnTo>
                    <a:lnTo>
                      <a:pt x="55080" y="20187"/>
                    </a:lnTo>
                    <a:lnTo>
                      <a:pt x="57235" y="18032"/>
                    </a:lnTo>
                    <a:lnTo>
                      <a:pt x="61497" y="13723"/>
                    </a:lnTo>
                    <a:lnTo>
                      <a:pt x="61731" y="13536"/>
                    </a:lnTo>
                    <a:lnTo>
                      <a:pt x="61825" y="13442"/>
                    </a:lnTo>
                    <a:lnTo>
                      <a:pt x="61825" y="13395"/>
                    </a:lnTo>
                    <a:lnTo>
                      <a:pt x="61825" y="13348"/>
                    </a:lnTo>
                    <a:lnTo>
                      <a:pt x="61825" y="13161"/>
                    </a:lnTo>
                    <a:lnTo>
                      <a:pt x="61825" y="12505"/>
                    </a:lnTo>
                    <a:lnTo>
                      <a:pt x="61825" y="11241"/>
                    </a:lnTo>
                    <a:lnTo>
                      <a:pt x="61825" y="8665"/>
                    </a:lnTo>
                    <a:lnTo>
                      <a:pt x="61825" y="3560"/>
                    </a:lnTo>
                    <a:lnTo>
                      <a:pt x="61825" y="375"/>
                    </a:lnTo>
                    <a:lnTo>
                      <a:pt x="61825" y="328"/>
                    </a:lnTo>
                    <a:lnTo>
                      <a:pt x="61918" y="281"/>
                    </a:lnTo>
                    <a:lnTo>
                      <a:pt x="61918" y="187"/>
                    </a:lnTo>
                    <a:lnTo>
                      <a:pt x="61918" y="94"/>
                    </a:lnTo>
                    <a:lnTo>
                      <a:pt x="61871" y="47"/>
                    </a:lnTo>
                    <a:lnTo>
                      <a:pt x="61825"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5D5A888E-F2EA-2124-FC3D-2CBBD641AF98}"/>
                  </a:ext>
                </a:extLst>
              </p:cNvPr>
              <p:cNvSpPr/>
              <p:nvPr/>
            </p:nvSpPr>
            <p:spPr>
              <a:xfrm>
                <a:off x="3986591" y="3584814"/>
                <a:ext cx="2905070" cy="1085168"/>
              </a:xfrm>
              <a:custGeom>
                <a:avLst/>
                <a:gdLst/>
                <a:ahLst/>
                <a:cxnLst/>
                <a:rect l="l" t="t" r="r" b="b"/>
                <a:pathLst>
                  <a:path w="64073" h="23934" extrusionOk="0">
                    <a:moveTo>
                      <a:pt x="63792" y="0"/>
                    </a:moveTo>
                    <a:lnTo>
                      <a:pt x="63745" y="47"/>
                    </a:lnTo>
                    <a:lnTo>
                      <a:pt x="63698" y="94"/>
                    </a:lnTo>
                    <a:lnTo>
                      <a:pt x="63698" y="187"/>
                    </a:lnTo>
                    <a:lnTo>
                      <a:pt x="63745" y="281"/>
                    </a:lnTo>
                    <a:lnTo>
                      <a:pt x="63792" y="328"/>
                    </a:lnTo>
                    <a:lnTo>
                      <a:pt x="63792" y="375"/>
                    </a:lnTo>
                    <a:lnTo>
                      <a:pt x="63792" y="3934"/>
                    </a:lnTo>
                    <a:lnTo>
                      <a:pt x="63792" y="9461"/>
                    </a:lnTo>
                    <a:lnTo>
                      <a:pt x="63792" y="12178"/>
                    </a:lnTo>
                    <a:lnTo>
                      <a:pt x="63792" y="13583"/>
                    </a:lnTo>
                    <a:lnTo>
                      <a:pt x="63792" y="14238"/>
                    </a:lnTo>
                    <a:lnTo>
                      <a:pt x="63792" y="14426"/>
                    </a:lnTo>
                    <a:lnTo>
                      <a:pt x="63745" y="14473"/>
                    </a:lnTo>
                    <a:lnTo>
                      <a:pt x="63511" y="14754"/>
                    </a:lnTo>
                    <a:lnTo>
                      <a:pt x="58687" y="19531"/>
                    </a:lnTo>
                    <a:lnTo>
                      <a:pt x="56251" y="21966"/>
                    </a:lnTo>
                    <a:lnTo>
                      <a:pt x="55080" y="23184"/>
                    </a:lnTo>
                    <a:lnTo>
                      <a:pt x="54752" y="23465"/>
                    </a:lnTo>
                    <a:lnTo>
                      <a:pt x="54612" y="23606"/>
                    </a:lnTo>
                    <a:lnTo>
                      <a:pt x="54565" y="23699"/>
                    </a:lnTo>
                    <a:lnTo>
                      <a:pt x="328" y="23699"/>
                    </a:lnTo>
                    <a:lnTo>
                      <a:pt x="281" y="23606"/>
                    </a:lnTo>
                    <a:lnTo>
                      <a:pt x="94" y="23606"/>
                    </a:lnTo>
                    <a:lnTo>
                      <a:pt x="47" y="23652"/>
                    </a:lnTo>
                    <a:lnTo>
                      <a:pt x="0" y="23699"/>
                    </a:lnTo>
                    <a:lnTo>
                      <a:pt x="0" y="23793"/>
                    </a:lnTo>
                    <a:lnTo>
                      <a:pt x="0" y="23840"/>
                    </a:lnTo>
                    <a:lnTo>
                      <a:pt x="47" y="23887"/>
                    </a:lnTo>
                    <a:lnTo>
                      <a:pt x="94" y="23933"/>
                    </a:lnTo>
                    <a:lnTo>
                      <a:pt x="281" y="23933"/>
                    </a:lnTo>
                    <a:lnTo>
                      <a:pt x="328" y="23840"/>
                    </a:lnTo>
                    <a:lnTo>
                      <a:pt x="54659" y="23840"/>
                    </a:lnTo>
                    <a:lnTo>
                      <a:pt x="54705" y="23746"/>
                    </a:lnTo>
                    <a:lnTo>
                      <a:pt x="54893" y="23606"/>
                    </a:lnTo>
                    <a:lnTo>
                      <a:pt x="55174" y="23278"/>
                    </a:lnTo>
                    <a:lnTo>
                      <a:pt x="56392" y="22060"/>
                    </a:lnTo>
                    <a:lnTo>
                      <a:pt x="58780" y="19671"/>
                    </a:lnTo>
                    <a:lnTo>
                      <a:pt x="63604" y="14847"/>
                    </a:lnTo>
                    <a:lnTo>
                      <a:pt x="63839" y="14613"/>
                    </a:lnTo>
                    <a:lnTo>
                      <a:pt x="63932" y="14519"/>
                    </a:lnTo>
                    <a:lnTo>
                      <a:pt x="63979" y="14519"/>
                    </a:lnTo>
                    <a:lnTo>
                      <a:pt x="63979" y="14426"/>
                    </a:lnTo>
                    <a:lnTo>
                      <a:pt x="63979" y="14238"/>
                    </a:lnTo>
                    <a:lnTo>
                      <a:pt x="63979" y="13583"/>
                    </a:lnTo>
                    <a:lnTo>
                      <a:pt x="63979" y="12178"/>
                    </a:lnTo>
                    <a:lnTo>
                      <a:pt x="63979" y="9461"/>
                    </a:lnTo>
                    <a:lnTo>
                      <a:pt x="63979" y="3934"/>
                    </a:lnTo>
                    <a:lnTo>
                      <a:pt x="63979" y="375"/>
                    </a:lnTo>
                    <a:lnTo>
                      <a:pt x="63979" y="328"/>
                    </a:lnTo>
                    <a:lnTo>
                      <a:pt x="64026" y="281"/>
                    </a:lnTo>
                    <a:lnTo>
                      <a:pt x="64073" y="187"/>
                    </a:lnTo>
                    <a:lnTo>
                      <a:pt x="64026" y="94"/>
                    </a:lnTo>
                    <a:lnTo>
                      <a:pt x="64026" y="47"/>
                    </a:lnTo>
                    <a:lnTo>
                      <a:pt x="6393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A8870B06-7B3C-9A87-7D5A-05E059A22C7A}"/>
                  </a:ext>
                </a:extLst>
              </p:cNvPr>
              <p:cNvSpPr/>
              <p:nvPr/>
            </p:nvSpPr>
            <p:spPr>
              <a:xfrm>
                <a:off x="3986591" y="3584814"/>
                <a:ext cx="3000647" cy="1182830"/>
              </a:xfrm>
              <a:custGeom>
                <a:avLst/>
                <a:gdLst/>
                <a:ahLst/>
                <a:cxnLst/>
                <a:rect l="l" t="t" r="r" b="b"/>
                <a:pathLst>
                  <a:path w="66181" h="26088" extrusionOk="0">
                    <a:moveTo>
                      <a:pt x="65946" y="0"/>
                    </a:moveTo>
                    <a:lnTo>
                      <a:pt x="65899" y="47"/>
                    </a:lnTo>
                    <a:lnTo>
                      <a:pt x="65853" y="94"/>
                    </a:lnTo>
                    <a:lnTo>
                      <a:pt x="65853" y="187"/>
                    </a:lnTo>
                    <a:lnTo>
                      <a:pt x="65853" y="281"/>
                    </a:lnTo>
                    <a:lnTo>
                      <a:pt x="65946" y="328"/>
                    </a:lnTo>
                    <a:lnTo>
                      <a:pt x="65946" y="375"/>
                    </a:lnTo>
                    <a:lnTo>
                      <a:pt x="65946" y="4356"/>
                    </a:lnTo>
                    <a:lnTo>
                      <a:pt x="65946" y="10210"/>
                    </a:lnTo>
                    <a:lnTo>
                      <a:pt x="65946" y="13114"/>
                    </a:lnTo>
                    <a:lnTo>
                      <a:pt x="65946" y="14613"/>
                    </a:lnTo>
                    <a:lnTo>
                      <a:pt x="65946" y="15316"/>
                    </a:lnTo>
                    <a:lnTo>
                      <a:pt x="65946" y="15503"/>
                    </a:lnTo>
                    <a:lnTo>
                      <a:pt x="65899" y="15550"/>
                    </a:lnTo>
                    <a:lnTo>
                      <a:pt x="65853" y="15597"/>
                    </a:lnTo>
                    <a:lnTo>
                      <a:pt x="65572" y="15831"/>
                    </a:lnTo>
                    <a:lnTo>
                      <a:pt x="60232" y="21217"/>
                    </a:lnTo>
                    <a:lnTo>
                      <a:pt x="57563" y="23887"/>
                    </a:lnTo>
                    <a:lnTo>
                      <a:pt x="56251" y="25198"/>
                    </a:lnTo>
                    <a:lnTo>
                      <a:pt x="55876" y="25526"/>
                    </a:lnTo>
                    <a:lnTo>
                      <a:pt x="55736" y="25713"/>
                    </a:lnTo>
                    <a:lnTo>
                      <a:pt x="55642" y="25807"/>
                    </a:lnTo>
                    <a:lnTo>
                      <a:pt x="328" y="25807"/>
                    </a:lnTo>
                    <a:lnTo>
                      <a:pt x="281" y="25713"/>
                    </a:lnTo>
                    <a:lnTo>
                      <a:pt x="94" y="25713"/>
                    </a:lnTo>
                    <a:lnTo>
                      <a:pt x="47" y="25760"/>
                    </a:lnTo>
                    <a:lnTo>
                      <a:pt x="0" y="25807"/>
                    </a:lnTo>
                    <a:lnTo>
                      <a:pt x="0" y="25901"/>
                    </a:lnTo>
                    <a:lnTo>
                      <a:pt x="0" y="25947"/>
                    </a:lnTo>
                    <a:lnTo>
                      <a:pt x="47" y="25994"/>
                    </a:lnTo>
                    <a:lnTo>
                      <a:pt x="94" y="26041"/>
                    </a:lnTo>
                    <a:lnTo>
                      <a:pt x="188" y="26088"/>
                    </a:lnTo>
                    <a:lnTo>
                      <a:pt x="281" y="26041"/>
                    </a:lnTo>
                    <a:lnTo>
                      <a:pt x="328" y="25947"/>
                    </a:lnTo>
                    <a:lnTo>
                      <a:pt x="375" y="25994"/>
                    </a:lnTo>
                    <a:lnTo>
                      <a:pt x="55689" y="25994"/>
                    </a:lnTo>
                    <a:lnTo>
                      <a:pt x="55736" y="25947"/>
                    </a:lnTo>
                    <a:lnTo>
                      <a:pt x="55830" y="25854"/>
                    </a:lnTo>
                    <a:lnTo>
                      <a:pt x="56017" y="25666"/>
                    </a:lnTo>
                    <a:lnTo>
                      <a:pt x="56345" y="25339"/>
                    </a:lnTo>
                    <a:lnTo>
                      <a:pt x="57703" y="23980"/>
                    </a:lnTo>
                    <a:lnTo>
                      <a:pt x="60373" y="21311"/>
                    </a:lnTo>
                    <a:lnTo>
                      <a:pt x="65712" y="15971"/>
                    </a:lnTo>
                    <a:lnTo>
                      <a:pt x="65946" y="15737"/>
                    </a:lnTo>
                    <a:lnTo>
                      <a:pt x="66040" y="15643"/>
                    </a:lnTo>
                    <a:lnTo>
                      <a:pt x="66087" y="15597"/>
                    </a:lnTo>
                    <a:lnTo>
                      <a:pt x="66087" y="15550"/>
                    </a:lnTo>
                    <a:lnTo>
                      <a:pt x="66087" y="15316"/>
                    </a:lnTo>
                    <a:lnTo>
                      <a:pt x="66087" y="14613"/>
                    </a:lnTo>
                    <a:lnTo>
                      <a:pt x="66087" y="13114"/>
                    </a:lnTo>
                    <a:lnTo>
                      <a:pt x="66087" y="10210"/>
                    </a:lnTo>
                    <a:lnTo>
                      <a:pt x="66087" y="4356"/>
                    </a:lnTo>
                    <a:lnTo>
                      <a:pt x="66087" y="375"/>
                    </a:lnTo>
                    <a:lnTo>
                      <a:pt x="66087" y="328"/>
                    </a:lnTo>
                    <a:lnTo>
                      <a:pt x="66180" y="281"/>
                    </a:lnTo>
                    <a:lnTo>
                      <a:pt x="66180" y="187"/>
                    </a:lnTo>
                    <a:lnTo>
                      <a:pt x="66180" y="94"/>
                    </a:lnTo>
                    <a:lnTo>
                      <a:pt x="66134" y="47"/>
                    </a:lnTo>
                    <a:lnTo>
                      <a:pt x="66087"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45FA3A48-89BD-299B-F4C5-318582F5BE70}"/>
                  </a:ext>
                </a:extLst>
              </p:cNvPr>
              <p:cNvSpPr/>
              <p:nvPr/>
            </p:nvSpPr>
            <p:spPr>
              <a:xfrm>
                <a:off x="3986591" y="3584814"/>
                <a:ext cx="3098309" cy="1278407"/>
              </a:xfrm>
              <a:custGeom>
                <a:avLst/>
                <a:gdLst/>
                <a:ahLst/>
                <a:cxnLst/>
                <a:rect l="l" t="t" r="r" b="b"/>
                <a:pathLst>
                  <a:path w="68335" h="28196" extrusionOk="0">
                    <a:moveTo>
                      <a:pt x="68054" y="0"/>
                    </a:moveTo>
                    <a:lnTo>
                      <a:pt x="68007" y="47"/>
                    </a:lnTo>
                    <a:lnTo>
                      <a:pt x="67960" y="94"/>
                    </a:lnTo>
                    <a:lnTo>
                      <a:pt x="67960" y="187"/>
                    </a:lnTo>
                    <a:lnTo>
                      <a:pt x="68007" y="281"/>
                    </a:lnTo>
                    <a:lnTo>
                      <a:pt x="68054" y="328"/>
                    </a:lnTo>
                    <a:lnTo>
                      <a:pt x="68054" y="375"/>
                    </a:lnTo>
                    <a:lnTo>
                      <a:pt x="68054" y="4731"/>
                    </a:lnTo>
                    <a:lnTo>
                      <a:pt x="68054" y="10960"/>
                    </a:lnTo>
                    <a:lnTo>
                      <a:pt x="68054" y="14051"/>
                    </a:lnTo>
                    <a:lnTo>
                      <a:pt x="68054" y="15643"/>
                    </a:lnTo>
                    <a:lnTo>
                      <a:pt x="68054" y="16393"/>
                    </a:lnTo>
                    <a:lnTo>
                      <a:pt x="68054" y="16580"/>
                    </a:lnTo>
                    <a:lnTo>
                      <a:pt x="68054" y="16627"/>
                    </a:lnTo>
                    <a:lnTo>
                      <a:pt x="67960" y="16674"/>
                    </a:lnTo>
                    <a:lnTo>
                      <a:pt x="67679" y="16955"/>
                    </a:lnTo>
                    <a:lnTo>
                      <a:pt x="61825" y="22856"/>
                    </a:lnTo>
                    <a:lnTo>
                      <a:pt x="58874" y="25807"/>
                    </a:lnTo>
                    <a:lnTo>
                      <a:pt x="57422" y="27259"/>
                    </a:lnTo>
                    <a:lnTo>
                      <a:pt x="57047" y="27634"/>
                    </a:lnTo>
                    <a:lnTo>
                      <a:pt x="56860" y="27821"/>
                    </a:lnTo>
                    <a:lnTo>
                      <a:pt x="56766" y="27915"/>
                    </a:lnTo>
                    <a:lnTo>
                      <a:pt x="328" y="27915"/>
                    </a:lnTo>
                    <a:lnTo>
                      <a:pt x="281" y="27868"/>
                    </a:lnTo>
                    <a:lnTo>
                      <a:pt x="188" y="27821"/>
                    </a:lnTo>
                    <a:lnTo>
                      <a:pt x="94" y="27821"/>
                    </a:lnTo>
                    <a:lnTo>
                      <a:pt x="47" y="27868"/>
                    </a:lnTo>
                    <a:lnTo>
                      <a:pt x="0" y="27915"/>
                    </a:lnTo>
                    <a:lnTo>
                      <a:pt x="0" y="28008"/>
                    </a:lnTo>
                    <a:lnTo>
                      <a:pt x="0" y="28055"/>
                    </a:lnTo>
                    <a:lnTo>
                      <a:pt x="47" y="28149"/>
                    </a:lnTo>
                    <a:lnTo>
                      <a:pt x="94" y="28149"/>
                    </a:lnTo>
                    <a:lnTo>
                      <a:pt x="188" y="28196"/>
                    </a:lnTo>
                    <a:lnTo>
                      <a:pt x="281" y="28149"/>
                    </a:lnTo>
                    <a:lnTo>
                      <a:pt x="328" y="28102"/>
                    </a:lnTo>
                    <a:lnTo>
                      <a:pt x="56813" y="28102"/>
                    </a:lnTo>
                    <a:lnTo>
                      <a:pt x="56860" y="28008"/>
                    </a:lnTo>
                    <a:lnTo>
                      <a:pt x="56954" y="27915"/>
                    </a:lnTo>
                    <a:lnTo>
                      <a:pt x="57141" y="27727"/>
                    </a:lnTo>
                    <a:lnTo>
                      <a:pt x="57516" y="27353"/>
                    </a:lnTo>
                    <a:lnTo>
                      <a:pt x="59014" y="25901"/>
                    </a:lnTo>
                    <a:lnTo>
                      <a:pt x="61918" y="22950"/>
                    </a:lnTo>
                    <a:lnTo>
                      <a:pt x="67820" y="17095"/>
                    </a:lnTo>
                    <a:lnTo>
                      <a:pt x="68101" y="16814"/>
                    </a:lnTo>
                    <a:lnTo>
                      <a:pt x="68148" y="16721"/>
                    </a:lnTo>
                    <a:lnTo>
                      <a:pt x="68194" y="16674"/>
                    </a:lnTo>
                    <a:lnTo>
                      <a:pt x="68241" y="16674"/>
                    </a:lnTo>
                    <a:lnTo>
                      <a:pt x="68241" y="16627"/>
                    </a:lnTo>
                    <a:lnTo>
                      <a:pt x="68241" y="16393"/>
                    </a:lnTo>
                    <a:lnTo>
                      <a:pt x="68241" y="15643"/>
                    </a:lnTo>
                    <a:lnTo>
                      <a:pt x="68241" y="14051"/>
                    </a:lnTo>
                    <a:lnTo>
                      <a:pt x="68241" y="10960"/>
                    </a:lnTo>
                    <a:lnTo>
                      <a:pt x="68241" y="4731"/>
                    </a:lnTo>
                    <a:lnTo>
                      <a:pt x="68241" y="375"/>
                    </a:lnTo>
                    <a:lnTo>
                      <a:pt x="68241" y="328"/>
                    </a:lnTo>
                    <a:lnTo>
                      <a:pt x="68288" y="281"/>
                    </a:lnTo>
                    <a:lnTo>
                      <a:pt x="68335" y="187"/>
                    </a:lnTo>
                    <a:lnTo>
                      <a:pt x="68288" y="94"/>
                    </a:lnTo>
                    <a:lnTo>
                      <a:pt x="68288" y="47"/>
                    </a:lnTo>
                    <a:lnTo>
                      <a:pt x="6819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A1B098A4-3AF0-4F67-244E-EBCB534E2D07}"/>
                  </a:ext>
                </a:extLst>
              </p:cNvPr>
              <p:cNvSpPr/>
              <p:nvPr/>
            </p:nvSpPr>
            <p:spPr>
              <a:xfrm>
                <a:off x="3986591" y="3584814"/>
                <a:ext cx="3193886" cy="1373983"/>
              </a:xfrm>
              <a:custGeom>
                <a:avLst/>
                <a:gdLst/>
                <a:ahLst/>
                <a:cxnLst/>
                <a:rect l="l" t="t" r="r" b="b"/>
                <a:pathLst>
                  <a:path w="70443" h="30304" extrusionOk="0">
                    <a:moveTo>
                      <a:pt x="70208" y="0"/>
                    </a:moveTo>
                    <a:lnTo>
                      <a:pt x="70162" y="47"/>
                    </a:lnTo>
                    <a:lnTo>
                      <a:pt x="70115" y="94"/>
                    </a:lnTo>
                    <a:lnTo>
                      <a:pt x="70068" y="187"/>
                    </a:lnTo>
                    <a:lnTo>
                      <a:pt x="70115" y="281"/>
                    </a:lnTo>
                    <a:lnTo>
                      <a:pt x="70208" y="328"/>
                    </a:lnTo>
                    <a:lnTo>
                      <a:pt x="70162" y="375"/>
                    </a:lnTo>
                    <a:lnTo>
                      <a:pt x="70162" y="5105"/>
                    </a:lnTo>
                    <a:lnTo>
                      <a:pt x="70162" y="11709"/>
                    </a:lnTo>
                    <a:lnTo>
                      <a:pt x="70162" y="15035"/>
                    </a:lnTo>
                    <a:lnTo>
                      <a:pt x="70162" y="16674"/>
                    </a:lnTo>
                    <a:lnTo>
                      <a:pt x="70162" y="17470"/>
                    </a:lnTo>
                    <a:lnTo>
                      <a:pt x="70162" y="17657"/>
                    </a:lnTo>
                    <a:lnTo>
                      <a:pt x="70162" y="17704"/>
                    </a:lnTo>
                    <a:lnTo>
                      <a:pt x="70068" y="17798"/>
                    </a:lnTo>
                    <a:lnTo>
                      <a:pt x="69787" y="18079"/>
                    </a:lnTo>
                    <a:lnTo>
                      <a:pt x="63370" y="24495"/>
                    </a:lnTo>
                    <a:lnTo>
                      <a:pt x="60185" y="27680"/>
                    </a:lnTo>
                    <a:lnTo>
                      <a:pt x="58593" y="29320"/>
                    </a:lnTo>
                    <a:lnTo>
                      <a:pt x="58171" y="29694"/>
                    </a:lnTo>
                    <a:lnTo>
                      <a:pt x="57984" y="29882"/>
                    </a:lnTo>
                    <a:lnTo>
                      <a:pt x="57890" y="29975"/>
                    </a:lnTo>
                    <a:lnTo>
                      <a:pt x="57844" y="30022"/>
                    </a:lnTo>
                    <a:lnTo>
                      <a:pt x="328" y="30022"/>
                    </a:lnTo>
                    <a:lnTo>
                      <a:pt x="281" y="29975"/>
                    </a:lnTo>
                    <a:lnTo>
                      <a:pt x="188" y="29929"/>
                    </a:lnTo>
                    <a:lnTo>
                      <a:pt x="94" y="29929"/>
                    </a:lnTo>
                    <a:lnTo>
                      <a:pt x="47" y="29975"/>
                    </a:lnTo>
                    <a:lnTo>
                      <a:pt x="0" y="30022"/>
                    </a:lnTo>
                    <a:lnTo>
                      <a:pt x="0" y="30116"/>
                    </a:lnTo>
                    <a:lnTo>
                      <a:pt x="0" y="30163"/>
                    </a:lnTo>
                    <a:lnTo>
                      <a:pt x="47" y="30256"/>
                    </a:lnTo>
                    <a:lnTo>
                      <a:pt x="94" y="30303"/>
                    </a:lnTo>
                    <a:lnTo>
                      <a:pt x="188" y="30303"/>
                    </a:lnTo>
                    <a:lnTo>
                      <a:pt x="281" y="30256"/>
                    </a:lnTo>
                    <a:lnTo>
                      <a:pt x="328" y="30210"/>
                    </a:lnTo>
                    <a:lnTo>
                      <a:pt x="57937" y="30210"/>
                    </a:lnTo>
                    <a:lnTo>
                      <a:pt x="57984" y="30116"/>
                    </a:lnTo>
                    <a:lnTo>
                      <a:pt x="58125" y="30022"/>
                    </a:lnTo>
                    <a:lnTo>
                      <a:pt x="58312" y="29835"/>
                    </a:lnTo>
                    <a:lnTo>
                      <a:pt x="58687" y="29413"/>
                    </a:lnTo>
                    <a:lnTo>
                      <a:pt x="60326" y="27821"/>
                    </a:lnTo>
                    <a:lnTo>
                      <a:pt x="63511" y="24589"/>
                    </a:lnTo>
                    <a:lnTo>
                      <a:pt x="69927" y="18219"/>
                    </a:lnTo>
                    <a:lnTo>
                      <a:pt x="70208" y="17892"/>
                    </a:lnTo>
                    <a:lnTo>
                      <a:pt x="70302" y="17845"/>
                    </a:lnTo>
                    <a:lnTo>
                      <a:pt x="70349" y="17798"/>
                    </a:lnTo>
                    <a:lnTo>
                      <a:pt x="70349" y="17704"/>
                    </a:lnTo>
                    <a:lnTo>
                      <a:pt x="70349" y="17470"/>
                    </a:lnTo>
                    <a:lnTo>
                      <a:pt x="70349" y="16674"/>
                    </a:lnTo>
                    <a:lnTo>
                      <a:pt x="70349" y="15035"/>
                    </a:lnTo>
                    <a:lnTo>
                      <a:pt x="70349" y="11709"/>
                    </a:lnTo>
                    <a:lnTo>
                      <a:pt x="70349" y="5105"/>
                    </a:lnTo>
                    <a:lnTo>
                      <a:pt x="70349" y="375"/>
                    </a:lnTo>
                    <a:lnTo>
                      <a:pt x="70349" y="328"/>
                    </a:lnTo>
                    <a:lnTo>
                      <a:pt x="70443" y="281"/>
                    </a:lnTo>
                    <a:lnTo>
                      <a:pt x="70443" y="187"/>
                    </a:lnTo>
                    <a:lnTo>
                      <a:pt x="70443" y="94"/>
                    </a:lnTo>
                    <a:lnTo>
                      <a:pt x="70396" y="47"/>
                    </a:lnTo>
                    <a:lnTo>
                      <a:pt x="70349"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 name="Google Shape;608;p31">
              <a:extLst>
                <a:ext uri="{FF2B5EF4-FFF2-40B4-BE49-F238E27FC236}">
                  <a16:creationId xmlns:a16="http://schemas.microsoft.com/office/drawing/2014/main" id="{1BE4486F-D47B-3DEC-3DE7-5E31C85B4C6F}"/>
                </a:ext>
              </a:extLst>
            </p:cNvPr>
            <p:cNvGrpSpPr/>
            <p:nvPr/>
          </p:nvGrpSpPr>
          <p:grpSpPr>
            <a:xfrm rot="10800000" flipH="1">
              <a:off x="2340687" y="-1502567"/>
              <a:ext cx="600982" cy="3102526"/>
              <a:chOff x="7329101" y="3584814"/>
              <a:chExt cx="600982" cy="3102526"/>
            </a:xfrm>
          </p:grpSpPr>
          <p:sp>
            <p:nvSpPr>
              <p:cNvPr id="609" name="Google Shape;609;p31">
                <a:extLst>
                  <a:ext uri="{FF2B5EF4-FFF2-40B4-BE49-F238E27FC236}">
                    <a16:creationId xmlns:a16="http://schemas.microsoft.com/office/drawing/2014/main" id="{87EC6B80-0ECF-01E0-86F6-D0BAD924E713}"/>
                  </a:ext>
                </a:extLst>
              </p:cNvPr>
              <p:cNvSpPr/>
              <p:nvPr/>
            </p:nvSpPr>
            <p:spPr>
              <a:xfrm>
                <a:off x="7583912" y="3584814"/>
                <a:ext cx="346171" cy="3102526"/>
              </a:xfrm>
              <a:custGeom>
                <a:avLst/>
                <a:gdLst/>
                <a:ahLst/>
                <a:cxnLst/>
                <a:rect l="l" t="t" r="r" b="b"/>
                <a:pathLst>
                  <a:path w="7635" h="68428" extrusionOk="0">
                    <a:moveTo>
                      <a:pt x="7401" y="0"/>
                    </a:moveTo>
                    <a:lnTo>
                      <a:pt x="7354" y="47"/>
                    </a:lnTo>
                    <a:lnTo>
                      <a:pt x="7307" y="94"/>
                    </a:lnTo>
                    <a:lnTo>
                      <a:pt x="7307" y="187"/>
                    </a:lnTo>
                    <a:lnTo>
                      <a:pt x="7307" y="281"/>
                    </a:lnTo>
                    <a:lnTo>
                      <a:pt x="7401" y="328"/>
                    </a:lnTo>
                    <a:lnTo>
                      <a:pt x="7401" y="375"/>
                    </a:lnTo>
                    <a:lnTo>
                      <a:pt x="7401" y="22388"/>
                    </a:lnTo>
                    <a:lnTo>
                      <a:pt x="7401" y="23699"/>
                    </a:lnTo>
                    <a:lnTo>
                      <a:pt x="7401" y="23887"/>
                    </a:lnTo>
                    <a:lnTo>
                      <a:pt x="7401" y="23933"/>
                    </a:lnTo>
                    <a:lnTo>
                      <a:pt x="7354" y="23980"/>
                    </a:lnTo>
                    <a:lnTo>
                      <a:pt x="7120" y="24214"/>
                    </a:lnTo>
                    <a:lnTo>
                      <a:pt x="6651" y="24683"/>
                    </a:lnTo>
                    <a:lnTo>
                      <a:pt x="4778" y="26556"/>
                    </a:lnTo>
                    <a:lnTo>
                      <a:pt x="984" y="30350"/>
                    </a:lnTo>
                    <a:lnTo>
                      <a:pt x="516" y="30818"/>
                    </a:lnTo>
                    <a:lnTo>
                      <a:pt x="235" y="31099"/>
                    </a:lnTo>
                    <a:lnTo>
                      <a:pt x="141" y="31193"/>
                    </a:lnTo>
                    <a:lnTo>
                      <a:pt x="94" y="31240"/>
                    </a:lnTo>
                    <a:lnTo>
                      <a:pt x="94" y="31334"/>
                    </a:lnTo>
                    <a:lnTo>
                      <a:pt x="94" y="31427"/>
                    </a:lnTo>
                    <a:lnTo>
                      <a:pt x="94" y="32786"/>
                    </a:lnTo>
                    <a:lnTo>
                      <a:pt x="94" y="35596"/>
                    </a:lnTo>
                    <a:lnTo>
                      <a:pt x="94" y="41122"/>
                    </a:lnTo>
                    <a:lnTo>
                      <a:pt x="94" y="52223"/>
                    </a:lnTo>
                    <a:lnTo>
                      <a:pt x="94" y="68053"/>
                    </a:lnTo>
                    <a:lnTo>
                      <a:pt x="1" y="68147"/>
                    </a:lnTo>
                    <a:lnTo>
                      <a:pt x="1" y="68241"/>
                    </a:lnTo>
                    <a:lnTo>
                      <a:pt x="1" y="68287"/>
                    </a:lnTo>
                    <a:lnTo>
                      <a:pt x="47" y="68334"/>
                    </a:lnTo>
                    <a:lnTo>
                      <a:pt x="94" y="68381"/>
                    </a:lnTo>
                    <a:lnTo>
                      <a:pt x="141" y="68428"/>
                    </a:lnTo>
                    <a:lnTo>
                      <a:pt x="235" y="68381"/>
                    </a:lnTo>
                    <a:lnTo>
                      <a:pt x="282" y="68334"/>
                    </a:lnTo>
                    <a:lnTo>
                      <a:pt x="328" y="68287"/>
                    </a:lnTo>
                    <a:lnTo>
                      <a:pt x="328" y="68241"/>
                    </a:lnTo>
                    <a:lnTo>
                      <a:pt x="328" y="68147"/>
                    </a:lnTo>
                    <a:lnTo>
                      <a:pt x="235" y="68053"/>
                    </a:lnTo>
                    <a:lnTo>
                      <a:pt x="235" y="52223"/>
                    </a:lnTo>
                    <a:lnTo>
                      <a:pt x="235" y="41122"/>
                    </a:lnTo>
                    <a:lnTo>
                      <a:pt x="235" y="35596"/>
                    </a:lnTo>
                    <a:lnTo>
                      <a:pt x="235" y="32786"/>
                    </a:lnTo>
                    <a:lnTo>
                      <a:pt x="235" y="31427"/>
                    </a:lnTo>
                    <a:lnTo>
                      <a:pt x="235" y="31334"/>
                    </a:lnTo>
                    <a:lnTo>
                      <a:pt x="282" y="31334"/>
                    </a:lnTo>
                    <a:lnTo>
                      <a:pt x="375" y="31193"/>
                    </a:lnTo>
                    <a:lnTo>
                      <a:pt x="609" y="30959"/>
                    </a:lnTo>
                    <a:lnTo>
                      <a:pt x="1125" y="30444"/>
                    </a:lnTo>
                    <a:lnTo>
                      <a:pt x="4872" y="26697"/>
                    </a:lnTo>
                    <a:lnTo>
                      <a:pt x="6792" y="24777"/>
                    </a:lnTo>
                    <a:lnTo>
                      <a:pt x="7260" y="24308"/>
                    </a:lnTo>
                    <a:lnTo>
                      <a:pt x="7494" y="24074"/>
                    </a:lnTo>
                    <a:lnTo>
                      <a:pt x="7541" y="24027"/>
                    </a:lnTo>
                    <a:lnTo>
                      <a:pt x="7541" y="23980"/>
                    </a:lnTo>
                    <a:lnTo>
                      <a:pt x="7541" y="23887"/>
                    </a:lnTo>
                    <a:lnTo>
                      <a:pt x="7541" y="23699"/>
                    </a:lnTo>
                    <a:lnTo>
                      <a:pt x="7541" y="22388"/>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FCC8ABFC-40CA-7B68-8576-F4665AF29DA4}"/>
                  </a:ext>
                </a:extLst>
              </p:cNvPr>
              <p:cNvSpPr/>
              <p:nvPr/>
            </p:nvSpPr>
            <p:spPr>
              <a:xfrm>
                <a:off x="7532950" y="3584814"/>
                <a:ext cx="346171" cy="3102526"/>
              </a:xfrm>
              <a:custGeom>
                <a:avLst/>
                <a:gdLst/>
                <a:ahLst/>
                <a:cxnLst/>
                <a:rect l="l" t="t" r="r" b="b"/>
                <a:pathLst>
                  <a:path w="7635" h="68428" extrusionOk="0">
                    <a:moveTo>
                      <a:pt x="7401" y="0"/>
                    </a:moveTo>
                    <a:lnTo>
                      <a:pt x="7354" y="47"/>
                    </a:lnTo>
                    <a:lnTo>
                      <a:pt x="7307" y="94"/>
                    </a:lnTo>
                    <a:lnTo>
                      <a:pt x="7307" y="187"/>
                    </a:lnTo>
                    <a:lnTo>
                      <a:pt x="7307" y="281"/>
                    </a:lnTo>
                    <a:lnTo>
                      <a:pt x="7401" y="328"/>
                    </a:lnTo>
                    <a:lnTo>
                      <a:pt x="7401" y="375"/>
                    </a:lnTo>
                    <a:lnTo>
                      <a:pt x="7401" y="21592"/>
                    </a:lnTo>
                    <a:lnTo>
                      <a:pt x="7401" y="22903"/>
                    </a:lnTo>
                    <a:lnTo>
                      <a:pt x="7401" y="23090"/>
                    </a:lnTo>
                    <a:lnTo>
                      <a:pt x="7401" y="23137"/>
                    </a:lnTo>
                    <a:lnTo>
                      <a:pt x="7354" y="23184"/>
                    </a:lnTo>
                    <a:lnTo>
                      <a:pt x="7166" y="23418"/>
                    </a:lnTo>
                    <a:lnTo>
                      <a:pt x="6698" y="23887"/>
                    </a:lnTo>
                    <a:lnTo>
                      <a:pt x="4778" y="25760"/>
                    </a:lnTo>
                    <a:lnTo>
                      <a:pt x="1031" y="29554"/>
                    </a:lnTo>
                    <a:lnTo>
                      <a:pt x="516" y="30069"/>
                    </a:lnTo>
                    <a:lnTo>
                      <a:pt x="281" y="30303"/>
                    </a:lnTo>
                    <a:lnTo>
                      <a:pt x="141" y="30444"/>
                    </a:lnTo>
                    <a:lnTo>
                      <a:pt x="94" y="30491"/>
                    </a:lnTo>
                    <a:lnTo>
                      <a:pt x="94" y="30537"/>
                    </a:lnTo>
                    <a:lnTo>
                      <a:pt x="94" y="30678"/>
                    </a:lnTo>
                    <a:lnTo>
                      <a:pt x="94" y="32083"/>
                    </a:lnTo>
                    <a:lnTo>
                      <a:pt x="94" y="34893"/>
                    </a:lnTo>
                    <a:lnTo>
                      <a:pt x="94" y="40514"/>
                    </a:lnTo>
                    <a:lnTo>
                      <a:pt x="94" y="51801"/>
                    </a:lnTo>
                    <a:lnTo>
                      <a:pt x="94" y="68053"/>
                    </a:lnTo>
                    <a:lnTo>
                      <a:pt x="0" y="68147"/>
                    </a:lnTo>
                    <a:lnTo>
                      <a:pt x="0" y="68241"/>
                    </a:lnTo>
                    <a:lnTo>
                      <a:pt x="0" y="68287"/>
                    </a:lnTo>
                    <a:lnTo>
                      <a:pt x="47" y="68334"/>
                    </a:lnTo>
                    <a:lnTo>
                      <a:pt x="94" y="68381"/>
                    </a:lnTo>
                    <a:lnTo>
                      <a:pt x="141" y="68428"/>
                    </a:lnTo>
                    <a:lnTo>
                      <a:pt x="235" y="68381"/>
                    </a:lnTo>
                    <a:lnTo>
                      <a:pt x="281" y="68334"/>
                    </a:lnTo>
                    <a:lnTo>
                      <a:pt x="328" y="68287"/>
                    </a:lnTo>
                    <a:lnTo>
                      <a:pt x="328" y="68241"/>
                    </a:lnTo>
                    <a:lnTo>
                      <a:pt x="328" y="68147"/>
                    </a:lnTo>
                    <a:lnTo>
                      <a:pt x="235" y="68053"/>
                    </a:lnTo>
                    <a:lnTo>
                      <a:pt x="235" y="51801"/>
                    </a:lnTo>
                    <a:lnTo>
                      <a:pt x="235" y="40514"/>
                    </a:lnTo>
                    <a:lnTo>
                      <a:pt x="235" y="34893"/>
                    </a:lnTo>
                    <a:lnTo>
                      <a:pt x="235" y="32083"/>
                    </a:lnTo>
                    <a:lnTo>
                      <a:pt x="235" y="30678"/>
                    </a:lnTo>
                    <a:lnTo>
                      <a:pt x="235" y="30584"/>
                    </a:lnTo>
                    <a:lnTo>
                      <a:pt x="281" y="30537"/>
                    </a:lnTo>
                    <a:lnTo>
                      <a:pt x="375" y="30444"/>
                    </a:lnTo>
                    <a:lnTo>
                      <a:pt x="656" y="30163"/>
                    </a:lnTo>
                    <a:lnTo>
                      <a:pt x="1125" y="29694"/>
                    </a:lnTo>
                    <a:lnTo>
                      <a:pt x="4918" y="25901"/>
                    </a:lnTo>
                    <a:lnTo>
                      <a:pt x="6792" y="24027"/>
                    </a:lnTo>
                    <a:lnTo>
                      <a:pt x="7260" y="23559"/>
                    </a:lnTo>
                    <a:lnTo>
                      <a:pt x="7541" y="23278"/>
                    </a:lnTo>
                    <a:lnTo>
                      <a:pt x="7541" y="23231"/>
                    </a:lnTo>
                    <a:lnTo>
                      <a:pt x="7541" y="23184"/>
                    </a:lnTo>
                    <a:lnTo>
                      <a:pt x="7541" y="23090"/>
                    </a:lnTo>
                    <a:lnTo>
                      <a:pt x="7541" y="22903"/>
                    </a:lnTo>
                    <a:lnTo>
                      <a:pt x="7541" y="21592"/>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64BF5896-0612-44DC-4D93-B6D33CE6BFB6}"/>
                  </a:ext>
                </a:extLst>
              </p:cNvPr>
              <p:cNvSpPr/>
              <p:nvPr/>
            </p:nvSpPr>
            <p:spPr>
              <a:xfrm>
                <a:off x="7481988" y="3584814"/>
                <a:ext cx="346171" cy="3102526"/>
              </a:xfrm>
              <a:custGeom>
                <a:avLst/>
                <a:gdLst/>
                <a:ahLst/>
                <a:cxnLst/>
                <a:rect l="l" t="t" r="r" b="b"/>
                <a:pathLst>
                  <a:path w="7635" h="68428" extrusionOk="0">
                    <a:moveTo>
                      <a:pt x="7401" y="0"/>
                    </a:moveTo>
                    <a:lnTo>
                      <a:pt x="7354" y="47"/>
                    </a:lnTo>
                    <a:lnTo>
                      <a:pt x="7307" y="94"/>
                    </a:lnTo>
                    <a:lnTo>
                      <a:pt x="7307" y="187"/>
                    </a:lnTo>
                    <a:lnTo>
                      <a:pt x="7307" y="281"/>
                    </a:lnTo>
                    <a:lnTo>
                      <a:pt x="7401" y="328"/>
                    </a:lnTo>
                    <a:lnTo>
                      <a:pt x="7401" y="375"/>
                    </a:lnTo>
                    <a:lnTo>
                      <a:pt x="7401" y="20795"/>
                    </a:lnTo>
                    <a:lnTo>
                      <a:pt x="7401" y="22107"/>
                    </a:lnTo>
                    <a:lnTo>
                      <a:pt x="7401" y="22435"/>
                    </a:lnTo>
                    <a:lnTo>
                      <a:pt x="7166" y="22622"/>
                    </a:lnTo>
                    <a:lnTo>
                      <a:pt x="6698" y="23090"/>
                    </a:lnTo>
                    <a:lnTo>
                      <a:pt x="4825" y="25011"/>
                    </a:lnTo>
                    <a:lnTo>
                      <a:pt x="1031" y="28758"/>
                    </a:lnTo>
                    <a:lnTo>
                      <a:pt x="516" y="29273"/>
                    </a:lnTo>
                    <a:lnTo>
                      <a:pt x="281" y="29554"/>
                    </a:lnTo>
                    <a:lnTo>
                      <a:pt x="141" y="29694"/>
                    </a:lnTo>
                    <a:lnTo>
                      <a:pt x="94" y="29741"/>
                    </a:lnTo>
                    <a:lnTo>
                      <a:pt x="94" y="29788"/>
                    </a:lnTo>
                    <a:lnTo>
                      <a:pt x="94" y="29882"/>
                    </a:lnTo>
                    <a:lnTo>
                      <a:pt x="94" y="31334"/>
                    </a:lnTo>
                    <a:lnTo>
                      <a:pt x="94" y="34191"/>
                    </a:lnTo>
                    <a:lnTo>
                      <a:pt x="94" y="39951"/>
                    </a:lnTo>
                    <a:lnTo>
                      <a:pt x="94" y="51426"/>
                    </a:lnTo>
                    <a:lnTo>
                      <a:pt x="94" y="68053"/>
                    </a:lnTo>
                    <a:lnTo>
                      <a:pt x="0" y="68147"/>
                    </a:lnTo>
                    <a:lnTo>
                      <a:pt x="0" y="68241"/>
                    </a:lnTo>
                    <a:lnTo>
                      <a:pt x="0" y="68287"/>
                    </a:lnTo>
                    <a:lnTo>
                      <a:pt x="47" y="68334"/>
                    </a:lnTo>
                    <a:lnTo>
                      <a:pt x="94" y="68381"/>
                    </a:lnTo>
                    <a:lnTo>
                      <a:pt x="188" y="68428"/>
                    </a:lnTo>
                    <a:lnTo>
                      <a:pt x="235" y="68381"/>
                    </a:lnTo>
                    <a:lnTo>
                      <a:pt x="281" y="68334"/>
                    </a:lnTo>
                    <a:lnTo>
                      <a:pt x="328" y="68287"/>
                    </a:lnTo>
                    <a:lnTo>
                      <a:pt x="328" y="68241"/>
                    </a:lnTo>
                    <a:lnTo>
                      <a:pt x="328" y="68147"/>
                    </a:lnTo>
                    <a:lnTo>
                      <a:pt x="235" y="68053"/>
                    </a:lnTo>
                    <a:lnTo>
                      <a:pt x="235" y="51426"/>
                    </a:lnTo>
                    <a:lnTo>
                      <a:pt x="235" y="39951"/>
                    </a:lnTo>
                    <a:lnTo>
                      <a:pt x="235" y="34191"/>
                    </a:lnTo>
                    <a:lnTo>
                      <a:pt x="235" y="31334"/>
                    </a:lnTo>
                    <a:lnTo>
                      <a:pt x="235" y="29882"/>
                    </a:lnTo>
                    <a:lnTo>
                      <a:pt x="235" y="29835"/>
                    </a:lnTo>
                    <a:lnTo>
                      <a:pt x="281" y="29788"/>
                    </a:lnTo>
                    <a:lnTo>
                      <a:pt x="375" y="29647"/>
                    </a:lnTo>
                    <a:lnTo>
                      <a:pt x="656" y="29413"/>
                    </a:lnTo>
                    <a:lnTo>
                      <a:pt x="1171" y="28898"/>
                    </a:lnTo>
                    <a:lnTo>
                      <a:pt x="4918" y="25104"/>
                    </a:lnTo>
                    <a:lnTo>
                      <a:pt x="6839" y="23231"/>
                    </a:lnTo>
                    <a:lnTo>
                      <a:pt x="7307" y="22763"/>
                    </a:lnTo>
                    <a:lnTo>
                      <a:pt x="7541" y="22482"/>
                    </a:lnTo>
                    <a:lnTo>
                      <a:pt x="7541" y="22107"/>
                    </a:lnTo>
                    <a:lnTo>
                      <a:pt x="7541" y="20795"/>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9898DD37-1A75-4E12-640E-C2BE3DCE5BC3}"/>
                  </a:ext>
                </a:extLst>
              </p:cNvPr>
              <p:cNvSpPr/>
              <p:nvPr/>
            </p:nvSpPr>
            <p:spPr>
              <a:xfrm>
                <a:off x="7431025" y="3584814"/>
                <a:ext cx="346171" cy="3102526"/>
              </a:xfrm>
              <a:custGeom>
                <a:avLst/>
                <a:gdLst/>
                <a:ahLst/>
                <a:cxnLst/>
                <a:rect l="l" t="t" r="r" b="b"/>
                <a:pathLst>
                  <a:path w="7635" h="68428" extrusionOk="0">
                    <a:moveTo>
                      <a:pt x="7400" y="0"/>
                    </a:moveTo>
                    <a:lnTo>
                      <a:pt x="7354" y="47"/>
                    </a:lnTo>
                    <a:lnTo>
                      <a:pt x="7307" y="94"/>
                    </a:lnTo>
                    <a:lnTo>
                      <a:pt x="7307" y="187"/>
                    </a:lnTo>
                    <a:lnTo>
                      <a:pt x="7307" y="281"/>
                    </a:lnTo>
                    <a:lnTo>
                      <a:pt x="7400" y="328"/>
                    </a:lnTo>
                    <a:lnTo>
                      <a:pt x="7400" y="375"/>
                    </a:lnTo>
                    <a:lnTo>
                      <a:pt x="7400" y="19999"/>
                    </a:lnTo>
                    <a:lnTo>
                      <a:pt x="7400" y="21311"/>
                    </a:lnTo>
                    <a:lnTo>
                      <a:pt x="7400" y="21638"/>
                    </a:lnTo>
                    <a:lnTo>
                      <a:pt x="7354" y="21685"/>
                    </a:lnTo>
                    <a:lnTo>
                      <a:pt x="7307" y="21732"/>
                    </a:lnTo>
                    <a:lnTo>
                      <a:pt x="7213" y="21873"/>
                    </a:lnTo>
                    <a:lnTo>
                      <a:pt x="6745" y="22341"/>
                    </a:lnTo>
                    <a:lnTo>
                      <a:pt x="4824" y="24214"/>
                    </a:lnTo>
                    <a:lnTo>
                      <a:pt x="1078" y="28008"/>
                    </a:lnTo>
                    <a:lnTo>
                      <a:pt x="515" y="28523"/>
                    </a:lnTo>
                    <a:lnTo>
                      <a:pt x="281" y="28758"/>
                    </a:lnTo>
                    <a:lnTo>
                      <a:pt x="141" y="28898"/>
                    </a:lnTo>
                    <a:lnTo>
                      <a:pt x="94" y="28945"/>
                    </a:lnTo>
                    <a:lnTo>
                      <a:pt x="94" y="28992"/>
                    </a:lnTo>
                    <a:lnTo>
                      <a:pt x="94" y="29132"/>
                    </a:lnTo>
                    <a:lnTo>
                      <a:pt x="94" y="30584"/>
                    </a:lnTo>
                    <a:lnTo>
                      <a:pt x="94" y="33488"/>
                    </a:lnTo>
                    <a:lnTo>
                      <a:pt x="94" y="39343"/>
                    </a:lnTo>
                    <a:lnTo>
                      <a:pt x="94" y="51005"/>
                    </a:lnTo>
                    <a:lnTo>
                      <a:pt x="94" y="68053"/>
                    </a:lnTo>
                    <a:lnTo>
                      <a:pt x="0" y="68147"/>
                    </a:lnTo>
                    <a:lnTo>
                      <a:pt x="0" y="68241"/>
                    </a:lnTo>
                    <a:lnTo>
                      <a:pt x="0" y="68287"/>
                    </a:lnTo>
                    <a:lnTo>
                      <a:pt x="47" y="68334"/>
                    </a:lnTo>
                    <a:lnTo>
                      <a:pt x="94" y="68381"/>
                    </a:lnTo>
                    <a:lnTo>
                      <a:pt x="188" y="68428"/>
                    </a:lnTo>
                    <a:lnTo>
                      <a:pt x="234" y="68381"/>
                    </a:lnTo>
                    <a:lnTo>
                      <a:pt x="281" y="68334"/>
                    </a:lnTo>
                    <a:lnTo>
                      <a:pt x="328" y="68287"/>
                    </a:lnTo>
                    <a:lnTo>
                      <a:pt x="328" y="68241"/>
                    </a:lnTo>
                    <a:lnTo>
                      <a:pt x="328" y="68147"/>
                    </a:lnTo>
                    <a:lnTo>
                      <a:pt x="234" y="68053"/>
                    </a:lnTo>
                    <a:lnTo>
                      <a:pt x="234" y="51005"/>
                    </a:lnTo>
                    <a:lnTo>
                      <a:pt x="234" y="39343"/>
                    </a:lnTo>
                    <a:lnTo>
                      <a:pt x="234" y="33488"/>
                    </a:lnTo>
                    <a:lnTo>
                      <a:pt x="234" y="30584"/>
                    </a:lnTo>
                    <a:lnTo>
                      <a:pt x="234" y="29132"/>
                    </a:lnTo>
                    <a:lnTo>
                      <a:pt x="234" y="29039"/>
                    </a:lnTo>
                    <a:lnTo>
                      <a:pt x="281" y="28992"/>
                    </a:lnTo>
                    <a:lnTo>
                      <a:pt x="422" y="28898"/>
                    </a:lnTo>
                    <a:lnTo>
                      <a:pt x="656" y="28617"/>
                    </a:lnTo>
                    <a:lnTo>
                      <a:pt x="1171" y="28102"/>
                    </a:lnTo>
                    <a:lnTo>
                      <a:pt x="4965" y="24355"/>
                    </a:lnTo>
                    <a:lnTo>
                      <a:pt x="6838" y="22435"/>
                    </a:lnTo>
                    <a:lnTo>
                      <a:pt x="7307" y="21966"/>
                    </a:lnTo>
                    <a:lnTo>
                      <a:pt x="7447" y="21873"/>
                    </a:lnTo>
                    <a:lnTo>
                      <a:pt x="7494" y="21779"/>
                    </a:lnTo>
                    <a:lnTo>
                      <a:pt x="7541" y="21732"/>
                    </a:lnTo>
                    <a:lnTo>
                      <a:pt x="7541" y="21685"/>
                    </a:lnTo>
                    <a:lnTo>
                      <a:pt x="7541" y="21311"/>
                    </a:lnTo>
                    <a:lnTo>
                      <a:pt x="7541" y="19999"/>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836BCB50-959F-FF63-D78F-F2F426EF7AAE}"/>
                  </a:ext>
                </a:extLst>
              </p:cNvPr>
              <p:cNvSpPr/>
              <p:nvPr/>
            </p:nvSpPr>
            <p:spPr>
              <a:xfrm>
                <a:off x="7380063" y="3584814"/>
                <a:ext cx="346171" cy="3102526"/>
              </a:xfrm>
              <a:custGeom>
                <a:avLst/>
                <a:gdLst/>
                <a:ahLst/>
                <a:cxnLst/>
                <a:rect l="l" t="t" r="r" b="b"/>
                <a:pathLst>
                  <a:path w="7635" h="68428" extrusionOk="0">
                    <a:moveTo>
                      <a:pt x="7400" y="0"/>
                    </a:moveTo>
                    <a:lnTo>
                      <a:pt x="7354" y="47"/>
                    </a:lnTo>
                    <a:lnTo>
                      <a:pt x="7307" y="94"/>
                    </a:lnTo>
                    <a:lnTo>
                      <a:pt x="7307" y="187"/>
                    </a:lnTo>
                    <a:lnTo>
                      <a:pt x="7307" y="281"/>
                    </a:lnTo>
                    <a:lnTo>
                      <a:pt x="7400" y="328"/>
                    </a:lnTo>
                    <a:lnTo>
                      <a:pt x="7400" y="375"/>
                    </a:lnTo>
                    <a:lnTo>
                      <a:pt x="7400" y="19203"/>
                    </a:lnTo>
                    <a:lnTo>
                      <a:pt x="7400" y="20561"/>
                    </a:lnTo>
                    <a:lnTo>
                      <a:pt x="7400" y="20889"/>
                    </a:lnTo>
                    <a:lnTo>
                      <a:pt x="7354" y="20936"/>
                    </a:lnTo>
                    <a:lnTo>
                      <a:pt x="7213" y="21076"/>
                    </a:lnTo>
                    <a:lnTo>
                      <a:pt x="6745" y="21545"/>
                    </a:lnTo>
                    <a:lnTo>
                      <a:pt x="4871" y="23418"/>
                    </a:lnTo>
                    <a:lnTo>
                      <a:pt x="1077" y="27212"/>
                    </a:lnTo>
                    <a:lnTo>
                      <a:pt x="562" y="27727"/>
                    </a:lnTo>
                    <a:lnTo>
                      <a:pt x="281" y="28008"/>
                    </a:lnTo>
                    <a:lnTo>
                      <a:pt x="141" y="28149"/>
                    </a:lnTo>
                    <a:lnTo>
                      <a:pt x="94" y="28196"/>
                    </a:lnTo>
                    <a:lnTo>
                      <a:pt x="94" y="28242"/>
                    </a:lnTo>
                    <a:lnTo>
                      <a:pt x="94" y="28336"/>
                    </a:lnTo>
                    <a:lnTo>
                      <a:pt x="94" y="29835"/>
                    </a:lnTo>
                    <a:lnTo>
                      <a:pt x="94" y="32832"/>
                    </a:lnTo>
                    <a:lnTo>
                      <a:pt x="94" y="38734"/>
                    </a:lnTo>
                    <a:lnTo>
                      <a:pt x="94" y="50630"/>
                    </a:lnTo>
                    <a:lnTo>
                      <a:pt x="94" y="68053"/>
                    </a:lnTo>
                    <a:lnTo>
                      <a:pt x="0" y="68147"/>
                    </a:lnTo>
                    <a:lnTo>
                      <a:pt x="0" y="68241"/>
                    </a:lnTo>
                    <a:lnTo>
                      <a:pt x="0" y="68287"/>
                    </a:lnTo>
                    <a:lnTo>
                      <a:pt x="47" y="68334"/>
                    </a:lnTo>
                    <a:lnTo>
                      <a:pt x="94" y="68381"/>
                    </a:lnTo>
                    <a:lnTo>
                      <a:pt x="188" y="68428"/>
                    </a:lnTo>
                    <a:lnTo>
                      <a:pt x="234" y="68381"/>
                    </a:lnTo>
                    <a:lnTo>
                      <a:pt x="281" y="68334"/>
                    </a:lnTo>
                    <a:lnTo>
                      <a:pt x="328" y="68287"/>
                    </a:lnTo>
                    <a:lnTo>
                      <a:pt x="328" y="68241"/>
                    </a:lnTo>
                    <a:lnTo>
                      <a:pt x="328" y="68147"/>
                    </a:lnTo>
                    <a:lnTo>
                      <a:pt x="234" y="68053"/>
                    </a:lnTo>
                    <a:lnTo>
                      <a:pt x="234" y="50630"/>
                    </a:lnTo>
                    <a:lnTo>
                      <a:pt x="234" y="38734"/>
                    </a:lnTo>
                    <a:lnTo>
                      <a:pt x="234" y="32832"/>
                    </a:lnTo>
                    <a:lnTo>
                      <a:pt x="234" y="29835"/>
                    </a:lnTo>
                    <a:lnTo>
                      <a:pt x="234" y="28336"/>
                    </a:lnTo>
                    <a:lnTo>
                      <a:pt x="234" y="28289"/>
                    </a:lnTo>
                    <a:lnTo>
                      <a:pt x="281" y="28242"/>
                    </a:lnTo>
                    <a:lnTo>
                      <a:pt x="422" y="28102"/>
                    </a:lnTo>
                    <a:lnTo>
                      <a:pt x="656" y="27868"/>
                    </a:lnTo>
                    <a:lnTo>
                      <a:pt x="1218" y="27353"/>
                    </a:lnTo>
                    <a:lnTo>
                      <a:pt x="4965" y="23559"/>
                    </a:lnTo>
                    <a:lnTo>
                      <a:pt x="6885" y="21638"/>
                    </a:lnTo>
                    <a:lnTo>
                      <a:pt x="7354" y="21170"/>
                    </a:lnTo>
                    <a:lnTo>
                      <a:pt x="7447" y="21076"/>
                    </a:lnTo>
                    <a:lnTo>
                      <a:pt x="7541" y="20983"/>
                    </a:lnTo>
                    <a:lnTo>
                      <a:pt x="7541" y="20936"/>
                    </a:lnTo>
                    <a:lnTo>
                      <a:pt x="7541" y="20889"/>
                    </a:lnTo>
                    <a:lnTo>
                      <a:pt x="7541" y="20561"/>
                    </a:lnTo>
                    <a:lnTo>
                      <a:pt x="7541" y="19203"/>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02B9DDD9-A821-FCB7-41D3-B808CA9E364A}"/>
                  </a:ext>
                </a:extLst>
              </p:cNvPr>
              <p:cNvSpPr/>
              <p:nvPr/>
            </p:nvSpPr>
            <p:spPr>
              <a:xfrm>
                <a:off x="7329101" y="3584814"/>
                <a:ext cx="348302" cy="3102526"/>
              </a:xfrm>
              <a:custGeom>
                <a:avLst/>
                <a:gdLst/>
                <a:ahLst/>
                <a:cxnLst/>
                <a:rect l="l" t="t" r="r" b="b"/>
                <a:pathLst>
                  <a:path w="7682" h="68428" extrusionOk="0">
                    <a:moveTo>
                      <a:pt x="7400" y="0"/>
                    </a:moveTo>
                    <a:lnTo>
                      <a:pt x="7353" y="47"/>
                    </a:lnTo>
                    <a:lnTo>
                      <a:pt x="7307" y="94"/>
                    </a:lnTo>
                    <a:lnTo>
                      <a:pt x="7307" y="187"/>
                    </a:lnTo>
                    <a:lnTo>
                      <a:pt x="7307" y="281"/>
                    </a:lnTo>
                    <a:lnTo>
                      <a:pt x="7400" y="328"/>
                    </a:lnTo>
                    <a:lnTo>
                      <a:pt x="7400" y="375"/>
                    </a:lnTo>
                    <a:lnTo>
                      <a:pt x="7400" y="18407"/>
                    </a:lnTo>
                    <a:lnTo>
                      <a:pt x="7400" y="19765"/>
                    </a:lnTo>
                    <a:lnTo>
                      <a:pt x="7400" y="20093"/>
                    </a:lnTo>
                    <a:lnTo>
                      <a:pt x="7400" y="20140"/>
                    </a:lnTo>
                    <a:lnTo>
                      <a:pt x="7353" y="20187"/>
                    </a:lnTo>
                    <a:lnTo>
                      <a:pt x="7260" y="20280"/>
                    </a:lnTo>
                    <a:lnTo>
                      <a:pt x="6745" y="20749"/>
                    </a:lnTo>
                    <a:lnTo>
                      <a:pt x="4871" y="22669"/>
                    </a:lnTo>
                    <a:lnTo>
                      <a:pt x="1077" y="26416"/>
                    </a:lnTo>
                    <a:lnTo>
                      <a:pt x="562" y="26978"/>
                    </a:lnTo>
                    <a:lnTo>
                      <a:pt x="281" y="27212"/>
                    </a:lnTo>
                    <a:lnTo>
                      <a:pt x="141" y="27353"/>
                    </a:lnTo>
                    <a:lnTo>
                      <a:pt x="94" y="27399"/>
                    </a:lnTo>
                    <a:lnTo>
                      <a:pt x="94" y="27446"/>
                    </a:lnTo>
                    <a:lnTo>
                      <a:pt x="94" y="27493"/>
                    </a:lnTo>
                    <a:lnTo>
                      <a:pt x="94" y="27587"/>
                    </a:lnTo>
                    <a:lnTo>
                      <a:pt x="94" y="29085"/>
                    </a:lnTo>
                    <a:lnTo>
                      <a:pt x="94" y="32130"/>
                    </a:lnTo>
                    <a:lnTo>
                      <a:pt x="94" y="38172"/>
                    </a:lnTo>
                    <a:lnTo>
                      <a:pt x="94" y="50209"/>
                    </a:lnTo>
                    <a:lnTo>
                      <a:pt x="94" y="68053"/>
                    </a:lnTo>
                    <a:lnTo>
                      <a:pt x="0" y="68147"/>
                    </a:lnTo>
                    <a:lnTo>
                      <a:pt x="0" y="68241"/>
                    </a:lnTo>
                    <a:lnTo>
                      <a:pt x="0" y="68287"/>
                    </a:lnTo>
                    <a:lnTo>
                      <a:pt x="47" y="68334"/>
                    </a:lnTo>
                    <a:lnTo>
                      <a:pt x="94" y="68381"/>
                    </a:lnTo>
                    <a:lnTo>
                      <a:pt x="187" y="68428"/>
                    </a:lnTo>
                    <a:lnTo>
                      <a:pt x="234" y="68381"/>
                    </a:lnTo>
                    <a:lnTo>
                      <a:pt x="281" y="68334"/>
                    </a:lnTo>
                    <a:lnTo>
                      <a:pt x="328" y="68287"/>
                    </a:lnTo>
                    <a:lnTo>
                      <a:pt x="375" y="68241"/>
                    </a:lnTo>
                    <a:lnTo>
                      <a:pt x="328" y="68147"/>
                    </a:lnTo>
                    <a:lnTo>
                      <a:pt x="234" y="68053"/>
                    </a:lnTo>
                    <a:lnTo>
                      <a:pt x="281" y="68053"/>
                    </a:lnTo>
                    <a:lnTo>
                      <a:pt x="281" y="50209"/>
                    </a:lnTo>
                    <a:lnTo>
                      <a:pt x="281" y="38172"/>
                    </a:lnTo>
                    <a:lnTo>
                      <a:pt x="281" y="32130"/>
                    </a:lnTo>
                    <a:lnTo>
                      <a:pt x="281" y="29085"/>
                    </a:lnTo>
                    <a:lnTo>
                      <a:pt x="281" y="27587"/>
                    </a:lnTo>
                    <a:lnTo>
                      <a:pt x="281" y="27540"/>
                    </a:lnTo>
                    <a:lnTo>
                      <a:pt x="281" y="27493"/>
                    </a:lnTo>
                    <a:lnTo>
                      <a:pt x="422" y="27353"/>
                    </a:lnTo>
                    <a:lnTo>
                      <a:pt x="703" y="27071"/>
                    </a:lnTo>
                    <a:lnTo>
                      <a:pt x="1218" y="26556"/>
                    </a:lnTo>
                    <a:lnTo>
                      <a:pt x="5012" y="22763"/>
                    </a:lnTo>
                    <a:lnTo>
                      <a:pt x="6885" y="20889"/>
                    </a:lnTo>
                    <a:lnTo>
                      <a:pt x="7353" y="20421"/>
                    </a:lnTo>
                    <a:lnTo>
                      <a:pt x="7494" y="20280"/>
                    </a:lnTo>
                    <a:lnTo>
                      <a:pt x="7541" y="20187"/>
                    </a:lnTo>
                    <a:lnTo>
                      <a:pt x="7588" y="20093"/>
                    </a:lnTo>
                    <a:lnTo>
                      <a:pt x="7588" y="19765"/>
                    </a:lnTo>
                    <a:lnTo>
                      <a:pt x="7588" y="18407"/>
                    </a:lnTo>
                    <a:lnTo>
                      <a:pt x="7588" y="375"/>
                    </a:lnTo>
                    <a:lnTo>
                      <a:pt x="7541" y="328"/>
                    </a:lnTo>
                    <a:lnTo>
                      <a:pt x="7634" y="281"/>
                    </a:lnTo>
                    <a:lnTo>
                      <a:pt x="7681" y="187"/>
                    </a:lnTo>
                    <a:lnTo>
                      <a:pt x="7634"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 name="Google Shape;615;p31">
              <a:extLst>
                <a:ext uri="{FF2B5EF4-FFF2-40B4-BE49-F238E27FC236}">
                  <a16:creationId xmlns:a16="http://schemas.microsoft.com/office/drawing/2014/main" id="{A4071CD8-EB6F-F035-529D-04B60B45F639}"/>
                </a:ext>
              </a:extLst>
            </p:cNvPr>
            <p:cNvSpPr/>
            <p:nvPr/>
          </p:nvSpPr>
          <p:spPr>
            <a:xfrm rot="10800000">
              <a:off x="3522525" y="3714979"/>
              <a:ext cx="3988106" cy="2268043"/>
            </a:xfrm>
            <a:custGeom>
              <a:avLst/>
              <a:gdLst/>
              <a:ahLst/>
              <a:cxnLst/>
              <a:rect l="l" t="t" r="r" b="b"/>
              <a:pathLst>
                <a:path w="87960" h="50023" extrusionOk="0">
                  <a:moveTo>
                    <a:pt x="94" y="1"/>
                  </a:moveTo>
                  <a:lnTo>
                    <a:pt x="47" y="48"/>
                  </a:lnTo>
                  <a:lnTo>
                    <a:pt x="0" y="94"/>
                  </a:lnTo>
                  <a:lnTo>
                    <a:pt x="0" y="141"/>
                  </a:lnTo>
                  <a:lnTo>
                    <a:pt x="0" y="282"/>
                  </a:lnTo>
                  <a:lnTo>
                    <a:pt x="94" y="329"/>
                  </a:lnTo>
                  <a:lnTo>
                    <a:pt x="94" y="12740"/>
                  </a:lnTo>
                  <a:lnTo>
                    <a:pt x="94" y="13255"/>
                  </a:lnTo>
                  <a:lnTo>
                    <a:pt x="281" y="13490"/>
                  </a:lnTo>
                  <a:lnTo>
                    <a:pt x="469" y="13630"/>
                  </a:lnTo>
                  <a:lnTo>
                    <a:pt x="1124" y="14333"/>
                  </a:lnTo>
                  <a:lnTo>
                    <a:pt x="2483" y="15644"/>
                  </a:lnTo>
                  <a:lnTo>
                    <a:pt x="5152" y="18361"/>
                  </a:lnTo>
                  <a:lnTo>
                    <a:pt x="10538" y="23747"/>
                  </a:lnTo>
                  <a:lnTo>
                    <a:pt x="21358" y="34519"/>
                  </a:lnTo>
                  <a:lnTo>
                    <a:pt x="21967" y="35175"/>
                  </a:lnTo>
                  <a:lnTo>
                    <a:pt x="22294" y="35503"/>
                  </a:lnTo>
                  <a:lnTo>
                    <a:pt x="22482" y="35643"/>
                  </a:lnTo>
                  <a:lnTo>
                    <a:pt x="22575" y="35737"/>
                  </a:lnTo>
                  <a:lnTo>
                    <a:pt x="22575" y="35784"/>
                  </a:lnTo>
                  <a:lnTo>
                    <a:pt x="82667" y="35784"/>
                  </a:lnTo>
                  <a:lnTo>
                    <a:pt x="82807" y="35971"/>
                  </a:lnTo>
                  <a:lnTo>
                    <a:pt x="83416" y="36580"/>
                  </a:lnTo>
                  <a:lnTo>
                    <a:pt x="84681" y="37798"/>
                  </a:lnTo>
                  <a:lnTo>
                    <a:pt x="86554" y="39718"/>
                  </a:lnTo>
                  <a:lnTo>
                    <a:pt x="87491" y="40655"/>
                  </a:lnTo>
                  <a:lnTo>
                    <a:pt x="87631" y="40748"/>
                  </a:lnTo>
                  <a:lnTo>
                    <a:pt x="87678" y="40842"/>
                  </a:lnTo>
                  <a:lnTo>
                    <a:pt x="87725" y="40842"/>
                  </a:lnTo>
                  <a:lnTo>
                    <a:pt x="87725" y="41170"/>
                  </a:lnTo>
                  <a:lnTo>
                    <a:pt x="87725" y="41826"/>
                  </a:lnTo>
                  <a:lnTo>
                    <a:pt x="87725" y="47212"/>
                  </a:lnTo>
                  <a:lnTo>
                    <a:pt x="87725" y="49647"/>
                  </a:lnTo>
                  <a:lnTo>
                    <a:pt x="87725" y="49694"/>
                  </a:lnTo>
                  <a:lnTo>
                    <a:pt x="87631" y="49741"/>
                  </a:lnTo>
                  <a:lnTo>
                    <a:pt x="87631" y="49835"/>
                  </a:lnTo>
                  <a:lnTo>
                    <a:pt x="87631" y="49928"/>
                  </a:lnTo>
                  <a:lnTo>
                    <a:pt x="87678" y="49975"/>
                  </a:lnTo>
                  <a:lnTo>
                    <a:pt x="87725" y="50022"/>
                  </a:lnTo>
                  <a:lnTo>
                    <a:pt x="87866" y="50022"/>
                  </a:lnTo>
                  <a:lnTo>
                    <a:pt x="87912" y="49975"/>
                  </a:lnTo>
                  <a:lnTo>
                    <a:pt x="87959" y="49928"/>
                  </a:lnTo>
                  <a:lnTo>
                    <a:pt x="87959" y="49835"/>
                  </a:lnTo>
                  <a:lnTo>
                    <a:pt x="87959" y="49741"/>
                  </a:lnTo>
                  <a:lnTo>
                    <a:pt x="87866" y="49694"/>
                  </a:lnTo>
                  <a:lnTo>
                    <a:pt x="87866" y="49647"/>
                  </a:lnTo>
                  <a:lnTo>
                    <a:pt x="87866" y="47212"/>
                  </a:lnTo>
                  <a:lnTo>
                    <a:pt x="87866" y="41826"/>
                  </a:lnTo>
                  <a:lnTo>
                    <a:pt x="87866" y="41170"/>
                  </a:lnTo>
                  <a:lnTo>
                    <a:pt x="87866" y="40795"/>
                  </a:lnTo>
                  <a:lnTo>
                    <a:pt x="87866" y="40748"/>
                  </a:lnTo>
                  <a:lnTo>
                    <a:pt x="87819" y="40702"/>
                  </a:lnTo>
                  <a:lnTo>
                    <a:pt x="87725" y="40655"/>
                  </a:lnTo>
                  <a:lnTo>
                    <a:pt x="87631" y="40514"/>
                  </a:lnTo>
                  <a:lnTo>
                    <a:pt x="86695" y="39578"/>
                  </a:lnTo>
                  <a:lnTo>
                    <a:pt x="84774" y="37704"/>
                  </a:lnTo>
                  <a:lnTo>
                    <a:pt x="83557" y="36439"/>
                  </a:lnTo>
                  <a:lnTo>
                    <a:pt x="82948" y="35831"/>
                  </a:lnTo>
                  <a:lnTo>
                    <a:pt x="82760" y="35690"/>
                  </a:lnTo>
                  <a:lnTo>
                    <a:pt x="82714" y="35643"/>
                  </a:lnTo>
                  <a:lnTo>
                    <a:pt x="82714" y="35596"/>
                  </a:lnTo>
                  <a:lnTo>
                    <a:pt x="22622" y="35596"/>
                  </a:lnTo>
                  <a:lnTo>
                    <a:pt x="22575" y="35550"/>
                  </a:lnTo>
                  <a:lnTo>
                    <a:pt x="22435" y="35362"/>
                  </a:lnTo>
                  <a:lnTo>
                    <a:pt x="22107" y="35034"/>
                  </a:lnTo>
                  <a:lnTo>
                    <a:pt x="21451" y="34426"/>
                  </a:lnTo>
                  <a:lnTo>
                    <a:pt x="10679" y="23606"/>
                  </a:lnTo>
                  <a:lnTo>
                    <a:pt x="5293" y="18220"/>
                  </a:lnTo>
                  <a:lnTo>
                    <a:pt x="2576" y="15550"/>
                  </a:lnTo>
                  <a:lnTo>
                    <a:pt x="1265" y="14192"/>
                  </a:lnTo>
                  <a:lnTo>
                    <a:pt x="562" y="13536"/>
                  </a:lnTo>
                  <a:lnTo>
                    <a:pt x="281" y="13209"/>
                  </a:lnTo>
                  <a:lnTo>
                    <a:pt x="281" y="12740"/>
                  </a:lnTo>
                  <a:lnTo>
                    <a:pt x="281" y="329"/>
                  </a:lnTo>
                  <a:lnTo>
                    <a:pt x="234" y="329"/>
                  </a:lnTo>
                  <a:lnTo>
                    <a:pt x="328" y="282"/>
                  </a:lnTo>
                  <a:lnTo>
                    <a:pt x="375" y="141"/>
                  </a:lnTo>
                  <a:lnTo>
                    <a:pt x="328" y="94"/>
                  </a:lnTo>
                  <a:lnTo>
                    <a:pt x="281" y="48"/>
                  </a:lnTo>
                  <a:lnTo>
                    <a:pt x="234"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 name="Google Shape;616;p31">
              <a:extLst>
                <a:ext uri="{FF2B5EF4-FFF2-40B4-BE49-F238E27FC236}">
                  <a16:creationId xmlns:a16="http://schemas.microsoft.com/office/drawing/2014/main" id="{467186BA-ECBF-9D57-79B9-46C67073CF8F}"/>
                </a:ext>
              </a:extLst>
            </p:cNvPr>
            <p:cNvGrpSpPr/>
            <p:nvPr/>
          </p:nvGrpSpPr>
          <p:grpSpPr>
            <a:xfrm rot="10800000">
              <a:off x="-138012" y="2451489"/>
              <a:ext cx="1471691" cy="263380"/>
              <a:chOff x="8388742" y="2469903"/>
              <a:chExt cx="1471691" cy="263380"/>
            </a:xfrm>
          </p:grpSpPr>
          <p:sp>
            <p:nvSpPr>
              <p:cNvPr id="617" name="Google Shape;617;p31">
                <a:extLst>
                  <a:ext uri="{FF2B5EF4-FFF2-40B4-BE49-F238E27FC236}">
                    <a16:creationId xmlns:a16="http://schemas.microsoft.com/office/drawing/2014/main" id="{7CE8BC87-5D91-1F47-CCDB-BF02D657EF26}"/>
                  </a:ext>
                </a:extLst>
              </p:cNvPr>
              <p:cNvSpPr/>
              <p:nvPr/>
            </p:nvSpPr>
            <p:spPr>
              <a:xfrm>
                <a:off x="8388742" y="2469903"/>
                <a:ext cx="1471691" cy="14917"/>
              </a:xfrm>
              <a:custGeom>
                <a:avLst/>
                <a:gdLst/>
                <a:ahLst/>
                <a:cxnLst/>
                <a:rect l="l" t="t" r="r" b="b"/>
                <a:pathLst>
                  <a:path w="32459" h="329" extrusionOk="0">
                    <a:moveTo>
                      <a:pt x="94" y="1"/>
                    </a:moveTo>
                    <a:lnTo>
                      <a:pt x="47" y="48"/>
                    </a:lnTo>
                    <a:lnTo>
                      <a:pt x="1" y="95"/>
                    </a:lnTo>
                    <a:lnTo>
                      <a:pt x="1" y="188"/>
                    </a:lnTo>
                    <a:lnTo>
                      <a:pt x="1" y="235"/>
                    </a:lnTo>
                    <a:lnTo>
                      <a:pt x="47" y="282"/>
                    </a:lnTo>
                    <a:lnTo>
                      <a:pt x="94" y="329"/>
                    </a:lnTo>
                    <a:lnTo>
                      <a:pt x="235" y="329"/>
                    </a:lnTo>
                    <a:lnTo>
                      <a:pt x="328" y="235"/>
                    </a:lnTo>
                    <a:lnTo>
                      <a:pt x="32084" y="235"/>
                    </a:lnTo>
                    <a:lnTo>
                      <a:pt x="32177" y="329"/>
                    </a:lnTo>
                    <a:lnTo>
                      <a:pt x="32318" y="329"/>
                    </a:lnTo>
                    <a:lnTo>
                      <a:pt x="32412" y="282"/>
                    </a:lnTo>
                    <a:lnTo>
                      <a:pt x="32412" y="235"/>
                    </a:lnTo>
                    <a:lnTo>
                      <a:pt x="32458" y="188"/>
                    </a:lnTo>
                    <a:lnTo>
                      <a:pt x="32412" y="95"/>
                    </a:lnTo>
                    <a:lnTo>
                      <a:pt x="32412" y="48"/>
                    </a:lnTo>
                    <a:lnTo>
                      <a:pt x="32318" y="1"/>
                    </a:lnTo>
                    <a:lnTo>
                      <a:pt x="32177" y="1"/>
                    </a:lnTo>
                    <a:lnTo>
                      <a:pt x="32084" y="95"/>
                    </a:lnTo>
                    <a:lnTo>
                      <a:pt x="328" y="95"/>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DB01226C-D4E3-6052-3A94-B93227284FEF}"/>
                  </a:ext>
                </a:extLst>
              </p:cNvPr>
              <p:cNvSpPr/>
              <p:nvPr/>
            </p:nvSpPr>
            <p:spPr>
              <a:xfrm>
                <a:off x="8388742" y="2550608"/>
                <a:ext cx="1471691" cy="17048"/>
              </a:xfrm>
              <a:custGeom>
                <a:avLst/>
                <a:gdLst/>
                <a:ahLst/>
                <a:cxnLst/>
                <a:rect l="l" t="t" r="r" b="b"/>
                <a:pathLst>
                  <a:path w="32459" h="376" extrusionOk="0">
                    <a:moveTo>
                      <a:pt x="141" y="1"/>
                    </a:moveTo>
                    <a:lnTo>
                      <a:pt x="94" y="48"/>
                    </a:lnTo>
                    <a:lnTo>
                      <a:pt x="47" y="94"/>
                    </a:lnTo>
                    <a:lnTo>
                      <a:pt x="1" y="141"/>
                    </a:lnTo>
                    <a:lnTo>
                      <a:pt x="1" y="188"/>
                    </a:lnTo>
                    <a:lnTo>
                      <a:pt x="1" y="282"/>
                    </a:lnTo>
                    <a:lnTo>
                      <a:pt x="47" y="329"/>
                    </a:lnTo>
                    <a:lnTo>
                      <a:pt x="94" y="375"/>
                    </a:lnTo>
                    <a:lnTo>
                      <a:pt x="235" y="375"/>
                    </a:lnTo>
                    <a:lnTo>
                      <a:pt x="328" y="282"/>
                    </a:lnTo>
                    <a:lnTo>
                      <a:pt x="32084" y="282"/>
                    </a:lnTo>
                    <a:lnTo>
                      <a:pt x="32177" y="375"/>
                    </a:lnTo>
                    <a:lnTo>
                      <a:pt x="32318" y="375"/>
                    </a:lnTo>
                    <a:lnTo>
                      <a:pt x="32412" y="329"/>
                    </a:lnTo>
                    <a:lnTo>
                      <a:pt x="32412" y="282"/>
                    </a:lnTo>
                    <a:lnTo>
                      <a:pt x="32458" y="188"/>
                    </a:lnTo>
                    <a:lnTo>
                      <a:pt x="32412" y="141"/>
                    </a:lnTo>
                    <a:lnTo>
                      <a:pt x="32412" y="94"/>
                    </a:lnTo>
                    <a:lnTo>
                      <a:pt x="32318" y="48"/>
                    </a:lnTo>
                    <a:lnTo>
                      <a:pt x="32271" y="1"/>
                    </a:lnTo>
                    <a:lnTo>
                      <a:pt x="32177" y="48"/>
                    </a:lnTo>
                    <a:lnTo>
                      <a:pt x="32084" y="141"/>
                    </a:lnTo>
                    <a:lnTo>
                      <a:pt x="32084" y="94"/>
                    </a:lnTo>
                    <a:lnTo>
                      <a:pt x="328" y="94"/>
                    </a:lnTo>
                    <a:lnTo>
                      <a:pt x="328" y="141"/>
                    </a:lnTo>
                    <a:lnTo>
                      <a:pt x="235" y="48"/>
                    </a:lnTo>
                    <a:lnTo>
                      <a:pt x="1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EEFC0BE9-AE44-C78E-C7E1-9066AF7E42FE}"/>
                  </a:ext>
                </a:extLst>
              </p:cNvPr>
              <p:cNvSpPr/>
              <p:nvPr/>
            </p:nvSpPr>
            <p:spPr>
              <a:xfrm>
                <a:off x="8388742" y="2633445"/>
                <a:ext cx="1471691" cy="17048"/>
              </a:xfrm>
              <a:custGeom>
                <a:avLst/>
                <a:gdLst/>
                <a:ahLst/>
                <a:cxnLst/>
                <a:rect l="l" t="t" r="r" b="b"/>
                <a:pathLst>
                  <a:path w="32459" h="376" extrusionOk="0">
                    <a:moveTo>
                      <a:pt x="94" y="0"/>
                    </a:moveTo>
                    <a:lnTo>
                      <a:pt x="47" y="47"/>
                    </a:lnTo>
                    <a:lnTo>
                      <a:pt x="1" y="141"/>
                    </a:lnTo>
                    <a:lnTo>
                      <a:pt x="1" y="188"/>
                    </a:lnTo>
                    <a:lnTo>
                      <a:pt x="1" y="281"/>
                    </a:lnTo>
                    <a:lnTo>
                      <a:pt x="47" y="328"/>
                    </a:lnTo>
                    <a:lnTo>
                      <a:pt x="94" y="375"/>
                    </a:lnTo>
                    <a:lnTo>
                      <a:pt x="141" y="375"/>
                    </a:lnTo>
                    <a:lnTo>
                      <a:pt x="235" y="328"/>
                    </a:lnTo>
                    <a:lnTo>
                      <a:pt x="328" y="281"/>
                    </a:lnTo>
                    <a:lnTo>
                      <a:pt x="32084" y="281"/>
                    </a:lnTo>
                    <a:lnTo>
                      <a:pt x="32177" y="328"/>
                    </a:lnTo>
                    <a:lnTo>
                      <a:pt x="32271" y="375"/>
                    </a:lnTo>
                    <a:lnTo>
                      <a:pt x="32318" y="375"/>
                    </a:lnTo>
                    <a:lnTo>
                      <a:pt x="32412" y="328"/>
                    </a:lnTo>
                    <a:lnTo>
                      <a:pt x="32412" y="281"/>
                    </a:lnTo>
                    <a:lnTo>
                      <a:pt x="32458" y="188"/>
                    </a:lnTo>
                    <a:lnTo>
                      <a:pt x="32412" y="141"/>
                    </a:lnTo>
                    <a:lnTo>
                      <a:pt x="32412" y="47"/>
                    </a:lnTo>
                    <a:lnTo>
                      <a:pt x="32318" y="0"/>
                    </a:lnTo>
                    <a:lnTo>
                      <a:pt x="32271" y="0"/>
                    </a:lnTo>
                    <a:lnTo>
                      <a:pt x="32177" y="47"/>
                    </a:lnTo>
                    <a:lnTo>
                      <a:pt x="32084" y="94"/>
                    </a:lnTo>
                    <a:lnTo>
                      <a:pt x="328" y="94"/>
                    </a:lnTo>
                    <a:lnTo>
                      <a:pt x="235" y="47"/>
                    </a:lnTo>
                    <a:lnTo>
                      <a:pt x="1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07218A31-A236-9907-473E-9304D20272F6}"/>
                  </a:ext>
                </a:extLst>
              </p:cNvPr>
              <p:cNvSpPr/>
              <p:nvPr/>
            </p:nvSpPr>
            <p:spPr>
              <a:xfrm>
                <a:off x="8388742" y="2716235"/>
                <a:ext cx="1471691" cy="17048"/>
              </a:xfrm>
              <a:custGeom>
                <a:avLst/>
                <a:gdLst/>
                <a:ahLst/>
                <a:cxnLst/>
                <a:rect l="l" t="t" r="r" b="b"/>
                <a:pathLst>
                  <a:path w="32459" h="376" extrusionOk="0">
                    <a:moveTo>
                      <a:pt x="94" y="1"/>
                    </a:moveTo>
                    <a:lnTo>
                      <a:pt x="47" y="48"/>
                    </a:lnTo>
                    <a:lnTo>
                      <a:pt x="1" y="95"/>
                    </a:lnTo>
                    <a:lnTo>
                      <a:pt x="1" y="188"/>
                    </a:lnTo>
                    <a:lnTo>
                      <a:pt x="1" y="235"/>
                    </a:lnTo>
                    <a:lnTo>
                      <a:pt x="47" y="329"/>
                    </a:lnTo>
                    <a:lnTo>
                      <a:pt x="94" y="329"/>
                    </a:lnTo>
                    <a:lnTo>
                      <a:pt x="141" y="376"/>
                    </a:lnTo>
                    <a:lnTo>
                      <a:pt x="235" y="329"/>
                    </a:lnTo>
                    <a:lnTo>
                      <a:pt x="328" y="282"/>
                    </a:lnTo>
                    <a:lnTo>
                      <a:pt x="32084" y="282"/>
                    </a:lnTo>
                    <a:lnTo>
                      <a:pt x="32177" y="329"/>
                    </a:lnTo>
                    <a:lnTo>
                      <a:pt x="32271" y="376"/>
                    </a:lnTo>
                    <a:lnTo>
                      <a:pt x="32318" y="329"/>
                    </a:lnTo>
                    <a:lnTo>
                      <a:pt x="32412" y="329"/>
                    </a:lnTo>
                    <a:lnTo>
                      <a:pt x="32412" y="235"/>
                    </a:lnTo>
                    <a:lnTo>
                      <a:pt x="32458" y="188"/>
                    </a:lnTo>
                    <a:lnTo>
                      <a:pt x="32412" y="95"/>
                    </a:lnTo>
                    <a:lnTo>
                      <a:pt x="32412" y="48"/>
                    </a:lnTo>
                    <a:lnTo>
                      <a:pt x="32318" y="1"/>
                    </a:lnTo>
                    <a:lnTo>
                      <a:pt x="32271" y="1"/>
                    </a:lnTo>
                    <a:lnTo>
                      <a:pt x="32177" y="48"/>
                    </a:lnTo>
                    <a:lnTo>
                      <a:pt x="32084" y="95"/>
                    </a:lnTo>
                    <a:lnTo>
                      <a:pt x="328" y="95"/>
                    </a:lnTo>
                    <a:lnTo>
                      <a:pt x="235" y="48"/>
                    </a:lnTo>
                    <a:lnTo>
                      <a:pt x="1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31">
              <a:extLst>
                <a:ext uri="{FF2B5EF4-FFF2-40B4-BE49-F238E27FC236}">
                  <a16:creationId xmlns:a16="http://schemas.microsoft.com/office/drawing/2014/main" id="{1C37F185-6CDF-9E7A-E7B5-A1B11EDBEE61}"/>
                </a:ext>
              </a:extLst>
            </p:cNvPr>
            <p:cNvSpPr/>
            <p:nvPr/>
          </p:nvSpPr>
          <p:spPr>
            <a:xfrm rot="10800000" flipH="1">
              <a:off x="3236833" y="-1502567"/>
              <a:ext cx="197501" cy="3102526"/>
            </a:xfrm>
            <a:custGeom>
              <a:avLst/>
              <a:gdLst/>
              <a:ahLst/>
              <a:cxnLst/>
              <a:rect l="l" t="t" r="r" b="b"/>
              <a:pathLst>
                <a:path w="4356" h="68428" extrusionOk="0">
                  <a:moveTo>
                    <a:pt x="141" y="0"/>
                  </a:moveTo>
                  <a:lnTo>
                    <a:pt x="47" y="47"/>
                  </a:lnTo>
                  <a:lnTo>
                    <a:pt x="0" y="94"/>
                  </a:lnTo>
                  <a:lnTo>
                    <a:pt x="0" y="187"/>
                  </a:lnTo>
                  <a:lnTo>
                    <a:pt x="47" y="281"/>
                  </a:lnTo>
                  <a:lnTo>
                    <a:pt x="94" y="328"/>
                  </a:lnTo>
                  <a:lnTo>
                    <a:pt x="94" y="375"/>
                  </a:lnTo>
                  <a:lnTo>
                    <a:pt x="94" y="28617"/>
                  </a:lnTo>
                  <a:lnTo>
                    <a:pt x="94" y="29273"/>
                  </a:lnTo>
                  <a:lnTo>
                    <a:pt x="94" y="29601"/>
                  </a:lnTo>
                  <a:lnTo>
                    <a:pt x="94" y="29741"/>
                  </a:lnTo>
                  <a:lnTo>
                    <a:pt x="141" y="29788"/>
                  </a:lnTo>
                  <a:lnTo>
                    <a:pt x="188" y="29835"/>
                  </a:lnTo>
                  <a:lnTo>
                    <a:pt x="281" y="29929"/>
                  </a:lnTo>
                  <a:lnTo>
                    <a:pt x="1265" y="30912"/>
                  </a:lnTo>
                  <a:lnTo>
                    <a:pt x="3185" y="32832"/>
                  </a:lnTo>
                  <a:lnTo>
                    <a:pt x="4075" y="33722"/>
                  </a:lnTo>
                  <a:lnTo>
                    <a:pt x="4075" y="33769"/>
                  </a:lnTo>
                  <a:lnTo>
                    <a:pt x="4075" y="33956"/>
                  </a:lnTo>
                  <a:lnTo>
                    <a:pt x="4075" y="34237"/>
                  </a:lnTo>
                  <a:lnTo>
                    <a:pt x="4075" y="34893"/>
                  </a:lnTo>
                  <a:lnTo>
                    <a:pt x="4075" y="37375"/>
                  </a:lnTo>
                  <a:lnTo>
                    <a:pt x="4075" y="42434"/>
                  </a:lnTo>
                  <a:lnTo>
                    <a:pt x="4075" y="52504"/>
                  </a:lnTo>
                  <a:lnTo>
                    <a:pt x="4075" y="68053"/>
                  </a:lnTo>
                  <a:lnTo>
                    <a:pt x="4028" y="68147"/>
                  </a:lnTo>
                  <a:lnTo>
                    <a:pt x="3981" y="68241"/>
                  </a:lnTo>
                  <a:lnTo>
                    <a:pt x="4028" y="68287"/>
                  </a:lnTo>
                  <a:lnTo>
                    <a:pt x="4028" y="68334"/>
                  </a:lnTo>
                  <a:lnTo>
                    <a:pt x="4122" y="68381"/>
                  </a:lnTo>
                  <a:lnTo>
                    <a:pt x="4169" y="68428"/>
                  </a:lnTo>
                  <a:lnTo>
                    <a:pt x="4262" y="68381"/>
                  </a:lnTo>
                  <a:lnTo>
                    <a:pt x="4309" y="68334"/>
                  </a:lnTo>
                  <a:lnTo>
                    <a:pt x="4356" y="68287"/>
                  </a:lnTo>
                  <a:lnTo>
                    <a:pt x="4356" y="68241"/>
                  </a:lnTo>
                  <a:lnTo>
                    <a:pt x="4309" y="68147"/>
                  </a:lnTo>
                  <a:lnTo>
                    <a:pt x="4262" y="68053"/>
                  </a:lnTo>
                  <a:lnTo>
                    <a:pt x="4262" y="52504"/>
                  </a:lnTo>
                  <a:lnTo>
                    <a:pt x="4262" y="42434"/>
                  </a:lnTo>
                  <a:lnTo>
                    <a:pt x="4262" y="37375"/>
                  </a:lnTo>
                  <a:lnTo>
                    <a:pt x="4262" y="34893"/>
                  </a:lnTo>
                  <a:lnTo>
                    <a:pt x="4262" y="34237"/>
                  </a:lnTo>
                  <a:lnTo>
                    <a:pt x="4262" y="33956"/>
                  </a:lnTo>
                  <a:lnTo>
                    <a:pt x="4262" y="33769"/>
                  </a:lnTo>
                  <a:lnTo>
                    <a:pt x="4262" y="33675"/>
                  </a:lnTo>
                  <a:lnTo>
                    <a:pt x="4169" y="33582"/>
                  </a:lnTo>
                  <a:lnTo>
                    <a:pt x="3279" y="32692"/>
                  </a:lnTo>
                  <a:lnTo>
                    <a:pt x="1358" y="30772"/>
                  </a:lnTo>
                  <a:lnTo>
                    <a:pt x="422" y="29835"/>
                  </a:lnTo>
                  <a:lnTo>
                    <a:pt x="281" y="29694"/>
                  </a:lnTo>
                  <a:lnTo>
                    <a:pt x="281" y="29647"/>
                  </a:lnTo>
                  <a:lnTo>
                    <a:pt x="281" y="29601"/>
                  </a:lnTo>
                  <a:lnTo>
                    <a:pt x="281" y="29273"/>
                  </a:lnTo>
                  <a:lnTo>
                    <a:pt x="281" y="28617"/>
                  </a:lnTo>
                  <a:lnTo>
                    <a:pt x="281" y="375"/>
                  </a:lnTo>
                  <a:lnTo>
                    <a:pt x="281" y="328"/>
                  </a:lnTo>
                  <a:lnTo>
                    <a:pt x="328" y="281"/>
                  </a:lnTo>
                  <a:lnTo>
                    <a:pt x="375" y="187"/>
                  </a:lnTo>
                  <a:lnTo>
                    <a:pt x="375" y="94"/>
                  </a:lnTo>
                  <a:lnTo>
                    <a:pt x="328" y="47"/>
                  </a:lnTo>
                  <a:lnTo>
                    <a:pt x="28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 name="Google Shape;622;p31">
              <a:extLst>
                <a:ext uri="{FF2B5EF4-FFF2-40B4-BE49-F238E27FC236}">
                  <a16:creationId xmlns:a16="http://schemas.microsoft.com/office/drawing/2014/main" id="{B2CDD0FF-BBAA-C27A-887C-266577CB21C8}"/>
                </a:ext>
              </a:extLst>
            </p:cNvPr>
            <p:cNvGrpSpPr/>
            <p:nvPr/>
          </p:nvGrpSpPr>
          <p:grpSpPr>
            <a:xfrm rot="10800000">
              <a:off x="2039982" y="3495704"/>
              <a:ext cx="1238054" cy="1191399"/>
              <a:chOff x="6316160" y="278394"/>
              <a:chExt cx="1238054" cy="1191399"/>
            </a:xfrm>
          </p:grpSpPr>
          <p:sp>
            <p:nvSpPr>
              <p:cNvPr id="623" name="Google Shape;623;p31">
                <a:extLst>
                  <a:ext uri="{FF2B5EF4-FFF2-40B4-BE49-F238E27FC236}">
                    <a16:creationId xmlns:a16="http://schemas.microsoft.com/office/drawing/2014/main" id="{684036D3-8797-BA52-49B2-9233A9D94928}"/>
                  </a:ext>
                </a:extLst>
              </p:cNvPr>
              <p:cNvSpPr/>
              <p:nvPr/>
            </p:nvSpPr>
            <p:spPr>
              <a:xfrm>
                <a:off x="6316160" y="278394"/>
                <a:ext cx="726301" cy="1191399"/>
              </a:xfrm>
              <a:custGeom>
                <a:avLst/>
                <a:gdLst/>
                <a:ahLst/>
                <a:cxnLst/>
                <a:rect l="l" t="t" r="r" b="b"/>
                <a:pathLst>
                  <a:path w="16019" h="26277" extrusionOk="0">
                    <a:moveTo>
                      <a:pt x="94" y="1"/>
                    </a:moveTo>
                    <a:lnTo>
                      <a:pt x="47" y="48"/>
                    </a:lnTo>
                    <a:lnTo>
                      <a:pt x="0" y="141"/>
                    </a:lnTo>
                    <a:lnTo>
                      <a:pt x="0" y="188"/>
                    </a:lnTo>
                    <a:lnTo>
                      <a:pt x="0" y="235"/>
                    </a:lnTo>
                    <a:lnTo>
                      <a:pt x="47" y="329"/>
                    </a:lnTo>
                    <a:lnTo>
                      <a:pt x="141" y="376"/>
                    </a:lnTo>
                    <a:lnTo>
                      <a:pt x="234" y="376"/>
                    </a:lnTo>
                    <a:lnTo>
                      <a:pt x="7353" y="7541"/>
                    </a:lnTo>
                    <a:lnTo>
                      <a:pt x="11850" y="11991"/>
                    </a:lnTo>
                    <a:lnTo>
                      <a:pt x="14051" y="14192"/>
                    </a:lnTo>
                    <a:lnTo>
                      <a:pt x="15175" y="15316"/>
                    </a:lnTo>
                    <a:lnTo>
                      <a:pt x="15737" y="15878"/>
                    </a:lnTo>
                    <a:lnTo>
                      <a:pt x="15737" y="15925"/>
                    </a:lnTo>
                    <a:lnTo>
                      <a:pt x="15737" y="16019"/>
                    </a:lnTo>
                    <a:lnTo>
                      <a:pt x="15737" y="16206"/>
                    </a:lnTo>
                    <a:lnTo>
                      <a:pt x="15737" y="16628"/>
                    </a:lnTo>
                    <a:lnTo>
                      <a:pt x="15737" y="25901"/>
                    </a:lnTo>
                    <a:lnTo>
                      <a:pt x="15737" y="25948"/>
                    </a:lnTo>
                    <a:lnTo>
                      <a:pt x="15690" y="25995"/>
                    </a:lnTo>
                    <a:lnTo>
                      <a:pt x="15643" y="26089"/>
                    </a:lnTo>
                    <a:lnTo>
                      <a:pt x="15643" y="26182"/>
                    </a:lnTo>
                    <a:lnTo>
                      <a:pt x="15690" y="26229"/>
                    </a:lnTo>
                    <a:lnTo>
                      <a:pt x="15784" y="26276"/>
                    </a:lnTo>
                    <a:lnTo>
                      <a:pt x="15925" y="26276"/>
                    </a:lnTo>
                    <a:lnTo>
                      <a:pt x="15971" y="26229"/>
                    </a:lnTo>
                    <a:lnTo>
                      <a:pt x="16018" y="26182"/>
                    </a:lnTo>
                    <a:lnTo>
                      <a:pt x="16018" y="26089"/>
                    </a:lnTo>
                    <a:lnTo>
                      <a:pt x="15971"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43" y="11850"/>
                    </a:lnTo>
                    <a:lnTo>
                      <a:pt x="7494" y="7401"/>
                    </a:lnTo>
                    <a:lnTo>
                      <a:pt x="328" y="235"/>
                    </a:lnTo>
                    <a:lnTo>
                      <a:pt x="328" y="141"/>
                    </a:lnTo>
                    <a:lnTo>
                      <a:pt x="281" y="48"/>
                    </a:lnTo>
                    <a:lnTo>
                      <a:pt x="23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85BD8D4D-DC6E-22B8-B412-B3B2015325E1}"/>
                  </a:ext>
                </a:extLst>
              </p:cNvPr>
              <p:cNvSpPr/>
              <p:nvPr/>
            </p:nvSpPr>
            <p:spPr>
              <a:xfrm>
                <a:off x="6388341" y="278394"/>
                <a:ext cx="726301" cy="1191399"/>
              </a:xfrm>
              <a:custGeom>
                <a:avLst/>
                <a:gdLst/>
                <a:ahLst/>
                <a:cxnLst/>
                <a:rect l="l" t="t" r="r" b="b"/>
                <a:pathLst>
                  <a:path w="16019" h="26277" extrusionOk="0">
                    <a:moveTo>
                      <a:pt x="94" y="1"/>
                    </a:moveTo>
                    <a:lnTo>
                      <a:pt x="47" y="48"/>
                    </a:lnTo>
                    <a:lnTo>
                      <a:pt x="1" y="141"/>
                    </a:lnTo>
                    <a:lnTo>
                      <a:pt x="1" y="188"/>
                    </a:lnTo>
                    <a:lnTo>
                      <a:pt x="1" y="235"/>
                    </a:lnTo>
                    <a:lnTo>
                      <a:pt x="47" y="329"/>
                    </a:lnTo>
                    <a:lnTo>
                      <a:pt x="141" y="376"/>
                    </a:lnTo>
                    <a:lnTo>
                      <a:pt x="235" y="376"/>
                    </a:lnTo>
                    <a:lnTo>
                      <a:pt x="7401" y="7541"/>
                    </a:lnTo>
                    <a:lnTo>
                      <a:pt x="11850" y="11991"/>
                    </a:lnTo>
                    <a:lnTo>
                      <a:pt x="14098" y="14192"/>
                    </a:lnTo>
                    <a:lnTo>
                      <a:pt x="15222" y="15316"/>
                    </a:lnTo>
                    <a:lnTo>
                      <a:pt x="15738" y="15878"/>
                    </a:lnTo>
                    <a:lnTo>
                      <a:pt x="15784" y="15878"/>
                    </a:lnTo>
                    <a:lnTo>
                      <a:pt x="15784" y="15925"/>
                    </a:lnTo>
                    <a:lnTo>
                      <a:pt x="15784" y="16019"/>
                    </a:lnTo>
                    <a:lnTo>
                      <a:pt x="15784" y="16206"/>
                    </a:lnTo>
                    <a:lnTo>
                      <a:pt x="15784" y="16628"/>
                    </a:lnTo>
                    <a:lnTo>
                      <a:pt x="15784" y="25901"/>
                    </a:lnTo>
                    <a:lnTo>
                      <a:pt x="15784" y="25948"/>
                    </a:lnTo>
                    <a:lnTo>
                      <a:pt x="15691" y="25995"/>
                    </a:lnTo>
                    <a:lnTo>
                      <a:pt x="15691" y="26089"/>
                    </a:lnTo>
                    <a:lnTo>
                      <a:pt x="15691" y="26182"/>
                    </a:lnTo>
                    <a:lnTo>
                      <a:pt x="15738" y="26229"/>
                    </a:lnTo>
                    <a:lnTo>
                      <a:pt x="15784" y="26276"/>
                    </a:lnTo>
                    <a:lnTo>
                      <a:pt x="15925" y="26276"/>
                    </a:lnTo>
                    <a:lnTo>
                      <a:pt x="15972" y="26229"/>
                    </a:lnTo>
                    <a:lnTo>
                      <a:pt x="16019" y="26182"/>
                    </a:lnTo>
                    <a:lnTo>
                      <a:pt x="16019" y="26089"/>
                    </a:lnTo>
                    <a:lnTo>
                      <a:pt x="16019"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91" y="11850"/>
                    </a:lnTo>
                    <a:lnTo>
                      <a:pt x="7494" y="7401"/>
                    </a:lnTo>
                    <a:lnTo>
                      <a:pt x="375" y="235"/>
                    </a:lnTo>
                    <a:lnTo>
                      <a:pt x="328" y="235"/>
                    </a:lnTo>
                    <a:lnTo>
                      <a:pt x="375" y="141"/>
                    </a:lnTo>
                    <a:lnTo>
                      <a:pt x="328"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9DAA61F9-3A42-A8AC-4288-09540680065A}"/>
                  </a:ext>
                </a:extLst>
              </p:cNvPr>
              <p:cNvSpPr/>
              <p:nvPr/>
            </p:nvSpPr>
            <p:spPr>
              <a:xfrm>
                <a:off x="6460523" y="278394"/>
                <a:ext cx="728432" cy="1191399"/>
              </a:xfrm>
              <a:custGeom>
                <a:avLst/>
                <a:gdLst/>
                <a:ahLst/>
                <a:cxnLst/>
                <a:rect l="l" t="t" r="r" b="b"/>
                <a:pathLst>
                  <a:path w="16066" h="26277" extrusionOk="0">
                    <a:moveTo>
                      <a:pt x="141" y="1"/>
                    </a:moveTo>
                    <a:lnTo>
                      <a:pt x="48" y="48"/>
                    </a:lnTo>
                    <a:lnTo>
                      <a:pt x="48" y="141"/>
                    </a:lnTo>
                    <a:lnTo>
                      <a:pt x="1" y="188"/>
                    </a:lnTo>
                    <a:lnTo>
                      <a:pt x="48" y="235"/>
                    </a:lnTo>
                    <a:lnTo>
                      <a:pt x="48" y="329"/>
                    </a:lnTo>
                    <a:lnTo>
                      <a:pt x="141" y="376"/>
                    </a:lnTo>
                    <a:lnTo>
                      <a:pt x="282" y="376"/>
                    </a:lnTo>
                    <a:lnTo>
                      <a:pt x="7401" y="7541"/>
                    </a:lnTo>
                    <a:lnTo>
                      <a:pt x="11851" y="11991"/>
                    </a:lnTo>
                    <a:lnTo>
                      <a:pt x="14099" y="14192"/>
                    </a:lnTo>
                    <a:lnTo>
                      <a:pt x="15223" y="15316"/>
                    </a:lnTo>
                    <a:lnTo>
                      <a:pt x="15785" y="15878"/>
                    </a:lnTo>
                    <a:lnTo>
                      <a:pt x="15785" y="15925"/>
                    </a:lnTo>
                    <a:lnTo>
                      <a:pt x="15785" y="16019"/>
                    </a:lnTo>
                    <a:lnTo>
                      <a:pt x="15785" y="16206"/>
                    </a:lnTo>
                    <a:lnTo>
                      <a:pt x="15785" y="16628"/>
                    </a:lnTo>
                    <a:lnTo>
                      <a:pt x="15785" y="25901"/>
                    </a:lnTo>
                    <a:lnTo>
                      <a:pt x="15785" y="25948"/>
                    </a:lnTo>
                    <a:lnTo>
                      <a:pt x="15738" y="25995"/>
                    </a:lnTo>
                    <a:lnTo>
                      <a:pt x="15691" y="26089"/>
                    </a:lnTo>
                    <a:lnTo>
                      <a:pt x="15691" y="26182"/>
                    </a:lnTo>
                    <a:lnTo>
                      <a:pt x="15738" y="26229"/>
                    </a:lnTo>
                    <a:lnTo>
                      <a:pt x="15785" y="26276"/>
                    </a:lnTo>
                    <a:lnTo>
                      <a:pt x="15925" y="26276"/>
                    </a:lnTo>
                    <a:lnTo>
                      <a:pt x="16019" y="26229"/>
                    </a:lnTo>
                    <a:lnTo>
                      <a:pt x="16019" y="26182"/>
                    </a:lnTo>
                    <a:lnTo>
                      <a:pt x="16066" y="26089"/>
                    </a:lnTo>
                    <a:lnTo>
                      <a:pt x="16019" y="25995"/>
                    </a:lnTo>
                    <a:lnTo>
                      <a:pt x="15972" y="25948"/>
                    </a:lnTo>
                    <a:lnTo>
                      <a:pt x="15972" y="25901"/>
                    </a:lnTo>
                    <a:lnTo>
                      <a:pt x="15972" y="16628"/>
                    </a:lnTo>
                    <a:lnTo>
                      <a:pt x="15972" y="16206"/>
                    </a:lnTo>
                    <a:lnTo>
                      <a:pt x="15972" y="16019"/>
                    </a:lnTo>
                    <a:lnTo>
                      <a:pt x="15972" y="15925"/>
                    </a:lnTo>
                    <a:lnTo>
                      <a:pt x="15972" y="15832"/>
                    </a:lnTo>
                    <a:lnTo>
                      <a:pt x="15925" y="15785"/>
                    </a:lnTo>
                    <a:lnTo>
                      <a:pt x="15363" y="15223"/>
                    </a:lnTo>
                    <a:lnTo>
                      <a:pt x="14239" y="14099"/>
                    </a:lnTo>
                    <a:lnTo>
                      <a:pt x="11991" y="11850"/>
                    </a:lnTo>
                    <a:lnTo>
                      <a:pt x="7542" y="7401"/>
                    </a:lnTo>
                    <a:lnTo>
                      <a:pt x="376" y="235"/>
                    </a:lnTo>
                    <a:lnTo>
                      <a:pt x="376" y="141"/>
                    </a:lnTo>
                    <a:lnTo>
                      <a:pt x="329" y="48"/>
                    </a:lnTo>
                    <a:lnTo>
                      <a:pt x="28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819C6132-E5D9-F745-8ADF-67919840D23F}"/>
                  </a:ext>
                </a:extLst>
              </p:cNvPr>
              <p:cNvSpPr/>
              <p:nvPr/>
            </p:nvSpPr>
            <p:spPr>
              <a:xfrm>
                <a:off x="6534880" y="278394"/>
                <a:ext cx="726301" cy="1191399"/>
              </a:xfrm>
              <a:custGeom>
                <a:avLst/>
                <a:gdLst/>
                <a:ahLst/>
                <a:cxnLst/>
                <a:rect l="l" t="t" r="r" b="b"/>
                <a:pathLst>
                  <a:path w="16019" h="26277" extrusionOk="0">
                    <a:moveTo>
                      <a:pt x="94" y="1"/>
                    </a:moveTo>
                    <a:lnTo>
                      <a:pt x="47" y="48"/>
                    </a:lnTo>
                    <a:lnTo>
                      <a:pt x="0" y="141"/>
                    </a:lnTo>
                    <a:lnTo>
                      <a:pt x="0" y="188"/>
                    </a:lnTo>
                    <a:lnTo>
                      <a:pt x="0" y="235"/>
                    </a:lnTo>
                    <a:lnTo>
                      <a:pt x="47" y="329"/>
                    </a:lnTo>
                    <a:lnTo>
                      <a:pt x="141" y="376"/>
                    </a:lnTo>
                    <a:lnTo>
                      <a:pt x="234" y="376"/>
                    </a:lnTo>
                    <a:lnTo>
                      <a:pt x="7400" y="7541"/>
                    </a:lnTo>
                    <a:lnTo>
                      <a:pt x="11850" y="11991"/>
                    </a:lnTo>
                    <a:lnTo>
                      <a:pt x="14098" y="14192"/>
                    </a:lnTo>
                    <a:lnTo>
                      <a:pt x="15175" y="15316"/>
                    </a:lnTo>
                    <a:lnTo>
                      <a:pt x="15737" y="15878"/>
                    </a:lnTo>
                    <a:lnTo>
                      <a:pt x="15737" y="15925"/>
                    </a:lnTo>
                    <a:lnTo>
                      <a:pt x="15737" y="16019"/>
                    </a:lnTo>
                    <a:lnTo>
                      <a:pt x="15737" y="16206"/>
                    </a:lnTo>
                    <a:lnTo>
                      <a:pt x="15737" y="16628"/>
                    </a:lnTo>
                    <a:lnTo>
                      <a:pt x="15737" y="25901"/>
                    </a:lnTo>
                    <a:lnTo>
                      <a:pt x="15784" y="25948"/>
                    </a:lnTo>
                    <a:lnTo>
                      <a:pt x="15691" y="25995"/>
                    </a:lnTo>
                    <a:lnTo>
                      <a:pt x="15644" y="26089"/>
                    </a:lnTo>
                    <a:lnTo>
                      <a:pt x="15691" y="26182"/>
                    </a:lnTo>
                    <a:lnTo>
                      <a:pt x="15737" y="26229"/>
                    </a:lnTo>
                    <a:lnTo>
                      <a:pt x="15784" y="26276"/>
                    </a:lnTo>
                    <a:lnTo>
                      <a:pt x="15925" y="26276"/>
                    </a:lnTo>
                    <a:lnTo>
                      <a:pt x="15972" y="26229"/>
                    </a:lnTo>
                    <a:lnTo>
                      <a:pt x="16018" y="26182"/>
                    </a:lnTo>
                    <a:lnTo>
                      <a:pt x="16018" y="26089"/>
                    </a:lnTo>
                    <a:lnTo>
                      <a:pt x="15972"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44" y="11850"/>
                    </a:lnTo>
                    <a:lnTo>
                      <a:pt x="7494" y="7401"/>
                    </a:lnTo>
                    <a:lnTo>
                      <a:pt x="375" y="235"/>
                    </a:lnTo>
                    <a:lnTo>
                      <a:pt x="328" y="235"/>
                    </a:lnTo>
                    <a:lnTo>
                      <a:pt x="328" y="141"/>
                    </a:lnTo>
                    <a:lnTo>
                      <a:pt x="281" y="48"/>
                    </a:lnTo>
                    <a:lnTo>
                      <a:pt x="23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A4DE272F-FD0B-C2DC-72CB-1289B88F65B2}"/>
                  </a:ext>
                </a:extLst>
              </p:cNvPr>
              <p:cNvSpPr/>
              <p:nvPr/>
            </p:nvSpPr>
            <p:spPr>
              <a:xfrm>
                <a:off x="6607062" y="278394"/>
                <a:ext cx="726301" cy="1191399"/>
              </a:xfrm>
              <a:custGeom>
                <a:avLst/>
                <a:gdLst/>
                <a:ahLst/>
                <a:cxnLst/>
                <a:rect l="l" t="t" r="r" b="b"/>
                <a:pathLst>
                  <a:path w="16019" h="26277" extrusionOk="0">
                    <a:moveTo>
                      <a:pt x="141" y="1"/>
                    </a:moveTo>
                    <a:lnTo>
                      <a:pt x="48" y="48"/>
                    </a:lnTo>
                    <a:lnTo>
                      <a:pt x="1" y="141"/>
                    </a:lnTo>
                    <a:lnTo>
                      <a:pt x="1" y="188"/>
                    </a:lnTo>
                    <a:lnTo>
                      <a:pt x="1" y="235"/>
                    </a:lnTo>
                    <a:lnTo>
                      <a:pt x="48" y="329"/>
                    </a:lnTo>
                    <a:lnTo>
                      <a:pt x="141" y="376"/>
                    </a:lnTo>
                    <a:lnTo>
                      <a:pt x="235" y="376"/>
                    </a:lnTo>
                    <a:lnTo>
                      <a:pt x="7401" y="7541"/>
                    </a:lnTo>
                    <a:lnTo>
                      <a:pt x="11850" y="11991"/>
                    </a:lnTo>
                    <a:lnTo>
                      <a:pt x="14099" y="14192"/>
                    </a:lnTo>
                    <a:lnTo>
                      <a:pt x="15223" y="15316"/>
                    </a:lnTo>
                    <a:lnTo>
                      <a:pt x="15738" y="15878"/>
                    </a:lnTo>
                    <a:lnTo>
                      <a:pt x="15785" y="15878"/>
                    </a:lnTo>
                    <a:lnTo>
                      <a:pt x="15785" y="15925"/>
                    </a:lnTo>
                    <a:lnTo>
                      <a:pt x="15785" y="16019"/>
                    </a:lnTo>
                    <a:lnTo>
                      <a:pt x="15785" y="16206"/>
                    </a:lnTo>
                    <a:lnTo>
                      <a:pt x="15785" y="16628"/>
                    </a:lnTo>
                    <a:lnTo>
                      <a:pt x="15785" y="25901"/>
                    </a:lnTo>
                    <a:lnTo>
                      <a:pt x="15785" y="25948"/>
                    </a:lnTo>
                    <a:lnTo>
                      <a:pt x="15691" y="25995"/>
                    </a:lnTo>
                    <a:lnTo>
                      <a:pt x="15691" y="26089"/>
                    </a:lnTo>
                    <a:lnTo>
                      <a:pt x="15691" y="26182"/>
                    </a:lnTo>
                    <a:lnTo>
                      <a:pt x="15738" y="26229"/>
                    </a:lnTo>
                    <a:lnTo>
                      <a:pt x="15785" y="26276"/>
                    </a:lnTo>
                    <a:lnTo>
                      <a:pt x="15925" y="26276"/>
                    </a:lnTo>
                    <a:lnTo>
                      <a:pt x="15972" y="26229"/>
                    </a:lnTo>
                    <a:lnTo>
                      <a:pt x="16019" y="26182"/>
                    </a:lnTo>
                    <a:lnTo>
                      <a:pt x="16019" y="26089"/>
                    </a:lnTo>
                    <a:lnTo>
                      <a:pt x="16019"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239" y="14099"/>
                    </a:lnTo>
                    <a:lnTo>
                      <a:pt x="11991" y="11850"/>
                    </a:lnTo>
                    <a:lnTo>
                      <a:pt x="7541" y="7401"/>
                    </a:lnTo>
                    <a:lnTo>
                      <a:pt x="375" y="235"/>
                    </a:lnTo>
                    <a:lnTo>
                      <a:pt x="375" y="141"/>
                    </a:lnTo>
                    <a:lnTo>
                      <a:pt x="329"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17C919AE-5A31-3068-AC42-2F5CBE1F5484}"/>
                  </a:ext>
                </a:extLst>
              </p:cNvPr>
              <p:cNvSpPr/>
              <p:nvPr/>
            </p:nvSpPr>
            <p:spPr>
              <a:xfrm>
                <a:off x="6681374" y="278394"/>
                <a:ext cx="726347" cy="1191399"/>
              </a:xfrm>
              <a:custGeom>
                <a:avLst/>
                <a:gdLst/>
                <a:ahLst/>
                <a:cxnLst/>
                <a:rect l="l" t="t" r="r" b="b"/>
                <a:pathLst>
                  <a:path w="16020" h="26277" extrusionOk="0">
                    <a:moveTo>
                      <a:pt x="95" y="1"/>
                    </a:moveTo>
                    <a:lnTo>
                      <a:pt x="48" y="48"/>
                    </a:lnTo>
                    <a:lnTo>
                      <a:pt x="1" y="141"/>
                    </a:lnTo>
                    <a:lnTo>
                      <a:pt x="1" y="188"/>
                    </a:lnTo>
                    <a:lnTo>
                      <a:pt x="1" y="235"/>
                    </a:lnTo>
                    <a:lnTo>
                      <a:pt x="48" y="329"/>
                    </a:lnTo>
                    <a:lnTo>
                      <a:pt x="141" y="376"/>
                    </a:lnTo>
                    <a:lnTo>
                      <a:pt x="235" y="376"/>
                    </a:lnTo>
                    <a:lnTo>
                      <a:pt x="7354" y="7541"/>
                    </a:lnTo>
                    <a:lnTo>
                      <a:pt x="11851" y="11991"/>
                    </a:lnTo>
                    <a:lnTo>
                      <a:pt x="14052" y="14192"/>
                    </a:lnTo>
                    <a:lnTo>
                      <a:pt x="15176" y="15316"/>
                    </a:lnTo>
                    <a:lnTo>
                      <a:pt x="15738" y="15878"/>
                    </a:lnTo>
                    <a:lnTo>
                      <a:pt x="15738" y="15925"/>
                    </a:lnTo>
                    <a:lnTo>
                      <a:pt x="15738" y="16019"/>
                    </a:lnTo>
                    <a:lnTo>
                      <a:pt x="15738" y="16206"/>
                    </a:lnTo>
                    <a:lnTo>
                      <a:pt x="15738" y="16628"/>
                    </a:lnTo>
                    <a:lnTo>
                      <a:pt x="15738" y="25901"/>
                    </a:lnTo>
                    <a:lnTo>
                      <a:pt x="15738" y="25948"/>
                    </a:lnTo>
                    <a:lnTo>
                      <a:pt x="15691" y="25995"/>
                    </a:lnTo>
                    <a:lnTo>
                      <a:pt x="15644" y="26089"/>
                    </a:lnTo>
                    <a:lnTo>
                      <a:pt x="15691" y="26182"/>
                    </a:lnTo>
                    <a:lnTo>
                      <a:pt x="15691" y="26229"/>
                    </a:lnTo>
                    <a:lnTo>
                      <a:pt x="15785" y="26276"/>
                    </a:lnTo>
                    <a:lnTo>
                      <a:pt x="15925" y="26276"/>
                    </a:lnTo>
                    <a:lnTo>
                      <a:pt x="15972" y="26229"/>
                    </a:lnTo>
                    <a:lnTo>
                      <a:pt x="16019" y="26182"/>
                    </a:lnTo>
                    <a:lnTo>
                      <a:pt x="16019" y="26089"/>
                    </a:lnTo>
                    <a:lnTo>
                      <a:pt x="15972" y="25995"/>
                    </a:lnTo>
                    <a:lnTo>
                      <a:pt x="15925" y="25948"/>
                    </a:lnTo>
                    <a:lnTo>
                      <a:pt x="15925" y="25901"/>
                    </a:lnTo>
                    <a:lnTo>
                      <a:pt x="15925" y="16628"/>
                    </a:lnTo>
                    <a:lnTo>
                      <a:pt x="15925" y="16206"/>
                    </a:lnTo>
                    <a:lnTo>
                      <a:pt x="15925" y="16019"/>
                    </a:lnTo>
                    <a:lnTo>
                      <a:pt x="15925" y="15925"/>
                    </a:lnTo>
                    <a:lnTo>
                      <a:pt x="15925" y="15832"/>
                    </a:lnTo>
                    <a:lnTo>
                      <a:pt x="15879" y="15785"/>
                    </a:lnTo>
                    <a:lnTo>
                      <a:pt x="15317" y="15223"/>
                    </a:lnTo>
                    <a:lnTo>
                      <a:pt x="14192" y="14099"/>
                    </a:lnTo>
                    <a:lnTo>
                      <a:pt x="11944" y="11850"/>
                    </a:lnTo>
                    <a:lnTo>
                      <a:pt x="7495" y="7401"/>
                    </a:lnTo>
                    <a:lnTo>
                      <a:pt x="329" y="235"/>
                    </a:lnTo>
                    <a:lnTo>
                      <a:pt x="329" y="141"/>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C008374F-A85E-A35E-2F49-4820FEC0028B}"/>
                  </a:ext>
                </a:extLst>
              </p:cNvPr>
              <p:cNvSpPr/>
              <p:nvPr/>
            </p:nvSpPr>
            <p:spPr>
              <a:xfrm>
                <a:off x="6753601" y="278394"/>
                <a:ext cx="726301" cy="1191399"/>
              </a:xfrm>
              <a:custGeom>
                <a:avLst/>
                <a:gdLst/>
                <a:ahLst/>
                <a:cxnLst/>
                <a:rect l="l" t="t" r="r" b="b"/>
                <a:pathLst>
                  <a:path w="16019" h="26277" extrusionOk="0">
                    <a:moveTo>
                      <a:pt x="94" y="1"/>
                    </a:moveTo>
                    <a:lnTo>
                      <a:pt x="47" y="48"/>
                    </a:lnTo>
                    <a:lnTo>
                      <a:pt x="0" y="141"/>
                    </a:lnTo>
                    <a:lnTo>
                      <a:pt x="0" y="188"/>
                    </a:lnTo>
                    <a:lnTo>
                      <a:pt x="0" y="235"/>
                    </a:lnTo>
                    <a:lnTo>
                      <a:pt x="47" y="329"/>
                    </a:lnTo>
                    <a:lnTo>
                      <a:pt x="141" y="376"/>
                    </a:lnTo>
                    <a:lnTo>
                      <a:pt x="235" y="376"/>
                    </a:lnTo>
                    <a:lnTo>
                      <a:pt x="7401" y="7541"/>
                    </a:lnTo>
                    <a:lnTo>
                      <a:pt x="11850" y="11991"/>
                    </a:lnTo>
                    <a:lnTo>
                      <a:pt x="14098" y="14192"/>
                    </a:lnTo>
                    <a:lnTo>
                      <a:pt x="15222" y="15316"/>
                    </a:lnTo>
                    <a:lnTo>
                      <a:pt x="15738" y="15878"/>
                    </a:lnTo>
                    <a:lnTo>
                      <a:pt x="15784" y="15878"/>
                    </a:lnTo>
                    <a:lnTo>
                      <a:pt x="15784" y="15925"/>
                    </a:lnTo>
                    <a:lnTo>
                      <a:pt x="15784" y="16019"/>
                    </a:lnTo>
                    <a:lnTo>
                      <a:pt x="15784" y="16206"/>
                    </a:lnTo>
                    <a:lnTo>
                      <a:pt x="15784" y="16628"/>
                    </a:lnTo>
                    <a:lnTo>
                      <a:pt x="15784" y="25901"/>
                    </a:lnTo>
                    <a:lnTo>
                      <a:pt x="15784" y="25948"/>
                    </a:lnTo>
                    <a:lnTo>
                      <a:pt x="15691" y="25995"/>
                    </a:lnTo>
                    <a:lnTo>
                      <a:pt x="15691" y="26089"/>
                    </a:lnTo>
                    <a:lnTo>
                      <a:pt x="15691" y="26182"/>
                    </a:lnTo>
                    <a:lnTo>
                      <a:pt x="15738" y="26229"/>
                    </a:lnTo>
                    <a:lnTo>
                      <a:pt x="15784" y="26276"/>
                    </a:lnTo>
                    <a:lnTo>
                      <a:pt x="15925" y="26276"/>
                    </a:lnTo>
                    <a:lnTo>
                      <a:pt x="15972" y="26229"/>
                    </a:lnTo>
                    <a:lnTo>
                      <a:pt x="16019" y="26182"/>
                    </a:lnTo>
                    <a:lnTo>
                      <a:pt x="16019" y="26089"/>
                    </a:lnTo>
                    <a:lnTo>
                      <a:pt x="16019"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91" y="11850"/>
                    </a:lnTo>
                    <a:lnTo>
                      <a:pt x="7494" y="7401"/>
                    </a:lnTo>
                    <a:lnTo>
                      <a:pt x="375" y="235"/>
                    </a:lnTo>
                    <a:lnTo>
                      <a:pt x="328" y="235"/>
                    </a:lnTo>
                    <a:lnTo>
                      <a:pt x="375" y="141"/>
                    </a:lnTo>
                    <a:lnTo>
                      <a:pt x="328"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E3D8697E-7DD6-EF67-DF2F-CC55D7DC09C4}"/>
                  </a:ext>
                </a:extLst>
              </p:cNvPr>
              <p:cNvSpPr/>
              <p:nvPr/>
            </p:nvSpPr>
            <p:spPr>
              <a:xfrm>
                <a:off x="6825782" y="278394"/>
                <a:ext cx="728432" cy="1191399"/>
              </a:xfrm>
              <a:custGeom>
                <a:avLst/>
                <a:gdLst/>
                <a:ahLst/>
                <a:cxnLst/>
                <a:rect l="l" t="t" r="r" b="b"/>
                <a:pathLst>
                  <a:path w="16066" h="26277" extrusionOk="0">
                    <a:moveTo>
                      <a:pt x="141" y="1"/>
                    </a:moveTo>
                    <a:lnTo>
                      <a:pt x="95" y="48"/>
                    </a:lnTo>
                    <a:lnTo>
                      <a:pt x="48" y="141"/>
                    </a:lnTo>
                    <a:lnTo>
                      <a:pt x="1" y="188"/>
                    </a:lnTo>
                    <a:lnTo>
                      <a:pt x="48" y="235"/>
                    </a:lnTo>
                    <a:lnTo>
                      <a:pt x="95" y="329"/>
                    </a:lnTo>
                    <a:lnTo>
                      <a:pt x="141" y="376"/>
                    </a:lnTo>
                    <a:lnTo>
                      <a:pt x="282" y="376"/>
                    </a:lnTo>
                    <a:lnTo>
                      <a:pt x="7401" y="7541"/>
                    </a:lnTo>
                    <a:lnTo>
                      <a:pt x="11897" y="11991"/>
                    </a:lnTo>
                    <a:lnTo>
                      <a:pt x="14099" y="14192"/>
                    </a:lnTo>
                    <a:lnTo>
                      <a:pt x="15223" y="15316"/>
                    </a:lnTo>
                    <a:lnTo>
                      <a:pt x="15785" y="15878"/>
                    </a:lnTo>
                    <a:lnTo>
                      <a:pt x="15785" y="15925"/>
                    </a:lnTo>
                    <a:lnTo>
                      <a:pt x="15785" y="16019"/>
                    </a:lnTo>
                    <a:lnTo>
                      <a:pt x="15785" y="16206"/>
                    </a:lnTo>
                    <a:lnTo>
                      <a:pt x="15785" y="16628"/>
                    </a:lnTo>
                    <a:lnTo>
                      <a:pt x="15785" y="25901"/>
                    </a:lnTo>
                    <a:lnTo>
                      <a:pt x="15785" y="25948"/>
                    </a:lnTo>
                    <a:lnTo>
                      <a:pt x="15738" y="25995"/>
                    </a:lnTo>
                    <a:lnTo>
                      <a:pt x="15691" y="26089"/>
                    </a:lnTo>
                    <a:lnTo>
                      <a:pt x="15691" y="26182"/>
                    </a:lnTo>
                    <a:lnTo>
                      <a:pt x="15738" y="26229"/>
                    </a:lnTo>
                    <a:lnTo>
                      <a:pt x="15785" y="26276"/>
                    </a:lnTo>
                    <a:lnTo>
                      <a:pt x="15925" y="26276"/>
                    </a:lnTo>
                    <a:lnTo>
                      <a:pt x="16019" y="26229"/>
                    </a:lnTo>
                    <a:lnTo>
                      <a:pt x="16019" y="26182"/>
                    </a:lnTo>
                    <a:lnTo>
                      <a:pt x="16066" y="26089"/>
                    </a:lnTo>
                    <a:lnTo>
                      <a:pt x="16019" y="25995"/>
                    </a:lnTo>
                    <a:lnTo>
                      <a:pt x="15972" y="25948"/>
                    </a:lnTo>
                    <a:lnTo>
                      <a:pt x="15972" y="25901"/>
                    </a:lnTo>
                    <a:lnTo>
                      <a:pt x="15972" y="16628"/>
                    </a:lnTo>
                    <a:lnTo>
                      <a:pt x="15972" y="16206"/>
                    </a:lnTo>
                    <a:lnTo>
                      <a:pt x="15972" y="16019"/>
                    </a:lnTo>
                    <a:lnTo>
                      <a:pt x="15972" y="15925"/>
                    </a:lnTo>
                    <a:lnTo>
                      <a:pt x="15972" y="15832"/>
                    </a:lnTo>
                    <a:lnTo>
                      <a:pt x="15925" y="15785"/>
                    </a:lnTo>
                    <a:lnTo>
                      <a:pt x="15363" y="15223"/>
                    </a:lnTo>
                    <a:lnTo>
                      <a:pt x="14239" y="14099"/>
                    </a:lnTo>
                    <a:lnTo>
                      <a:pt x="11991" y="11850"/>
                    </a:lnTo>
                    <a:lnTo>
                      <a:pt x="7542" y="7401"/>
                    </a:lnTo>
                    <a:lnTo>
                      <a:pt x="376" y="235"/>
                    </a:lnTo>
                    <a:lnTo>
                      <a:pt x="376" y="141"/>
                    </a:lnTo>
                    <a:lnTo>
                      <a:pt x="329" y="48"/>
                    </a:lnTo>
                    <a:lnTo>
                      <a:pt x="28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 name="Google Shape;631;p31">
              <a:extLst>
                <a:ext uri="{FF2B5EF4-FFF2-40B4-BE49-F238E27FC236}">
                  <a16:creationId xmlns:a16="http://schemas.microsoft.com/office/drawing/2014/main" id="{53C76EF8-7767-81C5-A084-FE10236DAEC2}"/>
                </a:ext>
              </a:extLst>
            </p:cNvPr>
            <p:cNvSpPr/>
            <p:nvPr/>
          </p:nvSpPr>
          <p:spPr>
            <a:xfrm rot="10800000">
              <a:off x="2989508" y="3714979"/>
              <a:ext cx="4378847" cy="2268043"/>
            </a:xfrm>
            <a:custGeom>
              <a:avLst/>
              <a:gdLst/>
              <a:ahLst/>
              <a:cxnLst/>
              <a:rect l="l" t="t" r="r" b="b"/>
              <a:pathLst>
                <a:path w="96578" h="50023" extrusionOk="0">
                  <a:moveTo>
                    <a:pt x="94" y="1"/>
                  </a:moveTo>
                  <a:lnTo>
                    <a:pt x="47" y="48"/>
                  </a:lnTo>
                  <a:lnTo>
                    <a:pt x="0" y="94"/>
                  </a:lnTo>
                  <a:lnTo>
                    <a:pt x="0" y="141"/>
                  </a:lnTo>
                  <a:lnTo>
                    <a:pt x="47" y="282"/>
                  </a:lnTo>
                  <a:lnTo>
                    <a:pt x="94" y="329"/>
                  </a:lnTo>
                  <a:lnTo>
                    <a:pt x="94" y="4357"/>
                  </a:lnTo>
                  <a:lnTo>
                    <a:pt x="94" y="10773"/>
                  </a:lnTo>
                  <a:lnTo>
                    <a:pt x="94" y="12366"/>
                  </a:lnTo>
                  <a:lnTo>
                    <a:pt x="94" y="12600"/>
                  </a:lnTo>
                  <a:lnTo>
                    <a:pt x="94" y="12740"/>
                  </a:lnTo>
                  <a:lnTo>
                    <a:pt x="141" y="12787"/>
                  </a:lnTo>
                  <a:lnTo>
                    <a:pt x="188" y="12834"/>
                  </a:lnTo>
                  <a:lnTo>
                    <a:pt x="469" y="13115"/>
                  </a:lnTo>
                  <a:lnTo>
                    <a:pt x="1031" y="13677"/>
                  </a:lnTo>
                  <a:lnTo>
                    <a:pt x="3326" y="15972"/>
                  </a:lnTo>
                  <a:lnTo>
                    <a:pt x="9461" y="22061"/>
                  </a:lnTo>
                  <a:lnTo>
                    <a:pt x="12506" y="25152"/>
                  </a:lnTo>
                  <a:lnTo>
                    <a:pt x="12693" y="25339"/>
                  </a:lnTo>
                  <a:lnTo>
                    <a:pt x="12787" y="25433"/>
                  </a:lnTo>
                  <a:lnTo>
                    <a:pt x="12833" y="25480"/>
                  </a:lnTo>
                  <a:lnTo>
                    <a:pt x="12880" y="25527"/>
                  </a:lnTo>
                  <a:lnTo>
                    <a:pt x="80981" y="25527"/>
                  </a:lnTo>
                  <a:lnTo>
                    <a:pt x="81074" y="25573"/>
                  </a:lnTo>
                  <a:lnTo>
                    <a:pt x="81777" y="26323"/>
                  </a:lnTo>
                  <a:lnTo>
                    <a:pt x="89177" y="33723"/>
                  </a:lnTo>
                  <a:lnTo>
                    <a:pt x="92877" y="37423"/>
                  </a:lnTo>
                  <a:lnTo>
                    <a:pt x="94751" y="39250"/>
                  </a:lnTo>
                  <a:lnTo>
                    <a:pt x="95641" y="40186"/>
                  </a:lnTo>
                  <a:lnTo>
                    <a:pt x="96109" y="40655"/>
                  </a:lnTo>
                  <a:lnTo>
                    <a:pt x="96343" y="40842"/>
                  </a:lnTo>
                  <a:lnTo>
                    <a:pt x="96343" y="40889"/>
                  </a:lnTo>
                  <a:lnTo>
                    <a:pt x="96343" y="40983"/>
                  </a:lnTo>
                  <a:lnTo>
                    <a:pt x="96343" y="41123"/>
                  </a:lnTo>
                  <a:lnTo>
                    <a:pt x="96343" y="49647"/>
                  </a:lnTo>
                  <a:lnTo>
                    <a:pt x="96343" y="49694"/>
                  </a:lnTo>
                  <a:lnTo>
                    <a:pt x="96249" y="49741"/>
                  </a:lnTo>
                  <a:lnTo>
                    <a:pt x="96249" y="49835"/>
                  </a:lnTo>
                  <a:lnTo>
                    <a:pt x="96249" y="49928"/>
                  </a:lnTo>
                  <a:lnTo>
                    <a:pt x="96296" y="49975"/>
                  </a:lnTo>
                  <a:lnTo>
                    <a:pt x="96343" y="50022"/>
                  </a:lnTo>
                  <a:lnTo>
                    <a:pt x="96484" y="50022"/>
                  </a:lnTo>
                  <a:lnTo>
                    <a:pt x="96530" y="49975"/>
                  </a:lnTo>
                  <a:lnTo>
                    <a:pt x="96577" y="49928"/>
                  </a:lnTo>
                  <a:lnTo>
                    <a:pt x="96577" y="49835"/>
                  </a:lnTo>
                  <a:lnTo>
                    <a:pt x="96577" y="49741"/>
                  </a:lnTo>
                  <a:lnTo>
                    <a:pt x="96484" y="49694"/>
                  </a:lnTo>
                  <a:lnTo>
                    <a:pt x="96484" y="49647"/>
                  </a:lnTo>
                  <a:lnTo>
                    <a:pt x="96484" y="41123"/>
                  </a:lnTo>
                  <a:lnTo>
                    <a:pt x="96484" y="40983"/>
                  </a:lnTo>
                  <a:lnTo>
                    <a:pt x="96484" y="40889"/>
                  </a:lnTo>
                  <a:lnTo>
                    <a:pt x="96484" y="40842"/>
                  </a:lnTo>
                  <a:lnTo>
                    <a:pt x="96484" y="40795"/>
                  </a:lnTo>
                  <a:lnTo>
                    <a:pt x="96249" y="40514"/>
                  </a:lnTo>
                  <a:lnTo>
                    <a:pt x="95781" y="40046"/>
                  </a:lnTo>
                  <a:lnTo>
                    <a:pt x="94844" y="39156"/>
                  </a:lnTo>
                  <a:lnTo>
                    <a:pt x="93018" y="37283"/>
                  </a:lnTo>
                  <a:lnTo>
                    <a:pt x="89318" y="33582"/>
                  </a:lnTo>
                  <a:lnTo>
                    <a:pt x="81917" y="26182"/>
                  </a:lnTo>
                  <a:lnTo>
                    <a:pt x="81168" y="25480"/>
                  </a:lnTo>
                  <a:lnTo>
                    <a:pt x="81074" y="25339"/>
                  </a:lnTo>
                  <a:lnTo>
                    <a:pt x="12927" y="25339"/>
                  </a:lnTo>
                  <a:lnTo>
                    <a:pt x="12927" y="25292"/>
                  </a:lnTo>
                  <a:lnTo>
                    <a:pt x="12833" y="25199"/>
                  </a:lnTo>
                  <a:lnTo>
                    <a:pt x="12599" y="25011"/>
                  </a:lnTo>
                  <a:lnTo>
                    <a:pt x="9555" y="21967"/>
                  </a:lnTo>
                  <a:lnTo>
                    <a:pt x="3466" y="15831"/>
                  </a:lnTo>
                  <a:lnTo>
                    <a:pt x="1171" y="13536"/>
                  </a:lnTo>
                  <a:lnTo>
                    <a:pt x="609" y="12974"/>
                  </a:lnTo>
                  <a:lnTo>
                    <a:pt x="328" y="12693"/>
                  </a:lnTo>
                  <a:lnTo>
                    <a:pt x="281" y="12693"/>
                  </a:lnTo>
                  <a:lnTo>
                    <a:pt x="281" y="12647"/>
                  </a:lnTo>
                  <a:lnTo>
                    <a:pt x="281" y="12600"/>
                  </a:lnTo>
                  <a:lnTo>
                    <a:pt x="281" y="12366"/>
                  </a:lnTo>
                  <a:lnTo>
                    <a:pt x="281" y="10773"/>
                  </a:lnTo>
                  <a:lnTo>
                    <a:pt x="281" y="4357"/>
                  </a:lnTo>
                  <a:lnTo>
                    <a:pt x="281" y="329"/>
                  </a:lnTo>
                  <a:lnTo>
                    <a:pt x="328" y="282"/>
                  </a:lnTo>
                  <a:lnTo>
                    <a:pt x="375" y="141"/>
                  </a:lnTo>
                  <a:lnTo>
                    <a:pt x="375" y="94"/>
                  </a:lnTo>
                  <a:lnTo>
                    <a:pt x="328" y="48"/>
                  </a:lnTo>
                  <a:lnTo>
                    <a:pt x="23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 name="Google Shape;632;p31">
              <a:extLst>
                <a:ext uri="{FF2B5EF4-FFF2-40B4-BE49-F238E27FC236}">
                  <a16:creationId xmlns:a16="http://schemas.microsoft.com/office/drawing/2014/main" id="{B0BEEB70-4946-943D-225A-657826115C5C}"/>
                </a:ext>
              </a:extLst>
            </p:cNvPr>
            <p:cNvGrpSpPr/>
            <p:nvPr/>
          </p:nvGrpSpPr>
          <p:grpSpPr>
            <a:xfrm rot="10800000" flipH="1">
              <a:off x="810213" y="1047808"/>
              <a:ext cx="719954" cy="456619"/>
              <a:chOff x="5647214" y="3680345"/>
              <a:chExt cx="719954" cy="456619"/>
            </a:xfrm>
          </p:grpSpPr>
          <p:sp>
            <p:nvSpPr>
              <p:cNvPr id="633" name="Google Shape;633;p31">
                <a:extLst>
                  <a:ext uri="{FF2B5EF4-FFF2-40B4-BE49-F238E27FC236}">
                    <a16:creationId xmlns:a16="http://schemas.microsoft.com/office/drawing/2014/main" id="{574F5527-0623-447E-CA39-FA77E76523C7}"/>
                  </a:ext>
                </a:extLst>
              </p:cNvPr>
              <p:cNvSpPr/>
              <p:nvPr/>
            </p:nvSpPr>
            <p:spPr>
              <a:xfrm>
                <a:off x="5647214" y="3680345"/>
                <a:ext cx="719954" cy="456619"/>
              </a:xfrm>
              <a:custGeom>
                <a:avLst/>
                <a:gdLst/>
                <a:ahLst/>
                <a:cxnLst/>
                <a:rect l="l" t="t" r="r" b="b"/>
                <a:pathLst>
                  <a:path w="15879" h="10071" extrusionOk="0">
                    <a:moveTo>
                      <a:pt x="15691" y="1"/>
                    </a:moveTo>
                    <a:lnTo>
                      <a:pt x="15644" y="48"/>
                    </a:lnTo>
                    <a:lnTo>
                      <a:pt x="15550" y="48"/>
                    </a:lnTo>
                    <a:lnTo>
                      <a:pt x="15503" y="141"/>
                    </a:lnTo>
                    <a:lnTo>
                      <a:pt x="15503" y="188"/>
                    </a:lnTo>
                    <a:lnTo>
                      <a:pt x="15550" y="282"/>
                    </a:lnTo>
                    <a:lnTo>
                      <a:pt x="15597" y="329"/>
                    </a:lnTo>
                    <a:lnTo>
                      <a:pt x="15597" y="375"/>
                    </a:lnTo>
                    <a:lnTo>
                      <a:pt x="15597" y="3513"/>
                    </a:lnTo>
                    <a:lnTo>
                      <a:pt x="15597" y="5574"/>
                    </a:lnTo>
                    <a:lnTo>
                      <a:pt x="15597" y="6605"/>
                    </a:lnTo>
                    <a:lnTo>
                      <a:pt x="15597" y="6839"/>
                    </a:lnTo>
                    <a:lnTo>
                      <a:pt x="15597" y="6979"/>
                    </a:lnTo>
                    <a:lnTo>
                      <a:pt x="15550" y="7026"/>
                    </a:lnTo>
                    <a:lnTo>
                      <a:pt x="15222" y="7401"/>
                    </a:lnTo>
                    <a:lnTo>
                      <a:pt x="13817" y="8759"/>
                    </a:lnTo>
                    <a:lnTo>
                      <a:pt x="13115" y="9462"/>
                    </a:lnTo>
                    <a:lnTo>
                      <a:pt x="12787" y="9790"/>
                    </a:lnTo>
                    <a:lnTo>
                      <a:pt x="12787" y="9836"/>
                    </a:lnTo>
                    <a:lnTo>
                      <a:pt x="375" y="9836"/>
                    </a:lnTo>
                    <a:lnTo>
                      <a:pt x="282" y="9743"/>
                    </a:lnTo>
                    <a:lnTo>
                      <a:pt x="188" y="9696"/>
                    </a:lnTo>
                    <a:lnTo>
                      <a:pt x="141" y="9743"/>
                    </a:lnTo>
                    <a:lnTo>
                      <a:pt x="47" y="9790"/>
                    </a:lnTo>
                    <a:lnTo>
                      <a:pt x="47" y="9836"/>
                    </a:lnTo>
                    <a:lnTo>
                      <a:pt x="1" y="9883"/>
                    </a:lnTo>
                    <a:lnTo>
                      <a:pt x="47" y="9977"/>
                    </a:lnTo>
                    <a:lnTo>
                      <a:pt x="47" y="10024"/>
                    </a:lnTo>
                    <a:lnTo>
                      <a:pt x="141" y="10071"/>
                    </a:lnTo>
                    <a:lnTo>
                      <a:pt x="282" y="10071"/>
                    </a:lnTo>
                    <a:lnTo>
                      <a:pt x="375" y="9977"/>
                    </a:lnTo>
                    <a:lnTo>
                      <a:pt x="12881" y="9977"/>
                    </a:lnTo>
                    <a:lnTo>
                      <a:pt x="12881" y="9930"/>
                    </a:lnTo>
                    <a:lnTo>
                      <a:pt x="13255" y="9602"/>
                    </a:lnTo>
                    <a:lnTo>
                      <a:pt x="13958" y="8900"/>
                    </a:lnTo>
                    <a:lnTo>
                      <a:pt x="15316" y="7495"/>
                    </a:lnTo>
                    <a:lnTo>
                      <a:pt x="15691" y="7167"/>
                    </a:lnTo>
                    <a:lnTo>
                      <a:pt x="15738" y="7073"/>
                    </a:lnTo>
                    <a:lnTo>
                      <a:pt x="15784" y="7073"/>
                    </a:lnTo>
                    <a:lnTo>
                      <a:pt x="15784" y="7026"/>
                    </a:lnTo>
                    <a:lnTo>
                      <a:pt x="15784" y="6839"/>
                    </a:lnTo>
                    <a:lnTo>
                      <a:pt x="15784" y="6605"/>
                    </a:lnTo>
                    <a:lnTo>
                      <a:pt x="15784" y="5574"/>
                    </a:lnTo>
                    <a:lnTo>
                      <a:pt x="15784" y="3513"/>
                    </a:lnTo>
                    <a:lnTo>
                      <a:pt x="15784" y="375"/>
                    </a:lnTo>
                    <a:lnTo>
                      <a:pt x="15784" y="329"/>
                    </a:lnTo>
                    <a:lnTo>
                      <a:pt x="15831" y="282"/>
                    </a:lnTo>
                    <a:lnTo>
                      <a:pt x="15878" y="188"/>
                    </a:lnTo>
                    <a:lnTo>
                      <a:pt x="15878" y="141"/>
                    </a:lnTo>
                    <a:lnTo>
                      <a:pt x="15831" y="48"/>
                    </a:lnTo>
                    <a:lnTo>
                      <a:pt x="15784" y="48"/>
                    </a:lnTo>
                    <a:lnTo>
                      <a:pt x="1569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B637BB4E-F852-9F12-8152-D813426EBBBB}"/>
                  </a:ext>
                </a:extLst>
              </p:cNvPr>
              <p:cNvSpPr/>
              <p:nvPr/>
            </p:nvSpPr>
            <p:spPr>
              <a:xfrm>
                <a:off x="5647214" y="3680345"/>
                <a:ext cx="654120" cy="397178"/>
              </a:xfrm>
              <a:custGeom>
                <a:avLst/>
                <a:gdLst/>
                <a:ahLst/>
                <a:cxnLst/>
                <a:rect l="l" t="t" r="r" b="b"/>
                <a:pathLst>
                  <a:path w="14427" h="8760" extrusionOk="0">
                    <a:moveTo>
                      <a:pt x="14239" y="1"/>
                    </a:moveTo>
                    <a:lnTo>
                      <a:pt x="14192" y="48"/>
                    </a:lnTo>
                    <a:lnTo>
                      <a:pt x="14145" y="48"/>
                    </a:lnTo>
                    <a:lnTo>
                      <a:pt x="14098" y="141"/>
                    </a:lnTo>
                    <a:lnTo>
                      <a:pt x="14098" y="188"/>
                    </a:lnTo>
                    <a:lnTo>
                      <a:pt x="14098" y="282"/>
                    </a:lnTo>
                    <a:lnTo>
                      <a:pt x="14192" y="329"/>
                    </a:lnTo>
                    <a:lnTo>
                      <a:pt x="14192" y="375"/>
                    </a:lnTo>
                    <a:lnTo>
                      <a:pt x="14192" y="3232"/>
                    </a:lnTo>
                    <a:lnTo>
                      <a:pt x="14192" y="5059"/>
                    </a:lnTo>
                    <a:lnTo>
                      <a:pt x="14192" y="5996"/>
                    </a:lnTo>
                    <a:lnTo>
                      <a:pt x="14192" y="6230"/>
                    </a:lnTo>
                    <a:lnTo>
                      <a:pt x="14192" y="6324"/>
                    </a:lnTo>
                    <a:lnTo>
                      <a:pt x="14145" y="6370"/>
                    </a:lnTo>
                    <a:lnTo>
                      <a:pt x="13817" y="6698"/>
                    </a:lnTo>
                    <a:lnTo>
                      <a:pt x="12740" y="7776"/>
                    </a:lnTo>
                    <a:lnTo>
                      <a:pt x="12225" y="8291"/>
                    </a:lnTo>
                    <a:lnTo>
                      <a:pt x="12084" y="8431"/>
                    </a:lnTo>
                    <a:lnTo>
                      <a:pt x="12038" y="8478"/>
                    </a:lnTo>
                    <a:lnTo>
                      <a:pt x="11991" y="8525"/>
                    </a:lnTo>
                    <a:lnTo>
                      <a:pt x="375" y="8525"/>
                    </a:lnTo>
                    <a:lnTo>
                      <a:pt x="282" y="8431"/>
                    </a:lnTo>
                    <a:lnTo>
                      <a:pt x="188" y="8384"/>
                    </a:lnTo>
                    <a:lnTo>
                      <a:pt x="141" y="8431"/>
                    </a:lnTo>
                    <a:lnTo>
                      <a:pt x="47" y="8478"/>
                    </a:lnTo>
                    <a:lnTo>
                      <a:pt x="47" y="8525"/>
                    </a:lnTo>
                    <a:lnTo>
                      <a:pt x="1" y="8572"/>
                    </a:lnTo>
                    <a:lnTo>
                      <a:pt x="47" y="8665"/>
                    </a:lnTo>
                    <a:lnTo>
                      <a:pt x="47" y="8712"/>
                    </a:lnTo>
                    <a:lnTo>
                      <a:pt x="141" y="8759"/>
                    </a:lnTo>
                    <a:lnTo>
                      <a:pt x="282" y="8759"/>
                    </a:lnTo>
                    <a:lnTo>
                      <a:pt x="375" y="8665"/>
                    </a:lnTo>
                    <a:lnTo>
                      <a:pt x="12084" y="8665"/>
                    </a:lnTo>
                    <a:lnTo>
                      <a:pt x="12131" y="8619"/>
                    </a:lnTo>
                    <a:lnTo>
                      <a:pt x="12225" y="8572"/>
                    </a:lnTo>
                    <a:lnTo>
                      <a:pt x="12319" y="8431"/>
                    </a:lnTo>
                    <a:lnTo>
                      <a:pt x="12881" y="7869"/>
                    </a:lnTo>
                    <a:lnTo>
                      <a:pt x="13958" y="6839"/>
                    </a:lnTo>
                    <a:lnTo>
                      <a:pt x="14239" y="6511"/>
                    </a:lnTo>
                    <a:lnTo>
                      <a:pt x="14333" y="6417"/>
                    </a:lnTo>
                    <a:lnTo>
                      <a:pt x="14333" y="6370"/>
                    </a:lnTo>
                    <a:lnTo>
                      <a:pt x="14333" y="6230"/>
                    </a:lnTo>
                    <a:lnTo>
                      <a:pt x="14333" y="5996"/>
                    </a:lnTo>
                    <a:lnTo>
                      <a:pt x="14333" y="5059"/>
                    </a:lnTo>
                    <a:lnTo>
                      <a:pt x="14333" y="3232"/>
                    </a:lnTo>
                    <a:lnTo>
                      <a:pt x="14333" y="375"/>
                    </a:lnTo>
                    <a:lnTo>
                      <a:pt x="14333" y="329"/>
                    </a:lnTo>
                    <a:lnTo>
                      <a:pt x="14426" y="282"/>
                    </a:lnTo>
                    <a:lnTo>
                      <a:pt x="14426" y="188"/>
                    </a:lnTo>
                    <a:lnTo>
                      <a:pt x="14426" y="141"/>
                    </a:lnTo>
                    <a:lnTo>
                      <a:pt x="14379" y="48"/>
                    </a:lnTo>
                    <a:lnTo>
                      <a:pt x="14333" y="48"/>
                    </a:lnTo>
                    <a:lnTo>
                      <a:pt x="1423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129D1950-C351-2EF7-43DC-B583001F8B2D}"/>
                  </a:ext>
                </a:extLst>
              </p:cNvPr>
              <p:cNvSpPr/>
              <p:nvPr/>
            </p:nvSpPr>
            <p:spPr>
              <a:xfrm>
                <a:off x="5647214" y="3680345"/>
                <a:ext cx="586156" cy="333430"/>
              </a:xfrm>
              <a:custGeom>
                <a:avLst/>
                <a:gdLst/>
                <a:ahLst/>
                <a:cxnLst/>
                <a:rect l="l" t="t" r="r" b="b"/>
                <a:pathLst>
                  <a:path w="12928" h="7354" extrusionOk="0">
                    <a:moveTo>
                      <a:pt x="12740" y="1"/>
                    </a:moveTo>
                    <a:lnTo>
                      <a:pt x="12693" y="48"/>
                    </a:lnTo>
                    <a:lnTo>
                      <a:pt x="12646" y="48"/>
                    </a:lnTo>
                    <a:lnTo>
                      <a:pt x="12600" y="141"/>
                    </a:lnTo>
                    <a:lnTo>
                      <a:pt x="12600" y="188"/>
                    </a:lnTo>
                    <a:lnTo>
                      <a:pt x="12600" y="282"/>
                    </a:lnTo>
                    <a:lnTo>
                      <a:pt x="12693" y="329"/>
                    </a:lnTo>
                    <a:lnTo>
                      <a:pt x="12693" y="375"/>
                    </a:lnTo>
                    <a:lnTo>
                      <a:pt x="12693" y="3045"/>
                    </a:lnTo>
                    <a:lnTo>
                      <a:pt x="12693" y="4731"/>
                    </a:lnTo>
                    <a:lnTo>
                      <a:pt x="12693" y="5574"/>
                    </a:lnTo>
                    <a:lnTo>
                      <a:pt x="12693" y="5762"/>
                    </a:lnTo>
                    <a:lnTo>
                      <a:pt x="12693" y="5855"/>
                    </a:lnTo>
                    <a:lnTo>
                      <a:pt x="12693" y="5902"/>
                    </a:lnTo>
                    <a:lnTo>
                      <a:pt x="12646" y="5902"/>
                    </a:lnTo>
                    <a:lnTo>
                      <a:pt x="12365" y="6183"/>
                    </a:lnTo>
                    <a:lnTo>
                      <a:pt x="11757" y="6792"/>
                    </a:lnTo>
                    <a:lnTo>
                      <a:pt x="11476" y="7073"/>
                    </a:lnTo>
                    <a:lnTo>
                      <a:pt x="375" y="7073"/>
                    </a:lnTo>
                    <a:lnTo>
                      <a:pt x="282" y="7026"/>
                    </a:lnTo>
                    <a:lnTo>
                      <a:pt x="188" y="6979"/>
                    </a:lnTo>
                    <a:lnTo>
                      <a:pt x="141" y="7026"/>
                    </a:lnTo>
                    <a:lnTo>
                      <a:pt x="47" y="7026"/>
                    </a:lnTo>
                    <a:lnTo>
                      <a:pt x="47" y="7120"/>
                    </a:lnTo>
                    <a:lnTo>
                      <a:pt x="1" y="7167"/>
                    </a:lnTo>
                    <a:lnTo>
                      <a:pt x="47" y="7260"/>
                    </a:lnTo>
                    <a:lnTo>
                      <a:pt x="47" y="7307"/>
                    </a:lnTo>
                    <a:lnTo>
                      <a:pt x="141" y="7354"/>
                    </a:lnTo>
                    <a:lnTo>
                      <a:pt x="188" y="7354"/>
                    </a:lnTo>
                    <a:lnTo>
                      <a:pt x="282" y="7307"/>
                    </a:lnTo>
                    <a:lnTo>
                      <a:pt x="375" y="7260"/>
                    </a:lnTo>
                    <a:lnTo>
                      <a:pt x="11569" y="7260"/>
                    </a:lnTo>
                    <a:lnTo>
                      <a:pt x="11897" y="6932"/>
                    </a:lnTo>
                    <a:lnTo>
                      <a:pt x="12506" y="6324"/>
                    </a:lnTo>
                    <a:lnTo>
                      <a:pt x="12787" y="5996"/>
                    </a:lnTo>
                    <a:lnTo>
                      <a:pt x="12834" y="5949"/>
                    </a:lnTo>
                    <a:lnTo>
                      <a:pt x="12834" y="5902"/>
                    </a:lnTo>
                    <a:lnTo>
                      <a:pt x="12834" y="5762"/>
                    </a:lnTo>
                    <a:lnTo>
                      <a:pt x="12834" y="5574"/>
                    </a:lnTo>
                    <a:lnTo>
                      <a:pt x="12834" y="4731"/>
                    </a:lnTo>
                    <a:lnTo>
                      <a:pt x="12834" y="3045"/>
                    </a:lnTo>
                    <a:lnTo>
                      <a:pt x="12834" y="375"/>
                    </a:lnTo>
                    <a:lnTo>
                      <a:pt x="12834" y="329"/>
                    </a:lnTo>
                    <a:lnTo>
                      <a:pt x="12927" y="282"/>
                    </a:lnTo>
                    <a:lnTo>
                      <a:pt x="12927" y="188"/>
                    </a:lnTo>
                    <a:lnTo>
                      <a:pt x="12927" y="141"/>
                    </a:lnTo>
                    <a:lnTo>
                      <a:pt x="12881" y="48"/>
                    </a:lnTo>
                    <a:lnTo>
                      <a:pt x="12834" y="48"/>
                    </a:lnTo>
                    <a:lnTo>
                      <a:pt x="1274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636;p31">
              <a:extLst>
                <a:ext uri="{FF2B5EF4-FFF2-40B4-BE49-F238E27FC236}">
                  <a16:creationId xmlns:a16="http://schemas.microsoft.com/office/drawing/2014/main" id="{2DA25FBD-4569-3CF9-7407-AC2D044BE8BF}"/>
                </a:ext>
              </a:extLst>
            </p:cNvPr>
            <p:cNvGrpSpPr/>
            <p:nvPr/>
          </p:nvGrpSpPr>
          <p:grpSpPr>
            <a:xfrm rot="10800000" flipH="1">
              <a:off x="810213" y="1417329"/>
              <a:ext cx="719954" cy="456574"/>
              <a:chOff x="5647214" y="3310870"/>
              <a:chExt cx="719954" cy="456574"/>
            </a:xfrm>
          </p:grpSpPr>
          <p:sp>
            <p:nvSpPr>
              <p:cNvPr id="637" name="Google Shape;637;p31">
                <a:extLst>
                  <a:ext uri="{FF2B5EF4-FFF2-40B4-BE49-F238E27FC236}">
                    <a16:creationId xmlns:a16="http://schemas.microsoft.com/office/drawing/2014/main" id="{3FE19C43-805D-799D-2221-885658DAF2DF}"/>
                  </a:ext>
                </a:extLst>
              </p:cNvPr>
              <p:cNvSpPr/>
              <p:nvPr/>
            </p:nvSpPr>
            <p:spPr>
              <a:xfrm>
                <a:off x="5647214" y="3310870"/>
                <a:ext cx="719954" cy="456574"/>
              </a:xfrm>
              <a:custGeom>
                <a:avLst/>
                <a:gdLst/>
                <a:ahLst/>
                <a:cxnLst/>
                <a:rect l="l" t="t" r="r" b="b"/>
                <a:pathLst>
                  <a:path w="15879" h="10070" extrusionOk="0">
                    <a:moveTo>
                      <a:pt x="15644" y="0"/>
                    </a:moveTo>
                    <a:lnTo>
                      <a:pt x="15550" y="47"/>
                    </a:lnTo>
                    <a:lnTo>
                      <a:pt x="15503" y="94"/>
                    </a:lnTo>
                    <a:lnTo>
                      <a:pt x="15503" y="188"/>
                    </a:lnTo>
                    <a:lnTo>
                      <a:pt x="15550" y="281"/>
                    </a:lnTo>
                    <a:lnTo>
                      <a:pt x="15597" y="328"/>
                    </a:lnTo>
                    <a:lnTo>
                      <a:pt x="15597" y="375"/>
                    </a:lnTo>
                    <a:lnTo>
                      <a:pt x="15597" y="3513"/>
                    </a:lnTo>
                    <a:lnTo>
                      <a:pt x="15597" y="5574"/>
                    </a:lnTo>
                    <a:lnTo>
                      <a:pt x="15597" y="6604"/>
                    </a:lnTo>
                    <a:lnTo>
                      <a:pt x="15597" y="6838"/>
                    </a:lnTo>
                    <a:lnTo>
                      <a:pt x="15597" y="6979"/>
                    </a:lnTo>
                    <a:lnTo>
                      <a:pt x="15550" y="7026"/>
                    </a:lnTo>
                    <a:lnTo>
                      <a:pt x="15222" y="7400"/>
                    </a:lnTo>
                    <a:lnTo>
                      <a:pt x="13817" y="8759"/>
                    </a:lnTo>
                    <a:lnTo>
                      <a:pt x="13115" y="9461"/>
                    </a:lnTo>
                    <a:lnTo>
                      <a:pt x="12787" y="9789"/>
                    </a:lnTo>
                    <a:lnTo>
                      <a:pt x="375" y="9789"/>
                    </a:lnTo>
                    <a:lnTo>
                      <a:pt x="375" y="9836"/>
                    </a:lnTo>
                    <a:lnTo>
                      <a:pt x="282" y="9742"/>
                    </a:lnTo>
                    <a:lnTo>
                      <a:pt x="188" y="9695"/>
                    </a:lnTo>
                    <a:lnTo>
                      <a:pt x="141" y="9742"/>
                    </a:lnTo>
                    <a:lnTo>
                      <a:pt x="47" y="9789"/>
                    </a:lnTo>
                    <a:lnTo>
                      <a:pt x="47" y="9836"/>
                    </a:lnTo>
                    <a:lnTo>
                      <a:pt x="1" y="9883"/>
                    </a:lnTo>
                    <a:lnTo>
                      <a:pt x="47" y="9976"/>
                    </a:lnTo>
                    <a:lnTo>
                      <a:pt x="47" y="10023"/>
                    </a:lnTo>
                    <a:lnTo>
                      <a:pt x="141" y="10070"/>
                    </a:lnTo>
                    <a:lnTo>
                      <a:pt x="188" y="10070"/>
                    </a:lnTo>
                    <a:lnTo>
                      <a:pt x="282" y="10023"/>
                    </a:lnTo>
                    <a:lnTo>
                      <a:pt x="375" y="9976"/>
                    </a:lnTo>
                    <a:lnTo>
                      <a:pt x="12881" y="9976"/>
                    </a:lnTo>
                    <a:lnTo>
                      <a:pt x="12881" y="9929"/>
                    </a:lnTo>
                    <a:lnTo>
                      <a:pt x="13255" y="9602"/>
                    </a:lnTo>
                    <a:lnTo>
                      <a:pt x="13958" y="8899"/>
                    </a:lnTo>
                    <a:lnTo>
                      <a:pt x="15316" y="7494"/>
                    </a:lnTo>
                    <a:lnTo>
                      <a:pt x="15691" y="7166"/>
                    </a:lnTo>
                    <a:lnTo>
                      <a:pt x="15738" y="7072"/>
                    </a:lnTo>
                    <a:lnTo>
                      <a:pt x="15784" y="7026"/>
                    </a:lnTo>
                    <a:lnTo>
                      <a:pt x="15784" y="6979"/>
                    </a:lnTo>
                    <a:lnTo>
                      <a:pt x="15784" y="6838"/>
                    </a:lnTo>
                    <a:lnTo>
                      <a:pt x="15784" y="6604"/>
                    </a:lnTo>
                    <a:lnTo>
                      <a:pt x="15784" y="5574"/>
                    </a:lnTo>
                    <a:lnTo>
                      <a:pt x="15784" y="3513"/>
                    </a:lnTo>
                    <a:lnTo>
                      <a:pt x="15784" y="375"/>
                    </a:lnTo>
                    <a:lnTo>
                      <a:pt x="15784" y="328"/>
                    </a:lnTo>
                    <a:lnTo>
                      <a:pt x="15831" y="281"/>
                    </a:lnTo>
                    <a:lnTo>
                      <a:pt x="15878" y="188"/>
                    </a:lnTo>
                    <a:lnTo>
                      <a:pt x="15878" y="94"/>
                    </a:lnTo>
                    <a:lnTo>
                      <a:pt x="15831" y="47"/>
                    </a:lnTo>
                    <a:lnTo>
                      <a:pt x="1578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AE6EDBB2-B8E4-8949-C27F-833F84578E00}"/>
                  </a:ext>
                </a:extLst>
              </p:cNvPr>
              <p:cNvSpPr/>
              <p:nvPr/>
            </p:nvSpPr>
            <p:spPr>
              <a:xfrm>
                <a:off x="5647214" y="3310870"/>
                <a:ext cx="654120" cy="397133"/>
              </a:xfrm>
              <a:custGeom>
                <a:avLst/>
                <a:gdLst/>
                <a:ahLst/>
                <a:cxnLst/>
                <a:rect l="l" t="t" r="r" b="b"/>
                <a:pathLst>
                  <a:path w="14427" h="8759" extrusionOk="0">
                    <a:moveTo>
                      <a:pt x="14192" y="0"/>
                    </a:moveTo>
                    <a:lnTo>
                      <a:pt x="14145" y="47"/>
                    </a:lnTo>
                    <a:lnTo>
                      <a:pt x="14098" y="94"/>
                    </a:lnTo>
                    <a:lnTo>
                      <a:pt x="14098" y="188"/>
                    </a:lnTo>
                    <a:lnTo>
                      <a:pt x="14098" y="281"/>
                    </a:lnTo>
                    <a:lnTo>
                      <a:pt x="14192" y="328"/>
                    </a:lnTo>
                    <a:lnTo>
                      <a:pt x="14192" y="375"/>
                    </a:lnTo>
                    <a:lnTo>
                      <a:pt x="14192" y="3232"/>
                    </a:lnTo>
                    <a:lnTo>
                      <a:pt x="14192" y="5058"/>
                    </a:lnTo>
                    <a:lnTo>
                      <a:pt x="14192" y="5995"/>
                    </a:lnTo>
                    <a:lnTo>
                      <a:pt x="14192" y="6229"/>
                    </a:lnTo>
                    <a:lnTo>
                      <a:pt x="14192" y="6323"/>
                    </a:lnTo>
                    <a:lnTo>
                      <a:pt x="14145" y="6370"/>
                    </a:lnTo>
                    <a:lnTo>
                      <a:pt x="13817" y="6698"/>
                    </a:lnTo>
                    <a:lnTo>
                      <a:pt x="12740" y="7775"/>
                    </a:lnTo>
                    <a:lnTo>
                      <a:pt x="12225" y="8290"/>
                    </a:lnTo>
                    <a:lnTo>
                      <a:pt x="12084" y="8431"/>
                    </a:lnTo>
                    <a:lnTo>
                      <a:pt x="12038" y="8478"/>
                    </a:lnTo>
                    <a:lnTo>
                      <a:pt x="375" y="8478"/>
                    </a:lnTo>
                    <a:lnTo>
                      <a:pt x="282" y="8431"/>
                    </a:lnTo>
                    <a:lnTo>
                      <a:pt x="188" y="8384"/>
                    </a:lnTo>
                    <a:lnTo>
                      <a:pt x="141" y="8431"/>
                    </a:lnTo>
                    <a:lnTo>
                      <a:pt x="47" y="8478"/>
                    </a:lnTo>
                    <a:lnTo>
                      <a:pt x="47" y="8524"/>
                    </a:lnTo>
                    <a:lnTo>
                      <a:pt x="1" y="8571"/>
                    </a:lnTo>
                    <a:lnTo>
                      <a:pt x="47" y="8665"/>
                    </a:lnTo>
                    <a:lnTo>
                      <a:pt x="47" y="8712"/>
                    </a:lnTo>
                    <a:lnTo>
                      <a:pt x="141" y="8759"/>
                    </a:lnTo>
                    <a:lnTo>
                      <a:pt x="188" y="8759"/>
                    </a:lnTo>
                    <a:lnTo>
                      <a:pt x="282" y="8712"/>
                    </a:lnTo>
                    <a:lnTo>
                      <a:pt x="375" y="8665"/>
                    </a:lnTo>
                    <a:lnTo>
                      <a:pt x="12084" y="8665"/>
                    </a:lnTo>
                    <a:lnTo>
                      <a:pt x="12131" y="8618"/>
                    </a:lnTo>
                    <a:lnTo>
                      <a:pt x="12225" y="8524"/>
                    </a:lnTo>
                    <a:lnTo>
                      <a:pt x="12319" y="8431"/>
                    </a:lnTo>
                    <a:lnTo>
                      <a:pt x="12881" y="7869"/>
                    </a:lnTo>
                    <a:lnTo>
                      <a:pt x="13958" y="6838"/>
                    </a:lnTo>
                    <a:lnTo>
                      <a:pt x="14239" y="6510"/>
                    </a:lnTo>
                    <a:lnTo>
                      <a:pt x="14333" y="6417"/>
                    </a:lnTo>
                    <a:lnTo>
                      <a:pt x="14333" y="6370"/>
                    </a:lnTo>
                    <a:lnTo>
                      <a:pt x="14333" y="6229"/>
                    </a:lnTo>
                    <a:lnTo>
                      <a:pt x="14333" y="5995"/>
                    </a:lnTo>
                    <a:lnTo>
                      <a:pt x="14333" y="5058"/>
                    </a:lnTo>
                    <a:lnTo>
                      <a:pt x="14333" y="3232"/>
                    </a:lnTo>
                    <a:lnTo>
                      <a:pt x="14333" y="375"/>
                    </a:lnTo>
                    <a:lnTo>
                      <a:pt x="14333" y="328"/>
                    </a:lnTo>
                    <a:lnTo>
                      <a:pt x="14426" y="281"/>
                    </a:lnTo>
                    <a:lnTo>
                      <a:pt x="14426" y="188"/>
                    </a:lnTo>
                    <a:lnTo>
                      <a:pt x="14426" y="94"/>
                    </a:lnTo>
                    <a:lnTo>
                      <a:pt x="14379" y="47"/>
                    </a:lnTo>
                    <a:lnTo>
                      <a:pt x="1433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0D1C8519-4A37-F52F-BA0F-B672C7F6D07D}"/>
                  </a:ext>
                </a:extLst>
              </p:cNvPr>
              <p:cNvSpPr/>
              <p:nvPr/>
            </p:nvSpPr>
            <p:spPr>
              <a:xfrm>
                <a:off x="5647214" y="3310870"/>
                <a:ext cx="586156" cy="333430"/>
              </a:xfrm>
              <a:custGeom>
                <a:avLst/>
                <a:gdLst/>
                <a:ahLst/>
                <a:cxnLst/>
                <a:rect l="l" t="t" r="r" b="b"/>
                <a:pathLst>
                  <a:path w="12928" h="7354" extrusionOk="0">
                    <a:moveTo>
                      <a:pt x="12693" y="0"/>
                    </a:moveTo>
                    <a:lnTo>
                      <a:pt x="12646" y="47"/>
                    </a:lnTo>
                    <a:lnTo>
                      <a:pt x="12600" y="94"/>
                    </a:lnTo>
                    <a:lnTo>
                      <a:pt x="12600" y="188"/>
                    </a:lnTo>
                    <a:lnTo>
                      <a:pt x="12600" y="281"/>
                    </a:lnTo>
                    <a:lnTo>
                      <a:pt x="12693" y="328"/>
                    </a:lnTo>
                    <a:lnTo>
                      <a:pt x="12693" y="375"/>
                    </a:lnTo>
                    <a:lnTo>
                      <a:pt x="12693" y="2998"/>
                    </a:lnTo>
                    <a:lnTo>
                      <a:pt x="12693" y="4731"/>
                    </a:lnTo>
                    <a:lnTo>
                      <a:pt x="12693" y="5574"/>
                    </a:lnTo>
                    <a:lnTo>
                      <a:pt x="12693" y="5761"/>
                    </a:lnTo>
                    <a:lnTo>
                      <a:pt x="12693" y="5855"/>
                    </a:lnTo>
                    <a:lnTo>
                      <a:pt x="12693" y="5902"/>
                    </a:lnTo>
                    <a:lnTo>
                      <a:pt x="12646" y="5902"/>
                    </a:lnTo>
                    <a:lnTo>
                      <a:pt x="12365" y="6183"/>
                    </a:lnTo>
                    <a:lnTo>
                      <a:pt x="11757" y="6791"/>
                    </a:lnTo>
                    <a:lnTo>
                      <a:pt x="11476" y="7072"/>
                    </a:lnTo>
                    <a:lnTo>
                      <a:pt x="375" y="7072"/>
                    </a:lnTo>
                    <a:lnTo>
                      <a:pt x="282" y="7026"/>
                    </a:lnTo>
                    <a:lnTo>
                      <a:pt x="188" y="6979"/>
                    </a:lnTo>
                    <a:lnTo>
                      <a:pt x="141" y="6979"/>
                    </a:lnTo>
                    <a:lnTo>
                      <a:pt x="47" y="7026"/>
                    </a:lnTo>
                    <a:lnTo>
                      <a:pt x="47" y="7072"/>
                    </a:lnTo>
                    <a:lnTo>
                      <a:pt x="1" y="7166"/>
                    </a:lnTo>
                    <a:lnTo>
                      <a:pt x="47" y="7213"/>
                    </a:lnTo>
                    <a:lnTo>
                      <a:pt x="47" y="7307"/>
                    </a:lnTo>
                    <a:lnTo>
                      <a:pt x="141" y="7353"/>
                    </a:lnTo>
                    <a:lnTo>
                      <a:pt x="188" y="7353"/>
                    </a:lnTo>
                    <a:lnTo>
                      <a:pt x="282" y="7307"/>
                    </a:lnTo>
                    <a:lnTo>
                      <a:pt x="375" y="7260"/>
                    </a:lnTo>
                    <a:lnTo>
                      <a:pt x="11522" y="7260"/>
                    </a:lnTo>
                    <a:lnTo>
                      <a:pt x="11569" y="7213"/>
                    </a:lnTo>
                    <a:lnTo>
                      <a:pt x="11897" y="6932"/>
                    </a:lnTo>
                    <a:lnTo>
                      <a:pt x="12506" y="6323"/>
                    </a:lnTo>
                    <a:lnTo>
                      <a:pt x="12787" y="5995"/>
                    </a:lnTo>
                    <a:lnTo>
                      <a:pt x="12834" y="5948"/>
                    </a:lnTo>
                    <a:lnTo>
                      <a:pt x="12834" y="5855"/>
                    </a:lnTo>
                    <a:lnTo>
                      <a:pt x="12834" y="5761"/>
                    </a:lnTo>
                    <a:lnTo>
                      <a:pt x="12834" y="5574"/>
                    </a:lnTo>
                    <a:lnTo>
                      <a:pt x="12834" y="4731"/>
                    </a:lnTo>
                    <a:lnTo>
                      <a:pt x="12834" y="2998"/>
                    </a:lnTo>
                    <a:lnTo>
                      <a:pt x="12834" y="375"/>
                    </a:lnTo>
                    <a:lnTo>
                      <a:pt x="12834" y="328"/>
                    </a:lnTo>
                    <a:lnTo>
                      <a:pt x="12927" y="281"/>
                    </a:lnTo>
                    <a:lnTo>
                      <a:pt x="12927" y="188"/>
                    </a:lnTo>
                    <a:lnTo>
                      <a:pt x="12927" y="94"/>
                    </a:lnTo>
                    <a:lnTo>
                      <a:pt x="12881" y="47"/>
                    </a:lnTo>
                    <a:lnTo>
                      <a:pt x="1283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640;p31">
              <a:extLst>
                <a:ext uri="{FF2B5EF4-FFF2-40B4-BE49-F238E27FC236}">
                  <a16:creationId xmlns:a16="http://schemas.microsoft.com/office/drawing/2014/main" id="{7DEEE5A3-9FC6-8A91-DE5C-30154EF42130}"/>
                </a:ext>
              </a:extLst>
            </p:cNvPr>
            <p:cNvGrpSpPr/>
            <p:nvPr/>
          </p:nvGrpSpPr>
          <p:grpSpPr>
            <a:xfrm rot="10800000">
              <a:off x="1072430" y="3714979"/>
              <a:ext cx="496972" cy="2501635"/>
              <a:chOff x="8153020" y="-1031841"/>
              <a:chExt cx="496972" cy="2501635"/>
            </a:xfrm>
          </p:grpSpPr>
          <p:sp>
            <p:nvSpPr>
              <p:cNvPr id="641" name="Google Shape;641;p31">
                <a:extLst>
                  <a:ext uri="{FF2B5EF4-FFF2-40B4-BE49-F238E27FC236}">
                    <a16:creationId xmlns:a16="http://schemas.microsoft.com/office/drawing/2014/main" id="{37264BDA-9D5A-0C2A-2C61-84EDD3D326D1}"/>
                  </a:ext>
                </a:extLst>
              </p:cNvPr>
              <p:cNvSpPr/>
              <p:nvPr/>
            </p:nvSpPr>
            <p:spPr>
              <a:xfrm>
                <a:off x="8327171" y="-1031841"/>
                <a:ext cx="322821" cy="2501635"/>
              </a:xfrm>
              <a:custGeom>
                <a:avLst/>
                <a:gdLst/>
                <a:ahLst/>
                <a:cxnLst/>
                <a:rect l="l" t="t" r="r" b="b"/>
                <a:pathLst>
                  <a:path w="7120" h="55175" extrusionOk="0">
                    <a:moveTo>
                      <a:pt x="6838" y="1"/>
                    </a:moveTo>
                    <a:lnTo>
                      <a:pt x="6792" y="48"/>
                    </a:lnTo>
                    <a:lnTo>
                      <a:pt x="6745" y="94"/>
                    </a:lnTo>
                    <a:lnTo>
                      <a:pt x="6745" y="188"/>
                    </a:lnTo>
                    <a:lnTo>
                      <a:pt x="6792" y="282"/>
                    </a:lnTo>
                    <a:lnTo>
                      <a:pt x="6838" y="329"/>
                    </a:lnTo>
                    <a:lnTo>
                      <a:pt x="6838" y="375"/>
                    </a:lnTo>
                    <a:lnTo>
                      <a:pt x="6838" y="16066"/>
                    </a:lnTo>
                    <a:lnTo>
                      <a:pt x="6838" y="25808"/>
                    </a:lnTo>
                    <a:lnTo>
                      <a:pt x="6838" y="30632"/>
                    </a:lnTo>
                    <a:lnTo>
                      <a:pt x="6838" y="33067"/>
                    </a:lnTo>
                    <a:lnTo>
                      <a:pt x="6838" y="34285"/>
                    </a:lnTo>
                    <a:lnTo>
                      <a:pt x="6838" y="34566"/>
                    </a:lnTo>
                    <a:lnTo>
                      <a:pt x="6838" y="34613"/>
                    </a:lnTo>
                    <a:lnTo>
                      <a:pt x="6792" y="34613"/>
                    </a:lnTo>
                    <a:lnTo>
                      <a:pt x="6698" y="34753"/>
                    </a:lnTo>
                    <a:lnTo>
                      <a:pt x="6230" y="35175"/>
                    </a:lnTo>
                    <a:lnTo>
                      <a:pt x="2998" y="38407"/>
                    </a:lnTo>
                    <a:lnTo>
                      <a:pt x="1359" y="40046"/>
                    </a:lnTo>
                    <a:lnTo>
                      <a:pt x="562" y="40842"/>
                    </a:lnTo>
                    <a:lnTo>
                      <a:pt x="141" y="41264"/>
                    </a:lnTo>
                    <a:lnTo>
                      <a:pt x="94" y="41357"/>
                    </a:lnTo>
                    <a:lnTo>
                      <a:pt x="94" y="41451"/>
                    </a:lnTo>
                    <a:lnTo>
                      <a:pt x="94" y="41591"/>
                    </a:lnTo>
                    <a:lnTo>
                      <a:pt x="94" y="41872"/>
                    </a:lnTo>
                    <a:lnTo>
                      <a:pt x="94" y="54799"/>
                    </a:lnTo>
                    <a:lnTo>
                      <a:pt x="94" y="54846"/>
                    </a:lnTo>
                    <a:lnTo>
                      <a:pt x="0" y="54893"/>
                    </a:lnTo>
                    <a:lnTo>
                      <a:pt x="0" y="54987"/>
                    </a:lnTo>
                    <a:lnTo>
                      <a:pt x="0" y="55080"/>
                    </a:lnTo>
                    <a:lnTo>
                      <a:pt x="47" y="55127"/>
                    </a:lnTo>
                    <a:lnTo>
                      <a:pt x="94" y="55174"/>
                    </a:lnTo>
                    <a:lnTo>
                      <a:pt x="235" y="55174"/>
                    </a:lnTo>
                    <a:lnTo>
                      <a:pt x="281" y="55127"/>
                    </a:lnTo>
                    <a:lnTo>
                      <a:pt x="328" y="55080"/>
                    </a:lnTo>
                    <a:lnTo>
                      <a:pt x="328" y="54987"/>
                    </a:lnTo>
                    <a:lnTo>
                      <a:pt x="328" y="54893"/>
                    </a:lnTo>
                    <a:lnTo>
                      <a:pt x="235" y="54846"/>
                    </a:lnTo>
                    <a:lnTo>
                      <a:pt x="235" y="54799"/>
                    </a:lnTo>
                    <a:lnTo>
                      <a:pt x="235" y="41872"/>
                    </a:lnTo>
                    <a:lnTo>
                      <a:pt x="235" y="41591"/>
                    </a:lnTo>
                    <a:lnTo>
                      <a:pt x="235" y="41451"/>
                    </a:lnTo>
                    <a:lnTo>
                      <a:pt x="235" y="41404"/>
                    </a:lnTo>
                    <a:lnTo>
                      <a:pt x="281" y="41404"/>
                    </a:lnTo>
                    <a:lnTo>
                      <a:pt x="656" y="40983"/>
                    </a:lnTo>
                    <a:lnTo>
                      <a:pt x="1499" y="40186"/>
                    </a:lnTo>
                    <a:lnTo>
                      <a:pt x="3138" y="38547"/>
                    </a:lnTo>
                    <a:lnTo>
                      <a:pt x="6370" y="35269"/>
                    </a:lnTo>
                    <a:lnTo>
                      <a:pt x="6792" y="34847"/>
                    </a:lnTo>
                    <a:lnTo>
                      <a:pt x="6885" y="34753"/>
                    </a:lnTo>
                    <a:lnTo>
                      <a:pt x="6979" y="34707"/>
                    </a:lnTo>
                    <a:lnTo>
                      <a:pt x="7026" y="34660"/>
                    </a:lnTo>
                    <a:lnTo>
                      <a:pt x="7026" y="34613"/>
                    </a:lnTo>
                    <a:lnTo>
                      <a:pt x="7026" y="34285"/>
                    </a:lnTo>
                    <a:lnTo>
                      <a:pt x="7026" y="33067"/>
                    </a:lnTo>
                    <a:lnTo>
                      <a:pt x="7026" y="30632"/>
                    </a:lnTo>
                    <a:lnTo>
                      <a:pt x="7026" y="25808"/>
                    </a:lnTo>
                    <a:lnTo>
                      <a:pt x="7026" y="16066"/>
                    </a:lnTo>
                    <a:lnTo>
                      <a:pt x="7026" y="375"/>
                    </a:lnTo>
                    <a:lnTo>
                      <a:pt x="7026" y="329"/>
                    </a:lnTo>
                    <a:lnTo>
                      <a:pt x="7073" y="282"/>
                    </a:lnTo>
                    <a:lnTo>
                      <a:pt x="7119" y="188"/>
                    </a:lnTo>
                    <a:lnTo>
                      <a:pt x="7073"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059462F5-9526-2A3C-2A81-26BD9EE560AD}"/>
                  </a:ext>
                </a:extLst>
              </p:cNvPr>
              <p:cNvSpPr/>
              <p:nvPr/>
            </p:nvSpPr>
            <p:spPr>
              <a:xfrm>
                <a:off x="8233725" y="-1031841"/>
                <a:ext cx="322821" cy="2501635"/>
              </a:xfrm>
              <a:custGeom>
                <a:avLst/>
                <a:gdLst/>
                <a:ahLst/>
                <a:cxnLst/>
                <a:rect l="l" t="t" r="r" b="b"/>
                <a:pathLst>
                  <a:path w="7120" h="55175" extrusionOk="0">
                    <a:moveTo>
                      <a:pt x="6839" y="1"/>
                    </a:moveTo>
                    <a:lnTo>
                      <a:pt x="6792" y="48"/>
                    </a:lnTo>
                    <a:lnTo>
                      <a:pt x="6745" y="94"/>
                    </a:lnTo>
                    <a:lnTo>
                      <a:pt x="6745" y="188"/>
                    </a:lnTo>
                    <a:lnTo>
                      <a:pt x="6792" y="282"/>
                    </a:lnTo>
                    <a:lnTo>
                      <a:pt x="6839" y="329"/>
                    </a:lnTo>
                    <a:lnTo>
                      <a:pt x="6839" y="375"/>
                    </a:lnTo>
                    <a:lnTo>
                      <a:pt x="6839" y="15738"/>
                    </a:lnTo>
                    <a:lnTo>
                      <a:pt x="6839" y="25246"/>
                    </a:lnTo>
                    <a:lnTo>
                      <a:pt x="6839" y="29976"/>
                    </a:lnTo>
                    <a:lnTo>
                      <a:pt x="6839" y="32365"/>
                    </a:lnTo>
                    <a:lnTo>
                      <a:pt x="6839" y="33582"/>
                    </a:lnTo>
                    <a:lnTo>
                      <a:pt x="6839" y="33723"/>
                    </a:lnTo>
                    <a:lnTo>
                      <a:pt x="6839" y="33770"/>
                    </a:lnTo>
                    <a:lnTo>
                      <a:pt x="6839" y="33817"/>
                    </a:lnTo>
                    <a:lnTo>
                      <a:pt x="6651" y="34004"/>
                    </a:lnTo>
                    <a:lnTo>
                      <a:pt x="6230" y="34426"/>
                    </a:lnTo>
                    <a:lnTo>
                      <a:pt x="2998" y="37704"/>
                    </a:lnTo>
                    <a:lnTo>
                      <a:pt x="1359" y="39296"/>
                    </a:lnTo>
                    <a:lnTo>
                      <a:pt x="563" y="40140"/>
                    </a:lnTo>
                    <a:lnTo>
                      <a:pt x="141" y="40561"/>
                    </a:lnTo>
                    <a:lnTo>
                      <a:pt x="94" y="40561"/>
                    </a:lnTo>
                    <a:lnTo>
                      <a:pt x="94" y="40608"/>
                    </a:lnTo>
                    <a:lnTo>
                      <a:pt x="94" y="40702"/>
                    </a:lnTo>
                    <a:lnTo>
                      <a:pt x="94" y="40842"/>
                    </a:lnTo>
                    <a:lnTo>
                      <a:pt x="94" y="41170"/>
                    </a:lnTo>
                    <a:lnTo>
                      <a:pt x="94" y="54799"/>
                    </a:lnTo>
                    <a:lnTo>
                      <a:pt x="94" y="54846"/>
                    </a:lnTo>
                    <a:lnTo>
                      <a:pt x="1" y="54893"/>
                    </a:lnTo>
                    <a:lnTo>
                      <a:pt x="1" y="54987"/>
                    </a:lnTo>
                    <a:lnTo>
                      <a:pt x="1" y="55080"/>
                    </a:lnTo>
                    <a:lnTo>
                      <a:pt x="47" y="55127"/>
                    </a:lnTo>
                    <a:lnTo>
                      <a:pt x="94" y="55174"/>
                    </a:lnTo>
                    <a:lnTo>
                      <a:pt x="235" y="55174"/>
                    </a:lnTo>
                    <a:lnTo>
                      <a:pt x="282" y="55127"/>
                    </a:lnTo>
                    <a:lnTo>
                      <a:pt x="328" y="55080"/>
                    </a:lnTo>
                    <a:lnTo>
                      <a:pt x="328" y="54987"/>
                    </a:lnTo>
                    <a:lnTo>
                      <a:pt x="328" y="54893"/>
                    </a:lnTo>
                    <a:lnTo>
                      <a:pt x="235" y="54846"/>
                    </a:lnTo>
                    <a:lnTo>
                      <a:pt x="235" y="54799"/>
                    </a:lnTo>
                    <a:lnTo>
                      <a:pt x="235" y="41170"/>
                    </a:lnTo>
                    <a:lnTo>
                      <a:pt x="235" y="40842"/>
                    </a:lnTo>
                    <a:lnTo>
                      <a:pt x="235" y="40702"/>
                    </a:lnTo>
                    <a:lnTo>
                      <a:pt x="235" y="40655"/>
                    </a:lnTo>
                    <a:lnTo>
                      <a:pt x="282" y="40655"/>
                    </a:lnTo>
                    <a:lnTo>
                      <a:pt x="656" y="40233"/>
                    </a:lnTo>
                    <a:lnTo>
                      <a:pt x="1452" y="39437"/>
                    </a:lnTo>
                    <a:lnTo>
                      <a:pt x="3092" y="37798"/>
                    </a:lnTo>
                    <a:lnTo>
                      <a:pt x="6370" y="34566"/>
                    </a:lnTo>
                    <a:lnTo>
                      <a:pt x="6792" y="34144"/>
                    </a:lnTo>
                    <a:lnTo>
                      <a:pt x="7026" y="33910"/>
                    </a:lnTo>
                    <a:lnTo>
                      <a:pt x="7026" y="33863"/>
                    </a:lnTo>
                    <a:lnTo>
                      <a:pt x="7026" y="33817"/>
                    </a:lnTo>
                    <a:lnTo>
                      <a:pt x="7026" y="33723"/>
                    </a:lnTo>
                    <a:lnTo>
                      <a:pt x="7026" y="33582"/>
                    </a:lnTo>
                    <a:lnTo>
                      <a:pt x="7026" y="32365"/>
                    </a:lnTo>
                    <a:lnTo>
                      <a:pt x="7026" y="29976"/>
                    </a:lnTo>
                    <a:lnTo>
                      <a:pt x="7026" y="25246"/>
                    </a:lnTo>
                    <a:lnTo>
                      <a:pt x="7026" y="15738"/>
                    </a:lnTo>
                    <a:lnTo>
                      <a:pt x="7026" y="375"/>
                    </a:lnTo>
                    <a:lnTo>
                      <a:pt x="7026" y="329"/>
                    </a:lnTo>
                    <a:lnTo>
                      <a:pt x="7073" y="282"/>
                    </a:lnTo>
                    <a:lnTo>
                      <a:pt x="7120" y="188"/>
                    </a:lnTo>
                    <a:lnTo>
                      <a:pt x="7120"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637AA595-C355-311F-B407-8BB717B03029}"/>
                  </a:ext>
                </a:extLst>
              </p:cNvPr>
              <p:cNvSpPr/>
              <p:nvPr/>
            </p:nvSpPr>
            <p:spPr>
              <a:xfrm>
                <a:off x="8153020" y="-1031841"/>
                <a:ext cx="322821" cy="2501635"/>
              </a:xfrm>
              <a:custGeom>
                <a:avLst/>
                <a:gdLst/>
                <a:ahLst/>
                <a:cxnLst/>
                <a:rect l="l" t="t" r="r" b="b"/>
                <a:pathLst>
                  <a:path w="7120" h="55175" extrusionOk="0">
                    <a:moveTo>
                      <a:pt x="6886" y="1"/>
                    </a:moveTo>
                    <a:lnTo>
                      <a:pt x="6792" y="48"/>
                    </a:lnTo>
                    <a:lnTo>
                      <a:pt x="6792" y="94"/>
                    </a:lnTo>
                    <a:lnTo>
                      <a:pt x="6745" y="188"/>
                    </a:lnTo>
                    <a:lnTo>
                      <a:pt x="6792" y="282"/>
                    </a:lnTo>
                    <a:lnTo>
                      <a:pt x="6839" y="329"/>
                    </a:lnTo>
                    <a:lnTo>
                      <a:pt x="6839" y="375"/>
                    </a:lnTo>
                    <a:lnTo>
                      <a:pt x="6839" y="15363"/>
                    </a:lnTo>
                    <a:lnTo>
                      <a:pt x="6839" y="24684"/>
                    </a:lnTo>
                    <a:lnTo>
                      <a:pt x="6839" y="29367"/>
                    </a:lnTo>
                    <a:lnTo>
                      <a:pt x="6839" y="31709"/>
                    </a:lnTo>
                    <a:lnTo>
                      <a:pt x="6839" y="32880"/>
                    </a:lnTo>
                    <a:lnTo>
                      <a:pt x="6839" y="33020"/>
                    </a:lnTo>
                    <a:lnTo>
                      <a:pt x="6839" y="33067"/>
                    </a:lnTo>
                    <a:lnTo>
                      <a:pt x="6839" y="33114"/>
                    </a:lnTo>
                    <a:lnTo>
                      <a:pt x="6652" y="33301"/>
                    </a:lnTo>
                    <a:lnTo>
                      <a:pt x="6230" y="33723"/>
                    </a:lnTo>
                    <a:lnTo>
                      <a:pt x="2951" y="36955"/>
                    </a:lnTo>
                    <a:lnTo>
                      <a:pt x="1359" y="38594"/>
                    </a:lnTo>
                    <a:lnTo>
                      <a:pt x="516" y="39390"/>
                    </a:lnTo>
                    <a:lnTo>
                      <a:pt x="94" y="39812"/>
                    </a:lnTo>
                    <a:lnTo>
                      <a:pt x="94" y="39859"/>
                    </a:lnTo>
                    <a:lnTo>
                      <a:pt x="94" y="39905"/>
                    </a:lnTo>
                    <a:lnTo>
                      <a:pt x="94" y="39999"/>
                    </a:lnTo>
                    <a:lnTo>
                      <a:pt x="94" y="40140"/>
                    </a:lnTo>
                    <a:lnTo>
                      <a:pt x="94" y="40421"/>
                    </a:lnTo>
                    <a:lnTo>
                      <a:pt x="94" y="54799"/>
                    </a:lnTo>
                    <a:lnTo>
                      <a:pt x="94" y="54846"/>
                    </a:lnTo>
                    <a:lnTo>
                      <a:pt x="1" y="54893"/>
                    </a:lnTo>
                    <a:lnTo>
                      <a:pt x="1" y="54987"/>
                    </a:lnTo>
                    <a:lnTo>
                      <a:pt x="1" y="55080"/>
                    </a:lnTo>
                    <a:lnTo>
                      <a:pt x="48" y="55127"/>
                    </a:lnTo>
                    <a:lnTo>
                      <a:pt x="94" y="55174"/>
                    </a:lnTo>
                    <a:lnTo>
                      <a:pt x="235" y="55174"/>
                    </a:lnTo>
                    <a:lnTo>
                      <a:pt x="282" y="55127"/>
                    </a:lnTo>
                    <a:lnTo>
                      <a:pt x="329" y="55080"/>
                    </a:lnTo>
                    <a:lnTo>
                      <a:pt x="329" y="54987"/>
                    </a:lnTo>
                    <a:lnTo>
                      <a:pt x="329" y="54893"/>
                    </a:lnTo>
                    <a:lnTo>
                      <a:pt x="235" y="54846"/>
                    </a:lnTo>
                    <a:lnTo>
                      <a:pt x="235" y="54799"/>
                    </a:lnTo>
                    <a:lnTo>
                      <a:pt x="235" y="40421"/>
                    </a:lnTo>
                    <a:lnTo>
                      <a:pt x="235" y="40140"/>
                    </a:lnTo>
                    <a:lnTo>
                      <a:pt x="235" y="39999"/>
                    </a:lnTo>
                    <a:lnTo>
                      <a:pt x="235" y="39952"/>
                    </a:lnTo>
                    <a:lnTo>
                      <a:pt x="235" y="39905"/>
                    </a:lnTo>
                    <a:lnTo>
                      <a:pt x="282" y="39905"/>
                    </a:lnTo>
                    <a:lnTo>
                      <a:pt x="656" y="39531"/>
                    </a:lnTo>
                    <a:lnTo>
                      <a:pt x="1453" y="38688"/>
                    </a:lnTo>
                    <a:lnTo>
                      <a:pt x="3092" y="37095"/>
                    </a:lnTo>
                    <a:lnTo>
                      <a:pt x="6324" y="33817"/>
                    </a:lnTo>
                    <a:lnTo>
                      <a:pt x="6745" y="33395"/>
                    </a:lnTo>
                    <a:lnTo>
                      <a:pt x="6979" y="33208"/>
                    </a:lnTo>
                    <a:lnTo>
                      <a:pt x="6979" y="33161"/>
                    </a:lnTo>
                    <a:lnTo>
                      <a:pt x="7026" y="33161"/>
                    </a:lnTo>
                    <a:lnTo>
                      <a:pt x="7026" y="33114"/>
                    </a:lnTo>
                    <a:lnTo>
                      <a:pt x="7026" y="33020"/>
                    </a:lnTo>
                    <a:lnTo>
                      <a:pt x="7026" y="32880"/>
                    </a:lnTo>
                    <a:lnTo>
                      <a:pt x="7026" y="31709"/>
                    </a:lnTo>
                    <a:lnTo>
                      <a:pt x="7026" y="29367"/>
                    </a:lnTo>
                    <a:lnTo>
                      <a:pt x="7026" y="24684"/>
                    </a:lnTo>
                    <a:lnTo>
                      <a:pt x="7026" y="15363"/>
                    </a:lnTo>
                    <a:lnTo>
                      <a:pt x="7026" y="375"/>
                    </a:lnTo>
                    <a:lnTo>
                      <a:pt x="7026" y="329"/>
                    </a:lnTo>
                    <a:lnTo>
                      <a:pt x="7073" y="282"/>
                    </a:lnTo>
                    <a:lnTo>
                      <a:pt x="7120" y="188"/>
                    </a:lnTo>
                    <a:lnTo>
                      <a:pt x="7120" y="94"/>
                    </a:lnTo>
                    <a:lnTo>
                      <a:pt x="7073" y="48"/>
                    </a:lnTo>
                    <a:lnTo>
                      <a:pt x="7026"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 name="Google Shape;644;p31">
              <a:extLst>
                <a:ext uri="{FF2B5EF4-FFF2-40B4-BE49-F238E27FC236}">
                  <a16:creationId xmlns:a16="http://schemas.microsoft.com/office/drawing/2014/main" id="{0C1B9739-3278-BA6D-FA76-C1663019F40E}"/>
                </a:ext>
              </a:extLst>
            </p:cNvPr>
            <p:cNvGrpSpPr/>
            <p:nvPr/>
          </p:nvGrpSpPr>
          <p:grpSpPr>
            <a:xfrm rot="10800000">
              <a:off x="1775336" y="3714979"/>
              <a:ext cx="496972" cy="2501635"/>
              <a:chOff x="7450114" y="-1031841"/>
              <a:chExt cx="496972" cy="2501635"/>
            </a:xfrm>
          </p:grpSpPr>
          <p:sp>
            <p:nvSpPr>
              <p:cNvPr id="645" name="Google Shape;645;p31">
                <a:extLst>
                  <a:ext uri="{FF2B5EF4-FFF2-40B4-BE49-F238E27FC236}">
                    <a16:creationId xmlns:a16="http://schemas.microsoft.com/office/drawing/2014/main" id="{E00CED1C-423C-44B8-71F8-28F54B6B8DCE}"/>
                  </a:ext>
                </a:extLst>
              </p:cNvPr>
              <p:cNvSpPr/>
              <p:nvPr/>
            </p:nvSpPr>
            <p:spPr>
              <a:xfrm>
                <a:off x="7450114" y="-1031841"/>
                <a:ext cx="322821" cy="2501635"/>
              </a:xfrm>
              <a:custGeom>
                <a:avLst/>
                <a:gdLst/>
                <a:ahLst/>
                <a:cxnLst/>
                <a:rect l="l" t="t" r="r" b="b"/>
                <a:pathLst>
                  <a:path w="7120" h="55175" extrusionOk="0">
                    <a:moveTo>
                      <a:pt x="94" y="1"/>
                    </a:moveTo>
                    <a:lnTo>
                      <a:pt x="48" y="48"/>
                    </a:lnTo>
                    <a:lnTo>
                      <a:pt x="1" y="94"/>
                    </a:lnTo>
                    <a:lnTo>
                      <a:pt x="1" y="188"/>
                    </a:lnTo>
                    <a:lnTo>
                      <a:pt x="1" y="282"/>
                    </a:lnTo>
                    <a:lnTo>
                      <a:pt x="94" y="329"/>
                    </a:lnTo>
                    <a:lnTo>
                      <a:pt x="94" y="375"/>
                    </a:lnTo>
                    <a:lnTo>
                      <a:pt x="94" y="33817"/>
                    </a:lnTo>
                    <a:lnTo>
                      <a:pt x="94" y="34472"/>
                    </a:lnTo>
                    <a:lnTo>
                      <a:pt x="94" y="34660"/>
                    </a:lnTo>
                    <a:lnTo>
                      <a:pt x="141" y="34707"/>
                    </a:lnTo>
                    <a:lnTo>
                      <a:pt x="188" y="34800"/>
                    </a:lnTo>
                    <a:lnTo>
                      <a:pt x="422" y="34988"/>
                    </a:lnTo>
                    <a:lnTo>
                      <a:pt x="1312" y="35877"/>
                    </a:lnTo>
                    <a:lnTo>
                      <a:pt x="3045" y="37610"/>
                    </a:lnTo>
                    <a:lnTo>
                      <a:pt x="6558" y="41123"/>
                    </a:lnTo>
                    <a:lnTo>
                      <a:pt x="6745" y="41310"/>
                    </a:lnTo>
                    <a:lnTo>
                      <a:pt x="6839" y="41404"/>
                    </a:lnTo>
                    <a:lnTo>
                      <a:pt x="6839" y="41451"/>
                    </a:lnTo>
                    <a:lnTo>
                      <a:pt x="6839" y="41545"/>
                    </a:lnTo>
                    <a:lnTo>
                      <a:pt x="6839" y="42107"/>
                    </a:lnTo>
                    <a:lnTo>
                      <a:pt x="6839" y="43278"/>
                    </a:lnTo>
                    <a:lnTo>
                      <a:pt x="6839" y="45666"/>
                    </a:lnTo>
                    <a:lnTo>
                      <a:pt x="6839" y="50350"/>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50350"/>
                    </a:lnTo>
                    <a:lnTo>
                      <a:pt x="7026" y="45666"/>
                    </a:lnTo>
                    <a:lnTo>
                      <a:pt x="7026" y="43278"/>
                    </a:lnTo>
                    <a:lnTo>
                      <a:pt x="7026" y="42107"/>
                    </a:lnTo>
                    <a:lnTo>
                      <a:pt x="7026" y="41545"/>
                    </a:lnTo>
                    <a:lnTo>
                      <a:pt x="7026" y="41451"/>
                    </a:lnTo>
                    <a:lnTo>
                      <a:pt x="7026" y="41357"/>
                    </a:lnTo>
                    <a:lnTo>
                      <a:pt x="6886" y="41217"/>
                    </a:lnTo>
                    <a:lnTo>
                      <a:pt x="6652" y="40983"/>
                    </a:lnTo>
                    <a:lnTo>
                      <a:pt x="3186" y="37517"/>
                    </a:lnTo>
                    <a:lnTo>
                      <a:pt x="1406" y="35737"/>
                    </a:lnTo>
                    <a:lnTo>
                      <a:pt x="563" y="34894"/>
                    </a:lnTo>
                    <a:lnTo>
                      <a:pt x="329" y="34660"/>
                    </a:lnTo>
                    <a:lnTo>
                      <a:pt x="282" y="34613"/>
                    </a:lnTo>
                    <a:lnTo>
                      <a:pt x="235" y="34566"/>
                    </a:lnTo>
                    <a:lnTo>
                      <a:pt x="235" y="34472"/>
                    </a:lnTo>
                    <a:lnTo>
                      <a:pt x="235" y="33817"/>
                    </a:lnTo>
                    <a:lnTo>
                      <a:pt x="235" y="375"/>
                    </a:lnTo>
                    <a:lnTo>
                      <a:pt x="235" y="329"/>
                    </a:lnTo>
                    <a:lnTo>
                      <a:pt x="329" y="282"/>
                    </a:lnTo>
                    <a:lnTo>
                      <a:pt x="329" y="188"/>
                    </a:lnTo>
                    <a:lnTo>
                      <a:pt x="329" y="94"/>
                    </a:lnTo>
                    <a:lnTo>
                      <a:pt x="282" y="48"/>
                    </a:lnTo>
                    <a:lnTo>
                      <a:pt x="235" y="1"/>
                    </a:lnTo>
                    <a:close/>
                  </a:path>
                </a:pathLst>
              </a:custGeom>
              <a:solidFill>
                <a:schemeClr val="accent4"/>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8C9D710C-E96A-9814-61A8-35ACA4F45975}"/>
                  </a:ext>
                </a:extLst>
              </p:cNvPr>
              <p:cNvSpPr/>
              <p:nvPr/>
            </p:nvSpPr>
            <p:spPr>
              <a:xfrm>
                <a:off x="7543559" y="-1031841"/>
                <a:ext cx="322821" cy="2501635"/>
              </a:xfrm>
              <a:custGeom>
                <a:avLst/>
                <a:gdLst/>
                <a:ahLst/>
                <a:cxnLst/>
                <a:rect l="l" t="t" r="r" b="b"/>
                <a:pathLst>
                  <a:path w="7120" h="55175" extrusionOk="0">
                    <a:moveTo>
                      <a:pt x="94" y="1"/>
                    </a:moveTo>
                    <a:lnTo>
                      <a:pt x="47" y="48"/>
                    </a:lnTo>
                    <a:lnTo>
                      <a:pt x="1" y="94"/>
                    </a:lnTo>
                    <a:lnTo>
                      <a:pt x="1" y="188"/>
                    </a:lnTo>
                    <a:lnTo>
                      <a:pt x="1" y="282"/>
                    </a:lnTo>
                    <a:lnTo>
                      <a:pt x="94" y="329"/>
                    </a:lnTo>
                    <a:lnTo>
                      <a:pt x="94" y="375"/>
                    </a:lnTo>
                    <a:lnTo>
                      <a:pt x="94" y="33067"/>
                    </a:lnTo>
                    <a:lnTo>
                      <a:pt x="94" y="33676"/>
                    </a:lnTo>
                    <a:lnTo>
                      <a:pt x="94" y="33863"/>
                    </a:lnTo>
                    <a:lnTo>
                      <a:pt x="94" y="33910"/>
                    </a:lnTo>
                    <a:lnTo>
                      <a:pt x="141" y="33957"/>
                    </a:lnTo>
                    <a:lnTo>
                      <a:pt x="188" y="34004"/>
                    </a:lnTo>
                    <a:lnTo>
                      <a:pt x="422" y="34238"/>
                    </a:lnTo>
                    <a:lnTo>
                      <a:pt x="1265" y="35081"/>
                    </a:lnTo>
                    <a:lnTo>
                      <a:pt x="3045" y="36861"/>
                    </a:lnTo>
                    <a:lnTo>
                      <a:pt x="6511" y="40327"/>
                    </a:lnTo>
                    <a:lnTo>
                      <a:pt x="6745" y="40561"/>
                    </a:lnTo>
                    <a:lnTo>
                      <a:pt x="6839" y="40655"/>
                    </a:lnTo>
                    <a:lnTo>
                      <a:pt x="6839" y="40702"/>
                    </a:lnTo>
                    <a:lnTo>
                      <a:pt x="6839" y="40748"/>
                    </a:lnTo>
                    <a:lnTo>
                      <a:pt x="6839" y="41357"/>
                    </a:lnTo>
                    <a:lnTo>
                      <a:pt x="6839" y="42622"/>
                    </a:lnTo>
                    <a:lnTo>
                      <a:pt x="6839" y="45057"/>
                    </a:lnTo>
                    <a:lnTo>
                      <a:pt x="6839" y="49975"/>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49975"/>
                    </a:lnTo>
                    <a:lnTo>
                      <a:pt x="7026" y="45057"/>
                    </a:lnTo>
                    <a:lnTo>
                      <a:pt x="7026" y="42622"/>
                    </a:lnTo>
                    <a:lnTo>
                      <a:pt x="7026" y="41357"/>
                    </a:lnTo>
                    <a:lnTo>
                      <a:pt x="7026" y="40748"/>
                    </a:lnTo>
                    <a:lnTo>
                      <a:pt x="7026" y="40702"/>
                    </a:lnTo>
                    <a:lnTo>
                      <a:pt x="7026" y="40608"/>
                    </a:lnTo>
                    <a:lnTo>
                      <a:pt x="6979" y="40561"/>
                    </a:lnTo>
                    <a:lnTo>
                      <a:pt x="6886" y="40421"/>
                    </a:lnTo>
                    <a:lnTo>
                      <a:pt x="6651" y="40233"/>
                    </a:lnTo>
                    <a:lnTo>
                      <a:pt x="3139" y="36720"/>
                    </a:lnTo>
                    <a:lnTo>
                      <a:pt x="1406" y="34988"/>
                    </a:lnTo>
                    <a:lnTo>
                      <a:pt x="516" y="34098"/>
                    </a:lnTo>
                    <a:lnTo>
                      <a:pt x="282" y="33863"/>
                    </a:lnTo>
                    <a:lnTo>
                      <a:pt x="282" y="33817"/>
                    </a:lnTo>
                    <a:lnTo>
                      <a:pt x="235" y="33817"/>
                    </a:lnTo>
                    <a:lnTo>
                      <a:pt x="235" y="33676"/>
                    </a:lnTo>
                    <a:lnTo>
                      <a:pt x="235" y="33067"/>
                    </a:lnTo>
                    <a:lnTo>
                      <a:pt x="235" y="375"/>
                    </a:lnTo>
                    <a:lnTo>
                      <a:pt x="235" y="329"/>
                    </a:lnTo>
                    <a:lnTo>
                      <a:pt x="328" y="282"/>
                    </a:lnTo>
                    <a:lnTo>
                      <a:pt x="328" y="188"/>
                    </a:lnTo>
                    <a:lnTo>
                      <a:pt x="328" y="94"/>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682F40FF-E8D0-FD6E-787B-E9D47C318CF6}"/>
                  </a:ext>
                </a:extLst>
              </p:cNvPr>
              <p:cNvSpPr/>
              <p:nvPr/>
            </p:nvSpPr>
            <p:spPr>
              <a:xfrm>
                <a:off x="7622134" y="-1031841"/>
                <a:ext cx="324952" cy="2501635"/>
              </a:xfrm>
              <a:custGeom>
                <a:avLst/>
                <a:gdLst/>
                <a:ahLst/>
                <a:cxnLst/>
                <a:rect l="l" t="t" r="r" b="b"/>
                <a:pathLst>
                  <a:path w="7167" h="55175" extrusionOk="0">
                    <a:moveTo>
                      <a:pt x="141" y="1"/>
                    </a:moveTo>
                    <a:lnTo>
                      <a:pt x="94" y="48"/>
                    </a:lnTo>
                    <a:lnTo>
                      <a:pt x="47" y="94"/>
                    </a:lnTo>
                    <a:lnTo>
                      <a:pt x="1" y="188"/>
                    </a:lnTo>
                    <a:lnTo>
                      <a:pt x="47" y="282"/>
                    </a:lnTo>
                    <a:lnTo>
                      <a:pt x="141" y="329"/>
                    </a:lnTo>
                    <a:lnTo>
                      <a:pt x="94" y="375"/>
                    </a:lnTo>
                    <a:lnTo>
                      <a:pt x="94" y="32271"/>
                    </a:lnTo>
                    <a:lnTo>
                      <a:pt x="94" y="32880"/>
                    </a:lnTo>
                    <a:lnTo>
                      <a:pt x="94" y="33067"/>
                    </a:lnTo>
                    <a:lnTo>
                      <a:pt x="94" y="33114"/>
                    </a:lnTo>
                    <a:lnTo>
                      <a:pt x="94" y="33161"/>
                    </a:lnTo>
                    <a:lnTo>
                      <a:pt x="141" y="33161"/>
                    </a:lnTo>
                    <a:lnTo>
                      <a:pt x="188" y="33255"/>
                    </a:lnTo>
                    <a:lnTo>
                      <a:pt x="422" y="33442"/>
                    </a:lnTo>
                    <a:lnTo>
                      <a:pt x="1312" y="34332"/>
                    </a:lnTo>
                    <a:lnTo>
                      <a:pt x="3045" y="36065"/>
                    </a:lnTo>
                    <a:lnTo>
                      <a:pt x="6558" y="39578"/>
                    </a:lnTo>
                    <a:lnTo>
                      <a:pt x="6792" y="39812"/>
                    </a:lnTo>
                    <a:lnTo>
                      <a:pt x="6886" y="39905"/>
                    </a:lnTo>
                    <a:lnTo>
                      <a:pt x="6886" y="39952"/>
                    </a:lnTo>
                    <a:lnTo>
                      <a:pt x="6886" y="39999"/>
                    </a:lnTo>
                    <a:lnTo>
                      <a:pt x="6886" y="40655"/>
                    </a:lnTo>
                    <a:lnTo>
                      <a:pt x="6886" y="41919"/>
                    </a:lnTo>
                    <a:lnTo>
                      <a:pt x="6886" y="44495"/>
                    </a:lnTo>
                    <a:lnTo>
                      <a:pt x="6886" y="49600"/>
                    </a:lnTo>
                    <a:lnTo>
                      <a:pt x="6886" y="54799"/>
                    </a:lnTo>
                    <a:lnTo>
                      <a:pt x="6886" y="54846"/>
                    </a:lnTo>
                    <a:lnTo>
                      <a:pt x="6839" y="54893"/>
                    </a:lnTo>
                    <a:lnTo>
                      <a:pt x="6792" y="54987"/>
                    </a:lnTo>
                    <a:lnTo>
                      <a:pt x="6792" y="55080"/>
                    </a:lnTo>
                    <a:lnTo>
                      <a:pt x="6839" y="55127"/>
                    </a:lnTo>
                    <a:lnTo>
                      <a:pt x="6886" y="55174"/>
                    </a:lnTo>
                    <a:lnTo>
                      <a:pt x="7026" y="55174"/>
                    </a:lnTo>
                    <a:lnTo>
                      <a:pt x="7073" y="55127"/>
                    </a:lnTo>
                    <a:lnTo>
                      <a:pt x="7120" y="55080"/>
                    </a:lnTo>
                    <a:lnTo>
                      <a:pt x="7167" y="54987"/>
                    </a:lnTo>
                    <a:lnTo>
                      <a:pt x="7120" y="54893"/>
                    </a:lnTo>
                    <a:lnTo>
                      <a:pt x="7026" y="54846"/>
                    </a:lnTo>
                    <a:lnTo>
                      <a:pt x="7073" y="54799"/>
                    </a:lnTo>
                    <a:lnTo>
                      <a:pt x="7073" y="49600"/>
                    </a:lnTo>
                    <a:lnTo>
                      <a:pt x="7073" y="44495"/>
                    </a:lnTo>
                    <a:lnTo>
                      <a:pt x="7073" y="41919"/>
                    </a:lnTo>
                    <a:lnTo>
                      <a:pt x="7073" y="40655"/>
                    </a:lnTo>
                    <a:lnTo>
                      <a:pt x="7073" y="39999"/>
                    </a:lnTo>
                    <a:lnTo>
                      <a:pt x="7073" y="39952"/>
                    </a:lnTo>
                    <a:lnTo>
                      <a:pt x="7073" y="39859"/>
                    </a:lnTo>
                    <a:lnTo>
                      <a:pt x="7026" y="39812"/>
                    </a:lnTo>
                    <a:lnTo>
                      <a:pt x="6886" y="39671"/>
                    </a:lnTo>
                    <a:lnTo>
                      <a:pt x="6651" y="39484"/>
                    </a:lnTo>
                    <a:lnTo>
                      <a:pt x="3185" y="35971"/>
                    </a:lnTo>
                    <a:lnTo>
                      <a:pt x="1406" y="34191"/>
                    </a:lnTo>
                    <a:lnTo>
                      <a:pt x="563" y="33348"/>
                    </a:lnTo>
                    <a:lnTo>
                      <a:pt x="328" y="33114"/>
                    </a:lnTo>
                    <a:lnTo>
                      <a:pt x="282" y="33067"/>
                    </a:lnTo>
                    <a:lnTo>
                      <a:pt x="282" y="32880"/>
                    </a:lnTo>
                    <a:lnTo>
                      <a:pt x="282" y="32271"/>
                    </a:lnTo>
                    <a:lnTo>
                      <a:pt x="282" y="375"/>
                    </a:lnTo>
                    <a:lnTo>
                      <a:pt x="282" y="329"/>
                    </a:lnTo>
                    <a:lnTo>
                      <a:pt x="375" y="282"/>
                    </a:lnTo>
                    <a:lnTo>
                      <a:pt x="375" y="188"/>
                    </a:lnTo>
                    <a:lnTo>
                      <a:pt x="375" y="94"/>
                    </a:lnTo>
                    <a:lnTo>
                      <a:pt x="328" y="48"/>
                    </a:lnTo>
                    <a:lnTo>
                      <a:pt x="28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7A85DBE7-9EAB-329A-25C1-91389E93413C}"/>
                </a:ext>
              </a:extLst>
            </p:cNvPr>
            <p:cNvGrpSpPr/>
            <p:nvPr/>
          </p:nvGrpSpPr>
          <p:grpSpPr>
            <a:xfrm rot="10800000" flipH="1">
              <a:off x="512261" y="-334608"/>
              <a:ext cx="1705283" cy="671077"/>
              <a:chOff x="5500675" y="4848304"/>
              <a:chExt cx="1705283" cy="671077"/>
            </a:xfrm>
          </p:grpSpPr>
          <p:sp>
            <p:nvSpPr>
              <p:cNvPr id="649" name="Google Shape;649;p31">
                <a:extLst>
                  <a:ext uri="{FF2B5EF4-FFF2-40B4-BE49-F238E27FC236}">
                    <a16:creationId xmlns:a16="http://schemas.microsoft.com/office/drawing/2014/main" id="{E5A46DC1-6E6C-4A29-A27E-EFBA16CBE911}"/>
                  </a:ext>
                </a:extLst>
              </p:cNvPr>
              <p:cNvSpPr/>
              <p:nvPr/>
            </p:nvSpPr>
            <p:spPr>
              <a:xfrm>
                <a:off x="5500675" y="4848304"/>
                <a:ext cx="1703152" cy="577677"/>
              </a:xfrm>
              <a:custGeom>
                <a:avLst/>
                <a:gdLst/>
                <a:ahLst/>
                <a:cxnLst/>
                <a:rect l="l" t="t" r="r" b="b"/>
                <a:pathLst>
                  <a:path w="37564" h="12741" extrusionOk="0">
                    <a:moveTo>
                      <a:pt x="37330" y="1"/>
                    </a:moveTo>
                    <a:lnTo>
                      <a:pt x="37236" y="48"/>
                    </a:lnTo>
                    <a:lnTo>
                      <a:pt x="37189" y="141"/>
                    </a:lnTo>
                    <a:lnTo>
                      <a:pt x="37189" y="235"/>
                    </a:lnTo>
                    <a:lnTo>
                      <a:pt x="28196" y="9227"/>
                    </a:lnTo>
                    <a:lnTo>
                      <a:pt x="27634" y="9790"/>
                    </a:lnTo>
                    <a:lnTo>
                      <a:pt x="27588" y="9883"/>
                    </a:lnTo>
                    <a:lnTo>
                      <a:pt x="2717" y="9883"/>
                    </a:lnTo>
                    <a:lnTo>
                      <a:pt x="2624" y="10024"/>
                    </a:lnTo>
                    <a:lnTo>
                      <a:pt x="2483" y="10164"/>
                    </a:lnTo>
                    <a:lnTo>
                      <a:pt x="2155" y="10492"/>
                    </a:lnTo>
                    <a:lnTo>
                      <a:pt x="1546" y="11101"/>
                    </a:lnTo>
                    <a:lnTo>
                      <a:pt x="563" y="12084"/>
                    </a:lnTo>
                    <a:lnTo>
                      <a:pt x="235" y="12412"/>
                    </a:lnTo>
                    <a:lnTo>
                      <a:pt x="141" y="12412"/>
                    </a:lnTo>
                    <a:lnTo>
                      <a:pt x="48" y="12459"/>
                    </a:lnTo>
                    <a:lnTo>
                      <a:pt x="1" y="12506"/>
                    </a:lnTo>
                    <a:lnTo>
                      <a:pt x="1" y="12600"/>
                    </a:lnTo>
                    <a:lnTo>
                      <a:pt x="1" y="12647"/>
                    </a:lnTo>
                    <a:lnTo>
                      <a:pt x="48" y="12693"/>
                    </a:lnTo>
                    <a:lnTo>
                      <a:pt x="95" y="12740"/>
                    </a:lnTo>
                    <a:lnTo>
                      <a:pt x="235" y="12740"/>
                    </a:lnTo>
                    <a:lnTo>
                      <a:pt x="282" y="12693"/>
                    </a:lnTo>
                    <a:lnTo>
                      <a:pt x="329" y="12600"/>
                    </a:lnTo>
                    <a:lnTo>
                      <a:pt x="329" y="12506"/>
                    </a:lnTo>
                    <a:lnTo>
                      <a:pt x="376" y="12506"/>
                    </a:lnTo>
                    <a:lnTo>
                      <a:pt x="703" y="12178"/>
                    </a:lnTo>
                    <a:lnTo>
                      <a:pt x="1640" y="11241"/>
                    </a:lnTo>
                    <a:lnTo>
                      <a:pt x="2296" y="10586"/>
                    </a:lnTo>
                    <a:lnTo>
                      <a:pt x="2577" y="10305"/>
                    </a:lnTo>
                    <a:lnTo>
                      <a:pt x="2764" y="10117"/>
                    </a:lnTo>
                    <a:lnTo>
                      <a:pt x="2811" y="10071"/>
                    </a:lnTo>
                    <a:lnTo>
                      <a:pt x="27634" y="10071"/>
                    </a:lnTo>
                    <a:lnTo>
                      <a:pt x="27681" y="10024"/>
                    </a:lnTo>
                    <a:lnTo>
                      <a:pt x="27775" y="9930"/>
                    </a:lnTo>
                    <a:lnTo>
                      <a:pt x="28337" y="9368"/>
                    </a:lnTo>
                    <a:lnTo>
                      <a:pt x="37330" y="375"/>
                    </a:lnTo>
                    <a:lnTo>
                      <a:pt x="37423" y="375"/>
                    </a:lnTo>
                    <a:lnTo>
                      <a:pt x="37517" y="329"/>
                    </a:lnTo>
                    <a:lnTo>
                      <a:pt x="37564" y="235"/>
                    </a:lnTo>
                    <a:lnTo>
                      <a:pt x="37564" y="188"/>
                    </a:lnTo>
                    <a:lnTo>
                      <a:pt x="37564" y="141"/>
                    </a:lnTo>
                    <a:lnTo>
                      <a:pt x="37517" y="48"/>
                    </a:lnTo>
                    <a:lnTo>
                      <a:pt x="3742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45B5F1A8-9D85-E5D0-976F-BB667A67DC27}"/>
                  </a:ext>
                </a:extLst>
              </p:cNvPr>
              <p:cNvSpPr/>
              <p:nvPr/>
            </p:nvSpPr>
            <p:spPr>
              <a:xfrm>
                <a:off x="5591990" y="5005452"/>
                <a:ext cx="1613968" cy="513929"/>
              </a:xfrm>
              <a:custGeom>
                <a:avLst/>
                <a:gdLst/>
                <a:ahLst/>
                <a:cxnLst/>
                <a:rect l="l" t="t" r="r" b="b"/>
                <a:pathLst>
                  <a:path w="35597" h="11335" extrusionOk="0">
                    <a:moveTo>
                      <a:pt x="35362" y="1"/>
                    </a:moveTo>
                    <a:lnTo>
                      <a:pt x="35316" y="47"/>
                    </a:lnTo>
                    <a:lnTo>
                      <a:pt x="35269" y="141"/>
                    </a:lnTo>
                    <a:lnTo>
                      <a:pt x="35269" y="235"/>
                    </a:lnTo>
                    <a:lnTo>
                      <a:pt x="35222" y="235"/>
                    </a:lnTo>
                    <a:lnTo>
                      <a:pt x="27353" y="8103"/>
                    </a:lnTo>
                    <a:lnTo>
                      <a:pt x="26838" y="8665"/>
                    </a:lnTo>
                    <a:lnTo>
                      <a:pt x="26744" y="8712"/>
                    </a:lnTo>
                    <a:lnTo>
                      <a:pt x="26744" y="8759"/>
                    </a:lnTo>
                    <a:lnTo>
                      <a:pt x="2436" y="8759"/>
                    </a:lnTo>
                    <a:lnTo>
                      <a:pt x="2343" y="8853"/>
                    </a:lnTo>
                    <a:lnTo>
                      <a:pt x="2202" y="8993"/>
                    </a:lnTo>
                    <a:lnTo>
                      <a:pt x="1921" y="9274"/>
                    </a:lnTo>
                    <a:lnTo>
                      <a:pt x="1359" y="9836"/>
                    </a:lnTo>
                    <a:lnTo>
                      <a:pt x="563" y="10632"/>
                    </a:lnTo>
                    <a:lnTo>
                      <a:pt x="235" y="10960"/>
                    </a:lnTo>
                    <a:lnTo>
                      <a:pt x="141" y="10960"/>
                    </a:lnTo>
                    <a:lnTo>
                      <a:pt x="48" y="11007"/>
                    </a:lnTo>
                    <a:lnTo>
                      <a:pt x="1" y="11101"/>
                    </a:lnTo>
                    <a:lnTo>
                      <a:pt x="1" y="11148"/>
                    </a:lnTo>
                    <a:lnTo>
                      <a:pt x="1" y="11241"/>
                    </a:lnTo>
                    <a:lnTo>
                      <a:pt x="48" y="11288"/>
                    </a:lnTo>
                    <a:lnTo>
                      <a:pt x="94" y="11335"/>
                    </a:lnTo>
                    <a:lnTo>
                      <a:pt x="235" y="11335"/>
                    </a:lnTo>
                    <a:lnTo>
                      <a:pt x="282" y="11288"/>
                    </a:lnTo>
                    <a:lnTo>
                      <a:pt x="329" y="11194"/>
                    </a:lnTo>
                    <a:lnTo>
                      <a:pt x="329" y="11101"/>
                    </a:lnTo>
                    <a:lnTo>
                      <a:pt x="375" y="11101"/>
                    </a:lnTo>
                    <a:lnTo>
                      <a:pt x="657" y="10773"/>
                    </a:lnTo>
                    <a:lnTo>
                      <a:pt x="1500" y="9977"/>
                    </a:lnTo>
                    <a:lnTo>
                      <a:pt x="2062" y="9415"/>
                    </a:lnTo>
                    <a:lnTo>
                      <a:pt x="2343" y="9134"/>
                    </a:lnTo>
                    <a:lnTo>
                      <a:pt x="2483" y="8946"/>
                    </a:lnTo>
                    <a:lnTo>
                      <a:pt x="2530" y="8900"/>
                    </a:lnTo>
                    <a:lnTo>
                      <a:pt x="26791" y="8900"/>
                    </a:lnTo>
                    <a:lnTo>
                      <a:pt x="26838" y="8853"/>
                    </a:lnTo>
                    <a:lnTo>
                      <a:pt x="26932" y="8806"/>
                    </a:lnTo>
                    <a:lnTo>
                      <a:pt x="27494" y="8244"/>
                    </a:lnTo>
                    <a:lnTo>
                      <a:pt x="35362" y="375"/>
                    </a:lnTo>
                    <a:lnTo>
                      <a:pt x="35362" y="328"/>
                    </a:lnTo>
                    <a:lnTo>
                      <a:pt x="35456" y="375"/>
                    </a:lnTo>
                    <a:lnTo>
                      <a:pt x="35550" y="328"/>
                    </a:lnTo>
                    <a:lnTo>
                      <a:pt x="35597" y="235"/>
                    </a:lnTo>
                    <a:lnTo>
                      <a:pt x="35597" y="188"/>
                    </a:lnTo>
                    <a:lnTo>
                      <a:pt x="35597" y="94"/>
                    </a:lnTo>
                    <a:lnTo>
                      <a:pt x="35550" y="47"/>
                    </a:lnTo>
                    <a:lnTo>
                      <a:pt x="3550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651;p31">
              <a:extLst>
                <a:ext uri="{FF2B5EF4-FFF2-40B4-BE49-F238E27FC236}">
                  <a16:creationId xmlns:a16="http://schemas.microsoft.com/office/drawing/2014/main" id="{872E7B8C-6D95-7263-5971-0519FDC06D97}"/>
                </a:ext>
              </a:extLst>
            </p:cNvPr>
            <p:cNvGrpSpPr/>
            <p:nvPr/>
          </p:nvGrpSpPr>
          <p:grpSpPr>
            <a:xfrm rot="10800000" flipH="1">
              <a:off x="3563870" y="606106"/>
              <a:ext cx="1148870" cy="732694"/>
              <a:chOff x="8552284" y="3845972"/>
              <a:chExt cx="1148870" cy="732694"/>
            </a:xfrm>
          </p:grpSpPr>
          <p:sp>
            <p:nvSpPr>
              <p:cNvPr id="652" name="Google Shape;652;p31">
                <a:extLst>
                  <a:ext uri="{FF2B5EF4-FFF2-40B4-BE49-F238E27FC236}">
                    <a16:creationId xmlns:a16="http://schemas.microsoft.com/office/drawing/2014/main" id="{6FBAC702-6825-44B4-447C-7BFEED022BCD}"/>
                  </a:ext>
                </a:extLst>
              </p:cNvPr>
              <p:cNvSpPr/>
              <p:nvPr/>
            </p:nvSpPr>
            <p:spPr>
              <a:xfrm>
                <a:off x="8639336" y="3845972"/>
                <a:ext cx="1061817" cy="645642"/>
              </a:xfrm>
              <a:custGeom>
                <a:avLst/>
                <a:gdLst/>
                <a:ahLst/>
                <a:cxnLst/>
                <a:rect l="l" t="t" r="r" b="b"/>
                <a:pathLst>
                  <a:path w="23419" h="14240" extrusionOk="0">
                    <a:moveTo>
                      <a:pt x="188" y="1"/>
                    </a:moveTo>
                    <a:lnTo>
                      <a:pt x="94" y="48"/>
                    </a:lnTo>
                    <a:lnTo>
                      <a:pt x="47" y="95"/>
                    </a:lnTo>
                    <a:lnTo>
                      <a:pt x="0" y="141"/>
                    </a:lnTo>
                    <a:lnTo>
                      <a:pt x="0" y="188"/>
                    </a:lnTo>
                    <a:lnTo>
                      <a:pt x="0" y="282"/>
                    </a:lnTo>
                    <a:lnTo>
                      <a:pt x="47" y="329"/>
                    </a:lnTo>
                    <a:lnTo>
                      <a:pt x="141" y="376"/>
                    </a:lnTo>
                    <a:lnTo>
                      <a:pt x="234" y="376"/>
                    </a:lnTo>
                    <a:lnTo>
                      <a:pt x="3373" y="3514"/>
                    </a:lnTo>
                    <a:lnTo>
                      <a:pt x="5668" y="5855"/>
                    </a:lnTo>
                    <a:lnTo>
                      <a:pt x="6838" y="6980"/>
                    </a:lnTo>
                    <a:lnTo>
                      <a:pt x="7400" y="7588"/>
                    </a:lnTo>
                    <a:lnTo>
                      <a:pt x="7728" y="7869"/>
                    </a:lnTo>
                    <a:lnTo>
                      <a:pt x="7775" y="7916"/>
                    </a:lnTo>
                    <a:lnTo>
                      <a:pt x="17002" y="7916"/>
                    </a:lnTo>
                    <a:lnTo>
                      <a:pt x="17049" y="7963"/>
                    </a:lnTo>
                    <a:lnTo>
                      <a:pt x="17470" y="8385"/>
                    </a:lnTo>
                    <a:lnTo>
                      <a:pt x="23044" y="14005"/>
                    </a:lnTo>
                    <a:lnTo>
                      <a:pt x="23091" y="14005"/>
                    </a:lnTo>
                    <a:lnTo>
                      <a:pt x="23091" y="14099"/>
                    </a:lnTo>
                    <a:lnTo>
                      <a:pt x="23138" y="14192"/>
                    </a:lnTo>
                    <a:lnTo>
                      <a:pt x="23184" y="14239"/>
                    </a:lnTo>
                    <a:lnTo>
                      <a:pt x="23325" y="14239"/>
                    </a:lnTo>
                    <a:lnTo>
                      <a:pt x="23372" y="14192"/>
                    </a:lnTo>
                    <a:lnTo>
                      <a:pt x="23419" y="14146"/>
                    </a:lnTo>
                    <a:lnTo>
                      <a:pt x="23419" y="14052"/>
                    </a:lnTo>
                    <a:lnTo>
                      <a:pt x="23419" y="14005"/>
                    </a:lnTo>
                    <a:lnTo>
                      <a:pt x="23372" y="13911"/>
                    </a:lnTo>
                    <a:lnTo>
                      <a:pt x="23278" y="13865"/>
                    </a:lnTo>
                    <a:lnTo>
                      <a:pt x="23184" y="13911"/>
                    </a:lnTo>
                    <a:lnTo>
                      <a:pt x="23184" y="13865"/>
                    </a:lnTo>
                    <a:lnTo>
                      <a:pt x="17564" y="8291"/>
                    </a:lnTo>
                    <a:lnTo>
                      <a:pt x="17142" y="7823"/>
                    </a:lnTo>
                    <a:lnTo>
                      <a:pt x="17096" y="7776"/>
                    </a:lnTo>
                    <a:lnTo>
                      <a:pt x="7869" y="7776"/>
                    </a:lnTo>
                    <a:lnTo>
                      <a:pt x="7822" y="7729"/>
                    </a:lnTo>
                    <a:lnTo>
                      <a:pt x="7541" y="7448"/>
                    </a:lnTo>
                    <a:lnTo>
                      <a:pt x="6979" y="6886"/>
                    </a:lnTo>
                    <a:lnTo>
                      <a:pt x="5808" y="5715"/>
                    </a:lnTo>
                    <a:lnTo>
                      <a:pt x="3466" y="3373"/>
                    </a:lnTo>
                    <a:lnTo>
                      <a:pt x="375" y="282"/>
                    </a:lnTo>
                    <a:lnTo>
                      <a:pt x="328" y="235"/>
                    </a:lnTo>
                    <a:lnTo>
                      <a:pt x="328" y="141"/>
                    </a:lnTo>
                    <a:lnTo>
                      <a:pt x="281" y="95"/>
                    </a:lnTo>
                    <a:lnTo>
                      <a:pt x="234" y="48"/>
                    </a:lnTo>
                    <a:lnTo>
                      <a:pt x="188"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CE9C3B49-7DA0-3B2D-6A10-817C12456E2F}"/>
                  </a:ext>
                </a:extLst>
              </p:cNvPr>
              <p:cNvSpPr/>
              <p:nvPr/>
            </p:nvSpPr>
            <p:spPr>
              <a:xfrm>
                <a:off x="8552284" y="3933070"/>
                <a:ext cx="1063948" cy="645596"/>
              </a:xfrm>
              <a:custGeom>
                <a:avLst/>
                <a:gdLst/>
                <a:ahLst/>
                <a:cxnLst/>
                <a:rect l="l" t="t" r="r" b="b"/>
                <a:pathLst>
                  <a:path w="23466" h="14239" extrusionOk="0">
                    <a:moveTo>
                      <a:pt x="187" y="0"/>
                    </a:moveTo>
                    <a:lnTo>
                      <a:pt x="94" y="47"/>
                    </a:lnTo>
                    <a:lnTo>
                      <a:pt x="47" y="47"/>
                    </a:lnTo>
                    <a:lnTo>
                      <a:pt x="0" y="141"/>
                    </a:lnTo>
                    <a:lnTo>
                      <a:pt x="0" y="188"/>
                    </a:lnTo>
                    <a:lnTo>
                      <a:pt x="0" y="281"/>
                    </a:lnTo>
                    <a:lnTo>
                      <a:pt x="47" y="328"/>
                    </a:lnTo>
                    <a:lnTo>
                      <a:pt x="141" y="375"/>
                    </a:lnTo>
                    <a:lnTo>
                      <a:pt x="234" y="375"/>
                    </a:lnTo>
                    <a:lnTo>
                      <a:pt x="3372" y="3513"/>
                    </a:lnTo>
                    <a:lnTo>
                      <a:pt x="5667" y="5808"/>
                    </a:lnTo>
                    <a:lnTo>
                      <a:pt x="6838" y="6979"/>
                    </a:lnTo>
                    <a:lnTo>
                      <a:pt x="7447" y="7588"/>
                    </a:lnTo>
                    <a:lnTo>
                      <a:pt x="7728" y="7869"/>
                    </a:lnTo>
                    <a:lnTo>
                      <a:pt x="7775" y="7916"/>
                    </a:lnTo>
                    <a:lnTo>
                      <a:pt x="17002" y="7916"/>
                    </a:lnTo>
                    <a:lnTo>
                      <a:pt x="17049" y="7962"/>
                    </a:lnTo>
                    <a:lnTo>
                      <a:pt x="17470" y="8384"/>
                    </a:lnTo>
                    <a:lnTo>
                      <a:pt x="23090" y="13957"/>
                    </a:lnTo>
                    <a:lnTo>
                      <a:pt x="23090" y="14004"/>
                    </a:lnTo>
                    <a:lnTo>
                      <a:pt x="23090" y="14098"/>
                    </a:lnTo>
                    <a:lnTo>
                      <a:pt x="23137" y="14192"/>
                    </a:lnTo>
                    <a:lnTo>
                      <a:pt x="23184" y="14192"/>
                    </a:lnTo>
                    <a:lnTo>
                      <a:pt x="23278" y="14238"/>
                    </a:lnTo>
                    <a:lnTo>
                      <a:pt x="23325" y="14192"/>
                    </a:lnTo>
                    <a:lnTo>
                      <a:pt x="23371" y="14192"/>
                    </a:lnTo>
                    <a:lnTo>
                      <a:pt x="23418" y="14098"/>
                    </a:lnTo>
                    <a:lnTo>
                      <a:pt x="23465" y="14051"/>
                    </a:lnTo>
                    <a:lnTo>
                      <a:pt x="23418" y="13957"/>
                    </a:lnTo>
                    <a:lnTo>
                      <a:pt x="23371" y="13911"/>
                    </a:lnTo>
                    <a:lnTo>
                      <a:pt x="23325" y="13864"/>
                    </a:lnTo>
                    <a:lnTo>
                      <a:pt x="23184" y="13864"/>
                    </a:lnTo>
                    <a:lnTo>
                      <a:pt x="17611" y="8243"/>
                    </a:lnTo>
                    <a:lnTo>
                      <a:pt x="17189" y="7822"/>
                    </a:lnTo>
                    <a:lnTo>
                      <a:pt x="17095" y="7775"/>
                    </a:lnTo>
                    <a:lnTo>
                      <a:pt x="7869" y="7775"/>
                    </a:lnTo>
                    <a:lnTo>
                      <a:pt x="7822" y="7728"/>
                    </a:lnTo>
                    <a:lnTo>
                      <a:pt x="7541" y="7447"/>
                    </a:lnTo>
                    <a:lnTo>
                      <a:pt x="6979" y="6885"/>
                    </a:lnTo>
                    <a:lnTo>
                      <a:pt x="5808" y="5714"/>
                    </a:lnTo>
                    <a:lnTo>
                      <a:pt x="3466" y="3372"/>
                    </a:lnTo>
                    <a:lnTo>
                      <a:pt x="375" y="281"/>
                    </a:lnTo>
                    <a:lnTo>
                      <a:pt x="328" y="234"/>
                    </a:lnTo>
                    <a:lnTo>
                      <a:pt x="328" y="141"/>
                    </a:lnTo>
                    <a:lnTo>
                      <a:pt x="281" y="47"/>
                    </a:lnTo>
                    <a:lnTo>
                      <a:pt x="234" y="47"/>
                    </a:lnTo>
                    <a:lnTo>
                      <a:pt x="187"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 name="Google Shape;654;p31">
              <a:extLst>
                <a:ext uri="{FF2B5EF4-FFF2-40B4-BE49-F238E27FC236}">
                  <a16:creationId xmlns:a16="http://schemas.microsoft.com/office/drawing/2014/main" id="{589EF8DA-14A1-6534-58BE-BEBC6FFD9E3E}"/>
                </a:ext>
              </a:extLst>
            </p:cNvPr>
            <p:cNvGrpSpPr/>
            <p:nvPr/>
          </p:nvGrpSpPr>
          <p:grpSpPr>
            <a:xfrm rot="10800000" flipH="1">
              <a:off x="3423679" y="-1135222"/>
              <a:ext cx="724216" cy="2240431"/>
              <a:chOff x="8412092" y="4079564"/>
              <a:chExt cx="724216" cy="2240431"/>
            </a:xfrm>
          </p:grpSpPr>
          <p:sp>
            <p:nvSpPr>
              <p:cNvPr id="655" name="Google Shape;655;p31">
                <a:extLst>
                  <a:ext uri="{FF2B5EF4-FFF2-40B4-BE49-F238E27FC236}">
                    <a16:creationId xmlns:a16="http://schemas.microsoft.com/office/drawing/2014/main" id="{A6DDF8A2-6D48-05B1-24BE-4E8B88AF5707}"/>
                  </a:ext>
                </a:extLst>
              </p:cNvPr>
              <p:cNvSpPr/>
              <p:nvPr/>
            </p:nvSpPr>
            <p:spPr>
              <a:xfrm>
                <a:off x="8412092" y="4079564"/>
                <a:ext cx="620161" cy="2240431"/>
              </a:xfrm>
              <a:custGeom>
                <a:avLst/>
                <a:gdLst/>
                <a:ahLst/>
                <a:cxnLst/>
                <a:rect l="l" t="t" r="r" b="b"/>
                <a:pathLst>
                  <a:path w="13678" h="49414" extrusionOk="0">
                    <a:moveTo>
                      <a:pt x="94" y="1"/>
                    </a:moveTo>
                    <a:lnTo>
                      <a:pt x="48" y="48"/>
                    </a:lnTo>
                    <a:lnTo>
                      <a:pt x="1" y="95"/>
                    </a:lnTo>
                    <a:lnTo>
                      <a:pt x="1" y="188"/>
                    </a:lnTo>
                    <a:lnTo>
                      <a:pt x="48" y="282"/>
                    </a:lnTo>
                    <a:lnTo>
                      <a:pt x="94" y="329"/>
                    </a:lnTo>
                    <a:lnTo>
                      <a:pt x="94" y="376"/>
                    </a:lnTo>
                    <a:lnTo>
                      <a:pt x="94" y="11382"/>
                    </a:lnTo>
                    <a:lnTo>
                      <a:pt x="94" y="11663"/>
                    </a:lnTo>
                    <a:lnTo>
                      <a:pt x="94" y="11757"/>
                    </a:lnTo>
                    <a:lnTo>
                      <a:pt x="94" y="11804"/>
                    </a:lnTo>
                    <a:lnTo>
                      <a:pt x="94" y="11851"/>
                    </a:lnTo>
                    <a:lnTo>
                      <a:pt x="235" y="11991"/>
                    </a:lnTo>
                    <a:lnTo>
                      <a:pt x="610" y="12366"/>
                    </a:lnTo>
                    <a:lnTo>
                      <a:pt x="1453" y="13162"/>
                    </a:lnTo>
                    <a:lnTo>
                      <a:pt x="3045" y="14754"/>
                    </a:lnTo>
                    <a:lnTo>
                      <a:pt x="6230" y="17986"/>
                    </a:lnTo>
                    <a:lnTo>
                      <a:pt x="12647" y="24403"/>
                    </a:lnTo>
                    <a:lnTo>
                      <a:pt x="13256" y="25012"/>
                    </a:lnTo>
                    <a:lnTo>
                      <a:pt x="13396" y="25152"/>
                    </a:lnTo>
                    <a:lnTo>
                      <a:pt x="13443" y="25199"/>
                    </a:lnTo>
                    <a:lnTo>
                      <a:pt x="13443" y="25293"/>
                    </a:lnTo>
                    <a:lnTo>
                      <a:pt x="13443" y="25761"/>
                    </a:lnTo>
                    <a:lnTo>
                      <a:pt x="13443" y="27494"/>
                    </a:lnTo>
                    <a:lnTo>
                      <a:pt x="13443" y="31007"/>
                    </a:lnTo>
                    <a:lnTo>
                      <a:pt x="13443" y="37985"/>
                    </a:lnTo>
                    <a:lnTo>
                      <a:pt x="13443" y="49085"/>
                    </a:lnTo>
                    <a:lnTo>
                      <a:pt x="13349" y="49132"/>
                    </a:lnTo>
                    <a:lnTo>
                      <a:pt x="13349" y="49226"/>
                    </a:lnTo>
                    <a:lnTo>
                      <a:pt x="13349" y="49320"/>
                    </a:lnTo>
                    <a:lnTo>
                      <a:pt x="13396" y="49366"/>
                    </a:lnTo>
                    <a:lnTo>
                      <a:pt x="13443" y="49413"/>
                    </a:lnTo>
                    <a:lnTo>
                      <a:pt x="13583" y="49413"/>
                    </a:lnTo>
                    <a:lnTo>
                      <a:pt x="13630" y="49366"/>
                    </a:lnTo>
                    <a:lnTo>
                      <a:pt x="13677" y="49320"/>
                    </a:lnTo>
                    <a:lnTo>
                      <a:pt x="13677" y="49226"/>
                    </a:lnTo>
                    <a:lnTo>
                      <a:pt x="13677" y="49132"/>
                    </a:lnTo>
                    <a:lnTo>
                      <a:pt x="13583" y="49085"/>
                    </a:lnTo>
                    <a:lnTo>
                      <a:pt x="13583" y="37985"/>
                    </a:lnTo>
                    <a:lnTo>
                      <a:pt x="13583" y="31007"/>
                    </a:lnTo>
                    <a:lnTo>
                      <a:pt x="13583" y="27494"/>
                    </a:lnTo>
                    <a:lnTo>
                      <a:pt x="13583" y="25761"/>
                    </a:lnTo>
                    <a:lnTo>
                      <a:pt x="13583" y="25293"/>
                    </a:lnTo>
                    <a:lnTo>
                      <a:pt x="13583" y="25199"/>
                    </a:lnTo>
                    <a:lnTo>
                      <a:pt x="13583" y="25105"/>
                    </a:lnTo>
                    <a:lnTo>
                      <a:pt x="13537" y="25058"/>
                    </a:lnTo>
                    <a:lnTo>
                      <a:pt x="13396" y="24871"/>
                    </a:lnTo>
                    <a:lnTo>
                      <a:pt x="12787" y="24262"/>
                    </a:lnTo>
                    <a:lnTo>
                      <a:pt x="6371" y="17846"/>
                    </a:lnTo>
                    <a:lnTo>
                      <a:pt x="3139" y="14661"/>
                    </a:lnTo>
                    <a:lnTo>
                      <a:pt x="1546" y="13068"/>
                    </a:lnTo>
                    <a:lnTo>
                      <a:pt x="750" y="12272"/>
                    </a:lnTo>
                    <a:lnTo>
                      <a:pt x="329" y="11851"/>
                    </a:lnTo>
                    <a:lnTo>
                      <a:pt x="282" y="11757"/>
                    </a:lnTo>
                    <a:lnTo>
                      <a:pt x="282" y="11663"/>
                    </a:lnTo>
                    <a:lnTo>
                      <a:pt x="282" y="11382"/>
                    </a:lnTo>
                    <a:lnTo>
                      <a:pt x="282" y="376"/>
                    </a:lnTo>
                    <a:lnTo>
                      <a:pt x="282" y="329"/>
                    </a:lnTo>
                    <a:lnTo>
                      <a:pt x="329" y="282"/>
                    </a:lnTo>
                    <a:lnTo>
                      <a:pt x="375" y="188"/>
                    </a:lnTo>
                    <a:lnTo>
                      <a:pt x="329" y="95"/>
                    </a:lnTo>
                    <a:lnTo>
                      <a:pt x="329"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0B19EB7B-806E-B41F-5576-1A5AA6BF9260}"/>
                  </a:ext>
                </a:extLst>
              </p:cNvPr>
              <p:cNvSpPr/>
              <p:nvPr/>
            </p:nvSpPr>
            <p:spPr>
              <a:xfrm>
                <a:off x="8503407" y="4332289"/>
                <a:ext cx="632901" cy="1303888"/>
              </a:xfrm>
              <a:custGeom>
                <a:avLst/>
                <a:gdLst/>
                <a:ahLst/>
                <a:cxnLst/>
                <a:rect l="l" t="t" r="r" b="b"/>
                <a:pathLst>
                  <a:path w="13959" h="28758" extrusionOk="0">
                    <a:moveTo>
                      <a:pt x="141" y="0"/>
                    </a:moveTo>
                    <a:lnTo>
                      <a:pt x="48" y="47"/>
                    </a:lnTo>
                    <a:lnTo>
                      <a:pt x="48" y="94"/>
                    </a:lnTo>
                    <a:lnTo>
                      <a:pt x="1" y="188"/>
                    </a:lnTo>
                    <a:lnTo>
                      <a:pt x="48" y="281"/>
                    </a:lnTo>
                    <a:lnTo>
                      <a:pt x="94" y="328"/>
                    </a:lnTo>
                    <a:lnTo>
                      <a:pt x="94" y="375"/>
                    </a:lnTo>
                    <a:lnTo>
                      <a:pt x="94" y="4778"/>
                    </a:lnTo>
                    <a:lnTo>
                      <a:pt x="94" y="4965"/>
                    </a:lnTo>
                    <a:lnTo>
                      <a:pt x="141" y="4965"/>
                    </a:lnTo>
                    <a:lnTo>
                      <a:pt x="141" y="5012"/>
                    </a:lnTo>
                    <a:lnTo>
                      <a:pt x="188" y="5059"/>
                    </a:lnTo>
                    <a:lnTo>
                      <a:pt x="235" y="5106"/>
                    </a:lnTo>
                    <a:lnTo>
                      <a:pt x="422" y="5293"/>
                    </a:lnTo>
                    <a:lnTo>
                      <a:pt x="844" y="5715"/>
                    </a:lnTo>
                    <a:lnTo>
                      <a:pt x="1640" y="6511"/>
                    </a:lnTo>
                    <a:lnTo>
                      <a:pt x="3279" y="8150"/>
                    </a:lnTo>
                    <a:lnTo>
                      <a:pt x="6558" y="11429"/>
                    </a:lnTo>
                    <a:lnTo>
                      <a:pt x="13068" y="17939"/>
                    </a:lnTo>
                    <a:lnTo>
                      <a:pt x="13630" y="18501"/>
                    </a:lnTo>
                    <a:lnTo>
                      <a:pt x="13677" y="18548"/>
                    </a:lnTo>
                    <a:lnTo>
                      <a:pt x="13677" y="18595"/>
                    </a:lnTo>
                    <a:lnTo>
                      <a:pt x="13677" y="18782"/>
                    </a:lnTo>
                    <a:lnTo>
                      <a:pt x="13677" y="19157"/>
                    </a:lnTo>
                    <a:lnTo>
                      <a:pt x="13677" y="20702"/>
                    </a:lnTo>
                    <a:lnTo>
                      <a:pt x="13677" y="23793"/>
                    </a:lnTo>
                    <a:lnTo>
                      <a:pt x="13677" y="28383"/>
                    </a:lnTo>
                    <a:lnTo>
                      <a:pt x="13630" y="28477"/>
                    </a:lnTo>
                    <a:lnTo>
                      <a:pt x="13583" y="28571"/>
                    </a:lnTo>
                    <a:lnTo>
                      <a:pt x="13583" y="28617"/>
                    </a:lnTo>
                    <a:lnTo>
                      <a:pt x="13630" y="28664"/>
                    </a:lnTo>
                    <a:lnTo>
                      <a:pt x="13677" y="28711"/>
                    </a:lnTo>
                    <a:lnTo>
                      <a:pt x="13771" y="28758"/>
                    </a:lnTo>
                    <a:lnTo>
                      <a:pt x="13818" y="28711"/>
                    </a:lnTo>
                    <a:lnTo>
                      <a:pt x="13864" y="28664"/>
                    </a:lnTo>
                    <a:lnTo>
                      <a:pt x="13911" y="28617"/>
                    </a:lnTo>
                    <a:lnTo>
                      <a:pt x="13958" y="28571"/>
                    </a:lnTo>
                    <a:lnTo>
                      <a:pt x="13911" y="28477"/>
                    </a:lnTo>
                    <a:lnTo>
                      <a:pt x="13818" y="28383"/>
                    </a:lnTo>
                    <a:lnTo>
                      <a:pt x="13864" y="28383"/>
                    </a:lnTo>
                    <a:lnTo>
                      <a:pt x="13864" y="23793"/>
                    </a:lnTo>
                    <a:lnTo>
                      <a:pt x="13864" y="20702"/>
                    </a:lnTo>
                    <a:lnTo>
                      <a:pt x="13864" y="19157"/>
                    </a:lnTo>
                    <a:lnTo>
                      <a:pt x="13864" y="18782"/>
                    </a:lnTo>
                    <a:lnTo>
                      <a:pt x="13864" y="18595"/>
                    </a:lnTo>
                    <a:lnTo>
                      <a:pt x="13864" y="18501"/>
                    </a:lnTo>
                    <a:lnTo>
                      <a:pt x="13864" y="18454"/>
                    </a:lnTo>
                    <a:lnTo>
                      <a:pt x="13818" y="18454"/>
                    </a:lnTo>
                    <a:lnTo>
                      <a:pt x="13724" y="18360"/>
                    </a:lnTo>
                    <a:lnTo>
                      <a:pt x="13209" y="17798"/>
                    </a:lnTo>
                    <a:lnTo>
                      <a:pt x="6652" y="11288"/>
                    </a:lnTo>
                    <a:lnTo>
                      <a:pt x="3420" y="8009"/>
                    </a:lnTo>
                    <a:lnTo>
                      <a:pt x="1781" y="6417"/>
                    </a:lnTo>
                    <a:lnTo>
                      <a:pt x="984" y="5574"/>
                    </a:lnTo>
                    <a:lnTo>
                      <a:pt x="563" y="5152"/>
                    </a:lnTo>
                    <a:lnTo>
                      <a:pt x="329" y="4965"/>
                    </a:lnTo>
                    <a:lnTo>
                      <a:pt x="282" y="4918"/>
                    </a:lnTo>
                    <a:lnTo>
                      <a:pt x="282" y="4778"/>
                    </a:lnTo>
                    <a:lnTo>
                      <a:pt x="282" y="375"/>
                    </a:lnTo>
                    <a:lnTo>
                      <a:pt x="282" y="328"/>
                    </a:lnTo>
                    <a:lnTo>
                      <a:pt x="329" y="281"/>
                    </a:lnTo>
                    <a:lnTo>
                      <a:pt x="375" y="188"/>
                    </a:lnTo>
                    <a:lnTo>
                      <a:pt x="375" y="94"/>
                    </a:lnTo>
                    <a:lnTo>
                      <a:pt x="329"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 name="Google Shape;657;p31">
              <a:extLst>
                <a:ext uri="{FF2B5EF4-FFF2-40B4-BE49-F238E27FC236}">
                  <a16:creationId xmlns:a16="http://schemas.microsoft.com/office/drawing/2014/main" id="{162AB779-91BD-F853-EA66-FF2C3197774A}"/>
                </a:ext>
              </a:extLst>
            </p:cNvPr>
            <p:cNvGrpSpPr/>
            <p:nvPr/>
          </p:nvGrpSpPr>
          <p:grpSpPr>
            <a:xfrm rot="10800000">
              <a:off x="-12692" y="2888930"/>
              <a:ext cx="1346371" cy="3302203"/>
              <a:chOff x="8388742" y="-1006360"/>
              <a:chExt cx="1346371" cy="3302203"/>
            </a:xfrm>
          </p:grpSpPr>
          <p:sp>
            <p:nvSpPr>
              <p:cNvPr id="658" name="Google Shape;658;p31">
                <a:extLst>
                  <a:ext uri="{FF2B5EF4-FFF2-40B4-BE49-F238E27FC236}">
                    <a16:creationId xmlns:a16="http://schemas.microsoft.com/office/drawing/2014/main" id="{F5F63A38-12C2-3E93-D636-CFC208E6D4C1}"/>
                  </a:ext>
                </a:extLst>
              </p:cNvPr>
              <p:cNvSpPr/>
              <p:nvPr/>
            </p:nvSpPr>
            <p:spPr>
              <a:xfrm>
                <a:off x="8388742" y="-1006360"/>
                <a:ext cx="1269928" cy="3227891"/>
              </a:xfrm>
              <a:custGeom>
                <a:avLst/>
                <a:gdLst/>
                <a:ahLst/>
                <a:cxnLst/>
                <a:rect l="l" t="t" r="r" b="b"/>
                <a:pathLst>
                  <a:path w="28009" h="71193" extrusionOk="0">
                    <a:moveTo>
                      <a:pt x="27775" y="1"/>
                    </a:moveTo>
                    <a:lnTo>
                      <a:pt x="27728" y="48"/>
                    </a:lnTo>
                    <a:lnTo>
                      <a:pt x="27681" y="94"/>
                    </a:lnTo>
                    <a:lnTo>
                      <a:pt x="27681" y="188"/>
                    </a:lnTo>
                    <a:lnTo>
                      <a:pt x="27681" y="282"/>
                    </a:lnTo>
                    <a:lnTo>
                      <a:pt x="27775" y="329"/>
                    </a:lnTo>
                    <a:lnTo>
                      <a:pt x="27775" y="375"/>
                    </a:lnTo>
                    <a:lnTo>
                      <a:pt x="27775" y="56766"/>
                    </a:lnTo>
                    <a:lnTo>
                      <a:pt x="27775" y="58827"/>
                    </a:lnTo>
                    <a:lnTo>
                      <a:pt x="27775" y="58921"/>
                    </a:lnTo>
                    <a:lnTo>
                      <a:pt x="27775" y="58968"/>
                    </a:lnTo>
                    <a:lnTo>
                      <a:pt x="27775" y="59015"/>
                    </a:lnTo>
                    <a:lnTo>
                      <a:pt x="27587" y="59155"/>
                    </a:lnTo>
                    <a:lnTo>
                      <a:pt x="27213" y="59530"/>
                    </a:lnTo>
                    <a:lnTo>
                      <a:pt x="26510" y="60232"/>
                    </a:lnTo>
                    <a:lnTo>
                      <a:pt x="23653" y="63136"/>
                    </a:lnTo>
                    <a:lnTo>
                      <a:pt x="17892" y="68850"/>
                    </a:lnTo>
                    <a:lnTo>
                      <a:pt x="16815" y="69974"/>
                    </a:lnTo>
                    <a:lnTo>
                      <a:pt x="16253" y="70490"/>
                    </a:lnTo>
                    <a:lnTo>
                      <a:pt x="15972" y="70771"/>
                    </a:lnTo>
                    <a:lnTo>
                      <a:pt x="15878" y="70911"/>
                    </a:lnTo>
                    <a:lnTo>
                      <a:pt x="328" y="70911"/>
                    </a:lnTo>
                    <a:lnTo>
                      <a:pt x="235" y="70864"/>
                    </a:lnTo>
                    <a:lnTo>
                      <a:pt x="141" y="70817"/>
                    </a:lnTo>
                    <a:lnTo>
                      <a:pt x="94" y="70817"/>
                    </a:lnTo>
                    <a:lnTo>
                      <a:pt x="47" y="70864"/>
                    </a:lnTo>
                    <a:lnTo>
                      <a:pt x="1" y="70911"/>
                    </a:lnTo>
                    <a:lnTo>
                      <a:pt x="1" y="71005"/>
                    </a:lnTo>
                    <a:lnTo>
                      <a:pt x="1" y="71052"/>
                    </a:lnTo>
                    <a:lnTo>
                      <a:pt x="47" y="71145"/>
                    </a:lnTo>
                    <a:lnTo>
                      <a:pt x="94" y="71145"/>
                    </a:lnTo>
                    <a:lnTo>
                      <a:pt x="141" y="71192"/>
                    </a:lnTo>
                    <a:lnTo>
                      <a:pt x="235" y="71145"/>
                    </a:lnTo>
                    <a:lnTo>
                      <a:pt x="328" y="71098"/>
                    </a:lnTo>
                    <a:lnTo>
                      <a:pt x="15925" y="71098"/>
                    </a:lnTo>
                    <a:lnTo>
                      <a:pt x="15925" y="71052"/>
                    </a:lnTo>
                    <a:lnTo>
                      <a:pt x="15972" y="71052"/>
                    </a:lnTo>
                    <a:lnTo>
                      <a:pt x="16112" y="70911"/>
                    </a:lnTo>
                    <a:lnTo>
                      <a:pt x="16393" y="70630"/>
                    </a:lnTo>
                    <a:lnTo>
                      <a:pt x="16909" y="70068"/>
                    </a:lnTo>
                    <a:lnTo>
                      <a:pt x="17986" y="68991"/>
                    </a:lnTo>
                    <a:lnTo>
                      <a:pt x="23747" y="63230"/>
                    </a:lnTo>
                    <a:lnTo>
                      <a:pt x="26651" y="60373"/>
                    </a:lnTo>
                    <a:lnTo>
                      <a:pt x="27353" y="59670"/>
                    </a:lnTo>
                    <a:lnTo>
                      <a:pt x="27728" y="59296"/>
                    </a:lnTo>
                    <a:lnTo>
                      <a:pt x="27915" y="59108"/>
                    </a:lnTo>
                    <a:lnTo>
                      <a:pt x="27915" y="59061"/>
                    </a:lnTo>
                    <a:lnTo>
                      <a:pt x="27915" y="59015"/>
                    </a:lnTo>
                    <a:lnTo>
                      <a:pt x="27915" y="58921"/>
                    </a:lnTo>
                    <a:lnTo>
                      <a:pt x="27915" y="58827"/>
                    </a:lnTo>
                    <a:lnTo>
                      <a:pt x="27915" y="56766"/>
                    </a:lnTo>
                    <a:lnTo>
                      <a:pt x="27915" y="375"/>
                    </a:lnTo>
                    <a:lnTo>
                      <a:pt x="27915" y="329"/>
                    </a:lnTo>
                    <a:lnTo>
                      <a:pt x="28009" y="282"/>
                    </a:lnTo>
                    <a:lnTo>
                      <a:pt x="28009" y="188"/>
                    </a:lnTo>
                    <a:lnTo>
                      <a:pt x="28009" y="94"/>
                    </a:lnTo>
                    <a:lnTo>
                      <a:pt x="27962" y="48"/>
                    </a:lnTo>
                    <a:lnTo>
                      <a:pt x="2791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49C94113-0A6E-AA0C-B544-7B26671BF47D}"/>
                  </a:ext>
                </a:extLst>
              </p:cNvPr>
              <p:cNvSpPr/>
              <p:nvPr/>
            </p:nvSpPr>
            <p:spPr>
              <a:xfrm>
                <a:off x="8388742" y="-1006360"/>
                <a:ext cx="1346371" cy="3302203"/>
              </a:xfrm>
              <a:custGeom>
                <a:avLst/>
                <a:gdLst/>
                <a:ahLst/>
                <a:cxnLst/>
                <a:rect l="l" t="t" r="r" b="b"/>
                <a:pathLst>
                  <a:path w="29695" h="72832" extrusionOk="0">
                    <a:moveTo>
                      <a:pt x="29414" y="1"/>
                    </a:moveTo>
                    <a:lnTo>
                      <a:pt x="29367" y="48"/>
                    </a:lnTo>
                    <a:lnTo>
                      <a:pt x="29320" y="94"/>
                    </a:lnTo>
                    <a:lnTo>
                      <a:pt x="29320" y="188"/>
                    </a:lnTo>
                    <a:lnTo>
                      <a:pt x="29367" y="282"/>
                    </a:lnTo>
                    <a:lnTo>
                      <a:pt x="29414" y="329"/>
                    </a:lnTo>
                    <a:lnTo>
                      <a:pt x="29414" y="375"/>
                    </a:lnTo>
                    <a:lnTo>
                      <a:pt x="29414" y="58359"/>
                    </a:lnTo>
                    <a:lnTo>
                      <a:pt x="29414" y="60373"/>
                    </a:lnTo>
                    <a:lnTo>
                      <a:pt x="29414" y="60607"/>
                    </a:lnTo>
                    <a:lnTo>
                      <a:pt x="29414" y="60654"/>
                    </a:lnTo>
                    <a:lnTo>
                      <a:pt x="29367" y="60701"/>
                    </a:lnTo>
                    <a:lnTo>
                      <a:pt x="29273" y="60794"/>
                    </a:lnTo>
                    <a:lnTo>
                      <a:pt x="28946" y="61122"/>
                    </a:lnTo>
                    <a:lnTo>
                      <a:pt x="28196" y="61872"/>
                    </a:lnTo>
                    <a:lnTo>
                      <a:pt x="25339" y="64729"/>
                    </a:lnTo>
                    <a:lnTo>
                      <a:pt x="19578" y="70490"/>
                    </a:lnTo>
                    <a:lnTo>
                      <a:pt x="18407" y="71660"/>
                    </a:lnTo>
                    <a:lnTo>
                      <a:pt x="17798" y="72223"/>
                    </a:lnTo>
                    <a:lnTo>
                      <a:pt x="17517" y="72550"/>
                    </a:lnTo>
                    <a:lnTo>
                      <a:pt x="328" y="72550"/>
                    </a:lnTo>
                    <a:lnTo>
                      <a:pt x="235" y="72504"/>
                    </a:lnTo>
                    <a:lnTo>
                      <a:pt x="141" y="72457"/>
                    </a:lnTo>
                    <a:lnTo>
                      <a:pt x="94" y="72457"/>
                    </a:lnTo>
                    <a:lnTo>
                      <a:pt x="47" y="72504"/>
                    </a:lnTo>
                    <a:lnTo>
                      <a:pt x="1" y="72597"/>
                    </a:lnTo>
                    <a:lnTo>
                      <a:pt x="1" y="72644"/>
                    </a:lnTo>
                    <a:lnTo>
                      <a:pt x="1" y="72738"/>
                    </a:lnTo>
                    <a:lnTo>
                      <a:pt x="47" y="72785"/>
                    </a:lnTo>
                    <a:lnTo>
                      <a:pt x="94" y="72831"/>
                    </a:lnTo>
                    <a:lnTo>
                      <a:pt x="141" y="72831"/>
                    </a:lnTo>
                    <a:lnTo>
                      <a:pt x="235" y="72785"/>
                    </a:lnTo>
                    <a:lnTo>
                      <a:pt x="328" y="72738"/>
                    </a:lnTo>
                    <a:lnTo>
                      <a:pt x="17564" y="72738"/>
                    </a:lnTo>
                    <a:lnTo>
                      <a:pt x="17611" y="72691"/>
                    </a:lnTo>
                    <a:lnTo>
                      <a:pt x="17658" y="72644"/>
                    </a:lnTo>
                    <a:lnTo>
                      <a:pt x="17939" y="72363"/>
                    </a:lnTo>
                    <a:lnTo>
                      <a:pt x="18548" y="71754"/>
                    </a:lnTo>
                    <a:lnTo>
                      <a:pt x="19719" y="70583"/>
                    </a:lnTo>
                    <a:lnTo>
                      <a:pt x="25433" y="64869"/>
                    </a:lnTo>
                    <a:lnTo>
                      <a:pt x="28337" y="61965"/>
                    </a:lnTo>
                    <a:lnTo>
                      <a:pt x="29039" y="61263"/>
                    </a:lnTo>
                    <a:lnTo>
                      <a:pt x="29414" y="60888"/>
                    </a:lnTo>
                    <a:lnTo>
                      <a:pt x="29508" y="60794"/>
                    </a:lnTo>
                    <a:lnTo>
                      <a:pt x="29554" y="60748"/>
                    </a:lnTo>
                    <a:lnTo>
                      <a:pt x="29601" y="60701"/>
                    </a:lnTo>
                    <a:lnTo>
                      <a:pt x="29601" y="60654"/>
                    </a:lnTo>
                    <a:lnTo>
                      <a:pt x="29601" y="60373"/>
                    </a:lnTo>
                    <a:lnTo>
                      <a:pt x="29601" y="58359"/>
                    </a:lnTo>
                    <a:lnTo>
                      <a:pt x="29601" y="375"/>
                    </a:lnTo>
                    <a:lnTo>
                      <a:pt x="29601" y="329"/>
                    </a:lnTo>
                    <a:lnTo>
                      <a:pt x="29648" y="282"/>
                    </a:lnTo>
                    <a:lnTo>
                      <a:pt x="29695" y="188"/>
                    </a:lnTo>
                    <a:lnTo>
                      <a:pt x="29648" y="94"/>
                    </a:lnTo>
                    <a:lnTo>
                      <a:pt x="29648" y="48"/>
                    </a:lnTo>
                    <a:lnTo>
                      <a:pt x="2955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5E6075C5-AB53-9BBA-1845-EFA5272F8A5D}"/>
                  </a:ext>
                </a:extLst>
              </p:cNvPr>
              <p:cNvSpPr/>
              <p:nvPr/>
            </p:nvSpPr>
            <p:spPr>
              <a:xfrm>
                <a:off x="8388742" y="1265854"/>
                <a:ext cx="1172266" cy="855838"/>
              </a:xfrm>
              <a:custGeom>
                <a:avLst/>
                <a:gdLst/>
                <a:ahLst/>
                <a:cxnLst/>
                <a:rect l="l" t="t" r="r" b="b"/>
                <a:pathLst>
                  <a:path w="25855" h="18876" extrusionOk="0">
                    <a:moveTo>
                      <a:pt x="25667" y="1"/>
                    </a:moveTo>
                    <a:lnTo>
                      <a:pt x="25573" y="48"/>
                    </a:lnTo>
                    <a:lnTo>
                      <a:pt x="25527" y="48"/>
                    </a:lnTo>
                    <a:lnTo>
                      <a:pt x="25480" y="141"/>
                    </a:lnTo>
                    <a:lnTo>
                      <a:pt x="25480" y="188"/>
                    </a:lnTo>
                    <a:lnTo>
                      <a:pt x="25480" y="282"/>
                    </a:lnTo>
                    <a:lnTo>
                      <a:pt x="25573" y="375"/>
                    </a:lnTo>
                    <a:lnTo>
                      <a:pt x="25573" y="6651"/>
                    </a:lnTo>
                    <a:lnTo>
                      <a:pt x="25573" y="7635"/>
                    </a:lnTo>
                    <a:lnTo>
                      <a:pt x="25433" y="7776"/>
                    </a:lnTo>
                    <a:lnTo>
                      <a:pt x="25246" y="7963"/>
                    </a:lnTo>
                    <a:lnTo>
                      <a:pt x="24871" y="8338"/>
                    </a:lnTo>
                    <a:lnTo>
                      <a:pt x="23466" y="9743"/>
                    </a:lnTo>
                    <a:lnTo>
                      <a:pt x="20609" y="12600"/>
                    </a:lnTo>
                    <a:lnTo>
                      <a:pt x="14895" y="18314"/>
                    </a:lnTo>
                    <a:lnTo>
                      <a:pt x="14707" y="18501"/>
                    </a:lnTo>
                    <a:lnTo>
                      <a:pt x="14614" y="18595"/>
                    </a:lnTo>
                    <a:lnTo>
                      <a:pt x="328" y="18595"/>
                    </a:lnTo>
                    <a:lnTo>
                      <a:pt x="235" y="18548"/>
                    </a:lnTo>
                    <a:lnTo>
                      <a:pt x="141" y="18501"/>
                    </a:lnTo>
                    <a:lnTo>
                      <a:pt x="94" y="18548"/>
                    </a:lnTo>
                    <a:lnTo>
                      <a:pt x="47" y="18548"/>
                    </a:lnTo>
                    <a:lnTo>
                      <a:pt x="1" y="18642"/>
                    </a:lnTo>
                    <a:lnTo>
                      <a:pt x="1" y="18688"/>
                    </a:lnTo>
                    <a:lnTo>
                      <a:pt x="1" y="18782"/>
                    </a:lnTo>
                    <a:lnTo>
                      <a:pt x="47" y="18829"/>
                    </a:lnTo>
                    <a:lnTo>
                      <a:pt x="94" y="18876"/>
                    </a:lnTo>
                    <a:lnTo>
                      <a:pt x="141" y="18876"/>
                    </a:lnTo>
                    <a:lnTo>
                      <a:pt x="235" y="18829"/>
                    </a:lnTo>
                    <a:lnTo>
                      <a:pt x="328" y="18782"/>
                    </a:lnTo>
                    <a:lnTo>
                      <a:pt x="14660" y="18782"/>
                    </a:lnTo>
                    <a:lnTo>
                      <a:pt x="14707" y="18735"/>
                    </a:lnTo>
                    <a:lnTo>
                      <a:pt x="14754" y="18735"/>
                    </a:lnTo>
                    <a:lnTo>
                      <a:pt x="14848" y="18595"/>
                    </a:lnTo>
                    <a:lnTo>
                      <a:pt x="15035" y="18407"/>
                    </a:lnTo>
                    <a:lnTo>
                      <a:pt x="20749" y="12693"/>
                    </a:lnTo>
                    <a:lnTo>
                      <a:pt x="23606" y="9883"/>
                    </a:lnTo>
                    <a:lnTo>
                      <a:pt x="25011" y="8431"/>
                    </a:lnTo>
                    <a:lnTo>
                      <a:pt x="25386" y="8103"/>
                    </a:lnTo>
                    <a:lnTo>
                      <a:pt x="25527" y="7916"/>
                    </a:lnTo>
                    <a:lnTo>
                      <a:pt x="25620" y="7822"/>
                    </a:lnTo>
                    <a:lnTo>
                      <a:pt x="25667" y="7776"/>
                    </a:lnTo>
                    <a:lnTo>
                      <a:pt x="25714" y="7729"/>
                    </a:lnTo>
                    <a:lnTo>
                      <a:pt x="25761" y="7682"/>
                    </a:lnTo>
                    <a:lnTo>
                      <a:pt x="25761" y="6651"/>
                    </a:lnTo>
                    <a:lnTo>
                      <a:pt x="25761" y="375"/>
                    </a:lnTo>
                    <a:lnTo>
                      <a:pt x="25714" y="375"/>
                    </a:lnTo>
                    <a:lnTo>
                      <a:pt x="25808" y="282"/>
                    </a:lnTo>
                    <a:lnTo>
                      <a:pt x="25854" y="188"/>
                    </a:lnTo>
                    <a:lnTo>
                      <a:pt x="25808" y="141"/>
                    </a:lnTo>
                    <a:lnTo>
                      <a:pt x="25761" y="48"/>
                    </a:lnTo>
                    <a:lnTo>
                      <a:pt x="25714" y="48"/>
                    </a:lnTo>
                    <a:lnTo>
                      <a:pt x="2566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31">
              <a:extLst>
                <a:ext uri="{FF2B5EF4-FFF2-40B4-BE49-F238E27FC236}">
                  <a16:creationId xmlns:a16="http://schemas.microsoft.com/office/drawing/2014/main" id="{996FC125-C4F1-4176-AE60-6D0042B7D024}"/>
                </a:ext>
              </a:extLst>
            </p:cNvPr>
            <p:cNvGrpSpPr/>
            <p:nvPr/>
          </p:nvGrpSpPr>
          <p:grpSpPr>
            <a:xfrm rot="10800000">
              <a:off x="1569356" y="4560162"/>
              <a:ext cx="286730" cy="1656452"/>
              <a:chOff x="7866335" y="-1031841"/>
              <a:chExt cx="286730" cy="1656452"/>
            </a:xfrm>
          </p:grpSpPr>
          <p:sp>
            <p:nvSpPr>
              <p:cNvPr id="662" name="Google Shape;662;p31">
                <a:extLst>
                  <a:ext uri="{FF2B5EF4-FFF2-40B4-BE49-F238E27FC236}">
                    <a16:creationId xmlns:a16="http://schemas.microsoft.com/office/drawing/2014/main" id="{B4BF4054-C742-2F4B-EC2A-70B72BCDE686}"/>
                  </a:ext>
                </a:extLst>
              </p:cNvPr>
              <p:cNvSpPr/>
              <p:nvPr/>
            </p:nvSpPr>
            <p:spPr>
              <a:xfrm>
                <a:off x="7953433" y="-1031841"/>
                <a:ext cx="199632" cy="1656452"/>
              </a:xfrm>
              <a:custGeom>
                <a:avLst/>
                <a:gdLst/>
                <a:ahLst/>
                <a:cxnLst/>
                <a:rect l="l" t="t" r="r" b="b"/>
                <a:pathLst>
                  <a:path w="4403" h="36534" extrusionOk="0">
                    <a:moveTo>
                      <a:pt x="4122" y="1"/>
                    </a:moveTo>
                    <a:lnTo>
                      <a:pt x="4075" y="48"/>
                    </a:lnTo>
                    <a:lnTo>
                      <a:pt x="4028" y="94"/>
                    </a:lnTo>
                    <a:lnTo>
                      <a:pt x="4028" y="188"/>
                    </a:lnTo>
                    <a:lnTo>
                      <a:pt x="4028" y="282"/>
                    </a:lnTo>
                    <a:lnTo>
                      <a:pt x="4122" y="329"/>
                    </a:lnTo>
                    <a:lnTo>
                      <a:pt x="4122" y="375"/>
                    </a:lnTo>
                    <a:lnTo>
                      <a:pt x="4122" y="12459"/>
                    </a:lnTo>
                    <a:lnTo>
                      <a:pt x="4122" y="19391"/>
                    </a:lnTo>
                    <a:lnTo>
                      <a:pt x="4122" y="22904"/>
                    </a:lnTo>
                    <a:lnTo>
                      <a:pt x="4122" y="24637"/>
                    </a:lnTo>
                    <a:lnTo>
                      <a:pt x="4122" y="25480"/>
                    </a:lnTo>
                    <a:lnTo>
                      <a:pt x="4122" y="25901"/>
                    </a:lnTo>
                    <a:lnTo>
                      <a:pt x="4075" y="25901"/>
                    </a:lnTo>
                    <a:lnTo>
                      <a:pt x="4075" y="25948"/>
                    </a:lnTo>
                    <a:lnTo>
                      <a:pt x="3981" y="26042"/>
                    </a:lnTo>
                    <a:lnTo>
                      <a:pt x="3841" y="26182"/>
                    </a:lnTo>
                    <a:lnTo>
                      <a:pt x="1874" y="28149"/>
                    </a:lnTo>
                    <a:lnTo>
                      <a:pt x="937" y="29086"/>
                    </a:lnTo>
                    <a:lnTo>
                      <a:pt x="422" y="29601"/>
                    </a:lnTo>
                    <a:lnTo>
                      <a:pt x="187" y="29836"/>
                    </a:lnTo>
                    <a:lnTo>
                      <a:pt x="141" y="29882"/>
                    </a:lnTo>
                    <a:lnTo>
                      <a:pt x="94" y="29929"/>
                    </a:lnTo>
                    <a:lnTo>
                      <a:pt x="94" y="30023"/>
                    </a:lnTo>
                    <a:lnTo>
                      <a:pt x="94" y="30210"/>
                    </a:lnTo>
                    <a:lnTo>
                      <a:pt x="94" y="36158"/>
                    </a:lnTo>
                    <a:lnTo>
                      <a:pt x="0" y="36252"/>
                    </a:lnTo>
                    <a:lnTo>
                      <a:pt x="0" y="36346"/>
                    </a:lnTo>
                    <a:lnTo>
                      <a:pt x="0" y="36393"/>
                    </a:lnTo>
                    <a:lnTo>
                      <a:pt x="47" y="36439"/>
                    </a:lnTo>
                    <a:lnTo>
                      <a:pt x="94" y="36486"/>
                    </a:lnTo>
                    <a:lnTo>
                      <a:pt x="141" y="36533"/>
                    </a:lnTo>
                    <a:lnTo>
                      <a:pt x="234" y="36486"/>
                    </a:lnTo>
                    <a:lnTo>
                      <a:pt x="281" y="36439"/>
                    </a:lnTo>
                    <a:lnTo>
                      <a:pt x="328" y="36393"/>
                    </a:lnTo>
                    <a:lnTo>
                      <a:pt x="328" y="36346"/>
                    </a:lnTo>
                    <a:lnTo>
                      <a:pt x="328" y="36252"/>
                    </a:lnTo>
                    <a:lnTo>
                      <a:pt x="234" y="36158"/>
                    </a:lnTo>
                    <a:lnTo>
                      <a:pt x="234" y="30210"/>
                    </a:lnTo>
                    <a:lnTo>
                      <a:pt x="234" y="30023"/>
                    </a:lnTo>
                    <a:lnTo>
                      <a:pt x="281" y="29976"/>
                    </a:lnTo>
                    <a:lnTo>
                      <a:pt x="328" y="29929"/>
                    </a:lnTo>
                    <a:lnTo>
                      <a:pt x="562" y="29695"/>
                    </a:lnTo>
                    <a:lnTo>
                      <a:pt x="1030" y="29227"/>
                    </a:lnTo>
                    <a:lnTo>
                      <a:pt x="2014" y="28243"/>
                    </a:lnTo>
                    <a:lnTo>
                      <a:pt x="3934" y="26323"/>
                    </a:lnTo>
                    <a:lnTo>
                      <a:pt x="4122" y="26135"/>
                    </a:lnTo>
                    <a:lnTo>
                      <a:pt x="4169" y="26089"/>
                    </a:lnTo>
                    <a:lnTo>
                      <a:pt x="4215" y="26042"/>
                    </a:lnTo>
                    <a:lnTo>
                      <a:pt x="4309" y="25948"/>
                    </a:lnTo>
                    <a:lnTo>
                      <a:pt x="4309" y="25480"/>
                    </a:lnTo>
                    <a:lnTo>
                      <a:pt x="4309" y="24637"/>
                    </a:lnTo>
                    <a:lnTo>
                      <a:pt x="4309" y="22904"/>
                    </a:lnTo>
                    <a:lnTo>
                      <a:pt x="4309" y="19391"/>
                    </a:lnTo>
                    <a:lnTo>
                      <a:pt x="4309" y="12459"/>
                    </a:lnTo>
                    <a:lnTo>
                      <a:pt x="4309" y="375"/>
                    </a:lnTo>
                    <a:lnTo>
                      <a:pt x="4262" y="329"/>
                    </a:lnTo>
                    <a:lnTo>
                      <a:pt x="4356" y="282"/>
                    </a:lnTo>
                    <a:lnTo>
                      <a:pt x="4403" y="188"/>
                    </a:lnTo>
                    <a:lnTo>
                      <a:pt x="4356" y="94"/>
                    </a:lnTo>
                    <a:lnTo>
                      <a:pt x="4309" y="48"/>
                    </a:lnTo>
                    <a:lnTo>
                      <a:pt x="426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34BF0CE3-A5A1-658E-4515-8414B38A4784}"/>
                  </a:ext>
                </a:extLst>
              </p:cNvPr>
              <p:cNvSpPr/>
              <p:nvPr/>
            </p:nvSpPr>
            <p:spPr>
              <a:xfrm>
                <a:off x="7866335" y="-1031841"/>
                <a:ext cx="199677" cy="1607575"/>
              </a:xfrm>
              <a:custGeom>
                <a:avLst/>
                <a:gdLst/>
                <a:ahLst/>
                <a:cxnLst/>
                <a:rect l="l" t="t" r="r" b="b"/>
                <a:pathLst>
                  <a:path w="4404" h="35456" extrusionOk="0">
                    <a:moveTo>
                      <a:pt x="4169" y="1"/>
                    </a:moveTo>
                    <a:lnTo>
                      <a:pt x="4122" y="48"/>
                    </a:lnTo>
                    <a:lnTo>
                      <a:pt x="4076" y="94"/>
                    </a:lnTo>
                    <a:lnTo>
                      <a:pt x="4076" y="188"/>
                    </a:lnTo>
                    <a:lnTo>
                      <a:pt x="4076" y="282"/>
                    </a:lnTo>
                    <a:lnTo>
                      <a:pt x="4169" y="329"/>
                    </a:lnTo>
                    <a:lnTo>
                      <a:pt x="4169" y="375"/>
                    </a:lnTo>
                    <a:lnTo>
                      <a:pt x="4169" y="11944"/>
                    </a:lnTo>
                    <a:lnTo>
                      <a:pt x="4169" y="18595"/>
                    </a:lnTo>
                    <a:lnTo>
                      <a:pt x="4169" y="21967"/>
                    </a:lnTo>
                    <a:lnTo>
                      <a:pt x="4169" y="23606"/>
                    </a:lnTo>
                    <a:lnTo>
                      <a:pt x="4169" y="24449"/>
                    </a:lnTo>
                    <a:lnTo>
                      <a:pt x="4169" y="24684"/>
                    </a:lnTo>
                    <a:lnTo>
                      <a:pt x="4169" y="24777"/>
                    </a:lnTo>
                    <a:lnTo>
                      <a:pt x="4169" y="24824"/>
                    </a:lnTo>
                    <a:lnTo>
                      <a:pt x="4122" y="24824"/>
                    </a:lnTo>
                    <a:lnTo>
                      <a:pt x="3888" y="25105"/>
                    </a:lnTo>
                    <a:lnTo>
                      <a:pt x="1921" y="27072"/>
                    </a:lnTo>
                    <a:lnTo>
                      <a:pt x="938" y="28009"/>
                    </a:lnTo>
                    <a:lnTo>
                      <a:pt x="469" y="28524"/>
                    </a:lnTo>
                    <a:lnTo>
                      <a:pt x="235" y="28758"/>
                    </a:lnTo>
                    <a:lnTo>
                      <a:pt x="141" y="28805"/>
                    </a:lnTo>
                    <a:lnTo>
                      <a:pt x="94" y="28852"/>
                    </a:lnTo>
                    <a:lnTo>
                      <a:pt x="94" y="28946"/>
                    </a:lnTo>
                    <a:lnTo>
                      <a:pt x="94" y="29133"/>
                    </a:lnTo>
                    <a:lnTo>
                      <a:pt x="94" y="35081"/>
                    </a:lnTo>
                    <a:lnTo>
                      <a:pt x="48" y="35175"/>
                    </a:lnTo>
                    <a:lnTo>
                      <a:pt x="1" y="35269"/>
                    </a:lnTo>
                    <a:lnTo>
                      <a:pt x="48" y="35315"/>
                    </a:lnTo>
                    <a:lnTo>
                      <a:pt x="48" y="35362"/>
                    </a:lnTo>
                    <a:lnTo>
                      <a:pt x="141" y="35409"/>
                    </a:lnTo>
                    <a:lnTo>
                      <a:pt x="188" y="35456"/>
                    </a:lnTo>
                    <a:lnTo>
                      <a:pt x="282" y="35409"/>
                    </a:lnTo>
                    <a:lnTo>
                      <a:pt x="329" y="35362"/>
                    </a:lnTo>
                    <a:lnTo>
                      <a:pt x="375" y="35315"/>
                    </a:lnTo>
                    <a:lnTo>
                      <a:pt x="375" y="35269"/>
                    </a:lnTo>
                    <a:lnTo>
                      <a:pt x="329" y="35175"/>
                    </a:lnTo>
                    <a:lnTo>
                      <a:pt x="282" y="35081"/>
                    </a:lnTo>
                    <a:lnTo>
                      <a:pt x="282" y="29133"/>
                    </a:lnTo>
                    <a:lnTo>
                      <a:pt x="282" y="28946"/>
                    </a:lnTo>
                    <a:lnTo>
                      <a:pt x="282" y="28899"/>
                    </a:lnTo>
                    <a:lnTo>
                      <a:pt x="329" y="28852"/>
                    </a:lnTo>
                    <a:lnTo>
                      <a:pt x="610" y="28618"/>
                    </a:lnTo>
                    <a:lnTo>
                      <a:pt x="1078" y="28149"/>
                    </a:lnTo>
                    <a:lnTo>
                      <a:pt x="2062" y="27166"/>
                    </a:lnTo>
                    <a:lnTo>
                      <a:pt x="3982" y="25246"/>
                    </a:lnTo>
                    <a:lnTo>
                      <a:pt x="4310" y="24918"/>
                    </a:lnTo>
                    <a:lnTo>
                      <a:pt x="4310" y="24871"/>
                    </a:lnTo>
                    <a:lnTo>
                      <a:pt x="4310" y="24824"/>
                    </a:lnTo>
                    <a:lnTo>
                      <a:pt x="4310" y="24777"/>
                    </a:lnTo>
                    <a:lnTo>
                      <a:pt x="4310" y="24684"/>
                    </a:lnTo>
                    <a:lnTo>
                      <a:pt x="4310" y="24449"/>
                    </a:lnTo>
                    <a:lnTo>
                      <a:pt x="4310" y="23606"/>
                    </a:lnTo>
                    <a:lnTo>
                      <a:pt x="4310" y="21967"/>
                    </a:lnTo>
                    <a:lnTo>
                      <a:pt x="4310" y="18595"/>
                    </a:lnTo>
                    <a:lnTo>
                      <a:pt x="4310" y="11944"/>
                    </a:lnTo>
                    <a:lnTo>
                      <a:pt x="4310" y="375"/>
                    </a:lnTo>
                    <a:lnTo>
                      <a:pt x="4310" y="329"/>
                    </a:lnTo>
                    <a:lnTo>
                      <a:pt x="4403" y="282"/>
                    </a:lnTo>
                    <a:lnTo>
                      <a:pt x="4403" y="188"/>
                    </a:lnTo>
                    <a:lnTo>
                      <a:pt x="4403" y="94"/>
                    </a:lnTo>
                    <a:lnTo>
                      <a:pt x="4357" y="48"/>
                    </a:lnTo>
                    <a:lnTo>
                      <a:pt x="431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31">
              <a:extLst>
                <a:ext uri="{FF2B5EF4-FFF2-40B4-BE49-F238E27FC236}">
                  <a16:creationId xmlns:a16="http://schemas.microsoft.com/office/drawing/2014/main" id="{AB97F65A-641F-91DE-FD05-206562C03736}"/>
                </a:ext>
              </a:extLst>
            </p:cNvPr>
            <p:cNvGrpSpPr/>
            <p:nvPr/>
          </p:nvGrpSpPr>
          <p:grpSpPr>
            <a:xfrm rot="10800000">
              <a:off x="350436" y="3311544"/>
              <a:ext cx="983243" cy="2548289"/>
              <a:chOff x="8388742" y="-675060"/>
              <a:chExt cx="983243" cy="2548289"/>
            </a:xfrm>
          </p:grpSpPr>
          <p:sp>
            <p:nvSpPr>
              <p:cNvPr id="665" name="Google Shape;665;p31">
                <a:extLst>
                  <a:ext uri="{FF2B5EF4-FFF2-40B4-BE49-F238E27FC236}">
                    <a16:creationId xmlns:a16="http://schemas.microsoft.com/office/drawing/2014/main" id="{F1D9934F-1650-3B4F-D8DF-66C851C61DDB}"/>
                  </a:ext>
                </a:extLst>
              </p:cNvPr>
              <p:cNvSpPr/>
              <p:nvPr/>
            </p:nvSpPr>
            <p:spPr>
              <a:xfrm>
                <a:off x="8388742" y="-675060"/>
                <a:ext cx="983243" cy="2548289"/>
              </a:xfrm>
              <a:custGeom>
                <a:avLst/>
                <a:gdLst/>
                <a:ahLst/>
                <a:cxnLst/>
                <a:rect l="l" t="t" r="r" b="b"/>
                <a:pathLst>
                  <a:path w="21686" h="56204" extrusionOk="0">
                    <a:moveTo>
                      <a:pt x="21405" y="0"/>
                    </a:moveTo>
                    <a:lnTo>
                      <a:pt x="21358" y="47"/>
                    </a:lnTo>
                    <a:lnTo>
                      <a:pt x="21311" y="94"/>
                    </a:lnTo>
                    <a:lnTo>
                      <a:pt x="21311" y="188"/>
                    </a:lnTo>
                    <a:lnTo>
                      <a:pt x="21358" y="281"/>
                    </a:lnTo>
                    <a:lnTo>
                      <a:pt x="21405" y="328"/>
                    </a:lnTo>
                    <a:lnTo>
                      <a:pt x="21405" y="375"/>
                    </a:lnTo>
                    <a:lnTo>
                      <a:pt x="21405" y="46228"/>
                    </a:lnTo>
                    <a:lnTo>
                      <a:pt x="21405" y="47024"/>
                    </a:lnTo>
                    <a:lnTo>
                      <a:pt x="21358" y="47071"/>
                    </a:lnTo>
                    <a:lnTo>
                      <a:pt x="21311" y="47118"/>
                    </a:lnTo>
                    <a:lnTo>
                      <a:pt x="21171" y="47258"/>
                    </a:lnTo>
                    <a:lnTo>
                      <a:pt x="20843" y="47539"/>
                    </a:lnTo>
                    <a:lnTo>
                      <a:pt x="19719" y="48710"/>
                    </a:lnTo>
                    <a:lnTo>
                      <a:pt x="17377" y="51052"/>
                    </a:lnTo>
                    <a:lnTo>
                      <a:pt x="12740" y="55689"/>
                    </a:lnTo>
                    <a:lnTo>
                      <a:pt x="12553" y="55876"/>
                    </a:lnTo>
                    <a:lnTo>
                      <a:pt x="12506" y="55923"/>
                    </a:lnTo>
                    <a:lnTo>
                      <a:pt x="328" y="55923"/>
                    </a:lnTo>
                    <a:lnTo>
                      <a:pt x="328" y="55970"/>
                    </a:lnTo>
                    <a:lnTo>
                      <a:pt x="235" y="55876"/>
                    </a:lnTo>
                    <a:lnTo>
                      <a:pt x="141" y="55829"/>
                    </a:lnTo>
                    <a:lnTo>
                      <a:pt x="94" y="55876"/>
                    </a:lnTo>
                    <a:lnTo>
                      <a:pt x="47" y="55923"/>
                    </a:lnTo>
                    <a:lnTo>
                      <a:pt x="1" y="55970"/>
                    </a:lnTo>
                    <a:lnTo>
                      <a:pt x="1" y="56017"/>
                    </a:lnTo>
                    <a:lnTo>
                      <a:pt x="1" y="56110"/>
                    </a:lnTo>
                    <a:lnTo>
                      <a:pt x="47" y="56157"/>
                    </a:lnTo>
                    <a:lnTo>
                      <a:pt x="94" y="56204"/>
                    </a:lnTo>
                    <a:lnTo>
                      <a:pt x="235" y="56204"/>
                    </a:lnTo>
                    <a:lnTo>
                      <a:pt x="328" y="56110"/>
                    </a:lnTo>
                    <a:lnTo>
                      <a:pt x="12553" y="56110"/>
                    </a:lnTo>
                    <a:lnTo>
                      <a:pt x="12600" y="56063"/>
                    </a:lnTo>
                    <a:lnTo>
                      <a:pt x="12646" y="56017"/>
                    </a:lnTo>
                    <a:lnTo>
                      <a:pt x="12881" y="55782"/>
                    </a:lnTo>
                    <a:lnTo>
                      <a:pt x="17517" y="51146"/>
                    </a:lnTo>
                    <a:lnTo>
                      <a:pt x="19812" y="48851"/>
                    </a:lnTo>
                    <a:lnTo>
                      <a:pt x="20983" y="47680"/>
                    </a:lnTo>
                    <a:lnTo>
                      <a:pt x="21264" y="47399"/>
                    </a:lnTo>
                    <a:lnTo>
                      <a:pt x="21405" y="47258"/>
                    </a:lnTo>
                    <a:lnTo>
                      <a:pt x="21499" y="47165"/>
                    </a:lnTo>
                    <a:lnTo>
                      <a:pt x="21545" y="47118"/>
                    </a:lnTo>
                    <a:lnTo>
                      <a:pt x="21592" y="47071"/>
                    </a:lnTo>
                    <a:lnTo>
                      <a:pt x="21592" y="46228"/>
                    </a:lnTo>
                    <a:lnTo>
                      <a:pt x="21592" y="375"/>
                    </a:lnTo>
                    <a:lnTo>
                      <a:pt x="21592" y="328"/>
                    </a:lnTo>
                    <a:lnTo>
                      <a:pt x="21639" y="281"/>
                    </a:lnTo>
                    <a:lnTo>
                      <a:pt x="21686" y="188"/>
                    </a:lnTo>
                    <a:lnTo>
                      <a:pt x="21639" y="94"/>
                    </a:lnTo>
                    <a:lnTo>
                      <a:pt x="21639" y="47"/>
                    </a:lnTo>
                    <a:lnTo>
                      <a:pt x="2154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B1A8559A-5B65-7D85-A440-379C67367DBF}"/>
                  </a:ext>
                </a:extLst>
              </p:cNvPr>
              <p:cNvSpPr/>
              <p:nvPr/>
            </p:nvSpPr>
            <p:spPr>
              <a:xfrm>
                <a:off x="8388742" y="83024"/>
                <a:ext cx="915324" cy="1715892"/>
              </a:xfrm>
              <a:custGeom>
                <a:avLst/>
                <a:gdLst/>
                <a:ahLst/>
                <a:cxnLst/>
                <a:rect l="l" t="t" r="r" b="b"/>
                <a:pathLst>
                  <a:path w="20188" h="37845" extrusionOk="0">
                    <a:moveTo>
                      <a:pt x="19906" y="1"/>
                    </a:moveTo>
                    <a:lnTo>
                      <a:pt x="19859" y="48"/>
                    </a:lnTo>
                    <a:lnTo>
                      <a:pt x="19812" y="95"/>
                    </a:lnTo>
                    <a:lnTo>
                      <a:pt x="19812" y="188"/>
                    </a:lnTo>
                    <a:lnTo>
                      <a:pt x="19812" y="282"/>
                    </a:lnTo>
                    <a:lnTo>
                      <a:pt x="19906" y="329"/>
                    </a:lnTo>
                    <a:lnTo>
                      <a:pt x="19906" y="376"/>
                    </a:lnTo>
                    <a:lnTo>
                      <a:pt x="19906" y="28805"/>
                    </a:lnTo>
                    <a:lnTo>
                      <a:pt x="19906" y="29555"/>
                    </a:lnTo>
                    <a:lnTo>
                      <a:pt x="19859" y="29601"/>
                    </a:lnTo>
                    <a:lnTo>
                      <a:pt x="19812" y="29648"/>
                    </a:lnTo>
                    <a:lnTo>
                      <a:pt x="19672" y="29789"/>
                    </a:lnTo>
                    <a:lnTo>
                      <a:pt x="19438" y="30023"/>
                    </a:lnTo>
                    <a:lnTo>
                      <a:pt x="18361" y="31053"/>
                    </a:lnTo>
                    <a:lnTo>
                      <a:pt x="16300" y="33161"/>
                    </a:lnTo>
                    <a:lnTo>
                      <a:pt x="12084" y="37376"/>
                    </a:lnTo>
                    <a:lnTo>
                      <a:pt x="11944" y="37517"/>
                    </a:lnTo>
                    <a:lnTo>
                      <a:pt x="11897" y="37564"/>
                    </a:lnTo>
                    <a:lnTo>
                      <a:pt x="11850" y="37610"/>
                    </a:lnTo>
                    <a:lnTo>
                      <a:pt x="328" y="37610"/>
                    </a:lnTo>
                    <a:lnTo>
                      <a:pt x="235" y="37517"/>
                    </a:lnTo>
                    <a:lnTo>
                      <a:pt x="94" y="37517"/>
                    </a:lnTo>
                    <a:lnTo>
                      <a:pt x="47" y="37564"/>
                    </a:lnTo>
                    <a:lnTo>
                      <a:pt x="1" y="37610"/>
                    </a:lnTo>
                    <a:lnTo>
                      <a:pt x="1" y="37704"/>
                    </a:lnTo>
                    <a:lnTo>
                      <a:pt x="1" y="37751"/>
                    </a:lnTo>
                    <a:lnTo>
                      <a:pt x="47" y="37798"/>
                    </a:lnTo>
                    <a:lnTo>
                      <a:pt x="94" y="37845"/>
                    </a:lnTo>
                    <a:lnTo>
                      <a:pt x="235" y="37845"/>
                    </a:lnTo>
                    <a:lnTo>
                      <a:pt x="328" y="37751"/>
                    </a:lnTo>
                    <a:lnTo>
                      <a:pt x="11944" y="37751"/>
                    </a:lnTo>
                    <a:lnTo>
                      <a:pt x="11991" y="37704"/>
                    </a:lnTo>
                    <a:lnTo>
                      <a:pt x="12038" y="37657"/>
                    </a:lnTo>
                    <a:lnTo>
                      <a:pt x="12225" y="37470"/>
                    </a:lnTo>
                    <a:lnTo>
                      <a:pt x="16393" y="33302"/>
                    </a:lnTo>
                    <a:lnTo>
                      <a:pt x="18501" y="31194"/>
                    </a:lnTo>
                    <a:lnTo>
                      <a:pt x="19531" y="30163"/>
                    </a:lnTo>
                    <a:lnTo>
                      <a:pt x="19812" y="29882"/>
                    </a:lnTo>
                    <a:lnTo>
                      <a:pt x="19953" y="29742"/>
                    </a:lnTo>
                    <a:lnTo>
                      <a:pt x="20000" y="29695"/>
                    </a:lnTo>
                    <a:lnTo>
                      <a:pt x="20047" y="29648"/>
                    </a:lnTo>
                    <a:lnTo>
                      <a:pt x="20093" y="29555"/>
                    </a:lnTo>
                    <a:lnTo>
                      <a:pt x="20093" y="28805"/>
                    </a:lnTo>
                    <a:lnTo>
                      <a:pt x="20093" y="376"/>
                    </a:lnTo>
                    <a:lnTo>
                      <a:pt x="20047" y="329"/>
                    </a:lnTo>
                    <a:lnTo>
                      <a:pt x="20140" y="282"/>
                    </a:lnTo>
                    <a:lnTo>
                      <a:pt x="20187" y="188"/>
                    </a:lnTo>
                    <a:lnTo>
                      <a:pt x="20140" y="95"/>
                    </a:lnTo>
                    <a:lnTo>
                      <a:pt x="20093" y="48"/>
                    </a:lnTo>
                    <a:lnTo>
                      <a:pt x="2004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91379A05-E1F6-4BF5-7E76-D74123AD614C}"/>
                  </a:ext>
                </a:extLst>
              </p:cNvPr>
              <p:cNvSpPr/>
              <p:nvPr/>
            </p:nvSpPr>
            <p:spPr>
              <a:xfrm>
                <a:off x="8388742" y="839023"/>
                <a:ext cx="843097" cy="883450"/>
              </a:xfrm>
              <a:custGeom>
                <a:avLst/>
                <a:gdLst/>
                <a:ahLst/>
                <a:cxnLst/>
                <a:rect l="l" t="t" r="r" b="b"/>
                <a:pathLst>
                  <a:path w="18595" h="19485" extrusionOk="0">
                    <a:moveTo>
                      <a:pt x="18314" y="1"/>
                    </a:moveTo>
                    <a:lnTo>
                      <a:pt x="18267" y="47"/>
                    </a:lnTo>
                    <a:lnTo>
                      <a:pt x="18220" y="94"/>
                    </a:lnTo>
                    <a:lnTo>
                      <a:pt x="18220" y="188"/>
                    </a:lnTo>
                    <a:lnTo>
                      <a:pt x="18267" y="282"/>
                    </a:lnTo>
                    <a:lnTo>
                      <a:pt x="18314" y="328"/>
                    </a:lnTo>
                    <a:lnTo>
                      <a:pt x="18314" y="375"/>
                    </a:lnTo>
                    <a:lnTo>
                      <a:pt x="18314" y="11616"/>
                    </a:lnTo>
                    <a:lnTo>
                      <a:pt x="18314" y="12225"/>
                    </a:lnTo>
                    <a:lnTo>
                      <a:pt x="18314" y="12272"/>
                    </a:lnTo>
                    <a:lnTo>
                      <a:pt x="18267" y="12319"/>
                    </a:lnTo>
                    <a:lnTo>
                      <a:pt x="18173" y="12412"/>
                    </a:lnTo>
                    <a:lnTo>
                      <a:pt x="17939" y="12646"/>
                    </a:lnTo>
                    <a:lnTo>
                      <a:pt x="17049" y="13536"/>
                    </a:lnTo>
                    <a:lnTo>
                      <a:pt x="15222" y="15363"/>
                    </a:lnTo>
                    <a:lnTo>
                      <a:pt x="11616" y="18969"/>
                    </a:lnTo>
                    <a:lnTo>
                      <a:pt x="11429" y="19157"/>
                    </a:lnTo>
                    <a:lnTo>
                      <a:pt x="11382" y="19204"/>
                    </a:lnTo>
                    <a:lnTo>
                      <a:pt x="328" y="19204"/>
                    </a:lnTo>
                    <a:lnTo>
                      <a:pt x="328" y="19250"/>
                    </a:lnTo>
                    <a:lnTo>
                      <a:pt x="235" y="19157"/>
                    </a:lnTo>
                    <a:lnTo>
                      <a:pt x="141" y="19110"/>
                    </a:lnTo>
                    <a:lnTo>
                      <a:pt x="94" y="19157"/>
                    </a:lnTo>
                    <a:lnTo>
                      <a:pt x="47" y="19204"/>
                    </a:lnTo>
                    <a:lnTo>
                      <a:pt x="1" y="19250"/>
                    </a:lnTo>
                    <a:lnTo>
                      <a:pt x="1" y="19297"/>
                    </a:lnTo>
                    <a:lnTo>
                      <a:pt x="1" y="19391"/>
                    </a:lnTo>
                    <a:lnTo>
                      <a:pt x="47" y="19438"/>
                    </a:lnTo>
                    <a:lnTo>
                      <a:pt x="94" y="19485"/>
                    </a:lnTo>
                    <a:lnTo>
                      <a:pt x="235" y="19485"/>
                    </a:lnTo>
                    <a:lnTo>
                      <a:pt x="328" y="19391"/>
                    </a:lnTo>
                    <a:lnTo>
                      <a:pt x="11429" y="19391"/>
                    </a:lnTo>
                    <a:lnTo>
                      <a:pt x="11476" y="19344"/>
                    </a:lnTo>
                    <a:lnTo>
                      <a:pt x="11569" y="19250"/>
                    </a:lnTo>
                    <a:lnTo>
                      <a:pt x="11710" y="19110"/>
                    </a:lnTo>
                    <a:lnTo>
                      <a:pt x="15316" y="15503"/>
                    </a:lnTo>
                    <a:lnTo>
                      <a:pt x="17143" y="13677"/>
                    </a:lnTo>
                    <a:lnTo>
                      <a:pt x="18080" y="12787"/>
                    </a:lnTo>
                    <a:lnTo>
                      <a:pt x="18267" y="12553"/>
                    </a:lnTo>
                    <a:lnTo>
                      <a:pt x="18407" y="12412"/>
                    </a:lnTo>
                    <a:lnTo>
                      <a:pt x="18454" y="12365"/>
                    </a:lnTo>
                    <a:lnTo>
                      <a:pt x="18501" y="12319"/>
                    </a:lnTo>
                    <a:lnTo>
                      <a:pt x="18501" y="12225"/>
                    </a:lnTo>
                    <a:lnTo>
                      <a:pt x="18501" y="11616"/>
                    </a:lnTo>
                    <a:lnTo>
                      <a:pt x="18501" y="375"/>
                    </a:lnTo>
                    <a:lnTo>
                      <a:pt x="18501" y="328"/>
                    </a:lnTo>
                    <a:lnTo>
                      <a:pt x="18548" y="282"/>
                    </a:lnTo>
                    <a:lnTo>
                      <a:pt x="18595" y="188"/>
                    </a:lnTo>
                    <a:lnTo>
                      <a:pt x="18548" y="94"/>
                    </a:lnTo>
                    <a:lnTo>
                      <a:pt x="18548" y="47"/>
                    </a:lnTo>
                    <a:lnTo>
                      <a:pt x="1845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 name="Google Shape;668;p31">
              <a:extLst>
                <a:ext uri="{FF2B5EF4-FFF2-40B4-BE49-F238E27FC236}">
                  <a16:creationId xmlns:a16="http://schemas.microsoft.com/office/drawing/2014/main" id="{C9571298-D3D7-BCAE-3AD7-251B57F2FC33}"/>
                </a:ext>
              </a:extLst>
            </p:cNvPr>
            <p:cNvSpPr/>
            <p:nvPr/>
          </p:nvSpPr>
          <p:spPr>
            <a:xfrm rot="10800000">
              <a:off x="705040" y="3634319"/>
              <a:ext cx="628639" cy="2548289"/>
            </a:xfrm>
            <a:custGeom>
              <a:avLst/>
              <a:gdLst/>
              <a:ahLst/>
              <a:cxnLst/>
              <a:rect l="l" t="t" r="r" b="b"/>
              <a:pathLst>
                <a:path w="13865" h="56204" extrusionOk="0">
                  <a:moveTo>
                    <a:pt x="13677" y="0"/>
                  </a:moveTo>
                  <a:lnTo>
                    <a:pt x="13583" y="47"/>
                  </a:lnTo>
                  <a:lnTo>
                    <a:pt x="13536" y="94"/>
                  </a:lnTo>
                  <a:lnTo>
                    <a:pt x="13490" y="141"/>
                  </a:lnTo>
                  <a:lnTo>
                    <a:pt x="13490" y="187"/>
                  </a:lnTo>
                  <a:lnTo>
                    <a:pt x="13536" y="281"/>
                  </a:lnTo>
                  <a:lnTo>
                    <a:pt x="13583" y="375"/>
                  </a:lnTo>
                  <a:lnTo>
                    <a:pt x="13583" y="49459"/>
                  </a:lnTo>
                  <a:lnTo>
                    <a:pt x="13583" y="49740"/>
                  </a:lnTo>
                  <a:lnTo>
                    <a:pt x="13583" y="49881"/>
                  </a:lnTo>
                  <a:lnTo>
                    <a:pt x="13583" y="49928"/>
                  </a:lnTo>
                  <a:lnTo>
                    <a:pt x="13583" y="49975"/>
                  </a:lnTo>
                  <a:lnTo>
                    <a:pt x="13209" y="50349"/>
                  </a:lnTo>
                  <a:lnTo>
                    <a:pt x="12412" y="51099"/>
                  </a:lnTo>
                  <a:lnTo>
                    <a:pt x="10867" y="52691"/>
                  </a:lnTo>
                  <a:lnTo>
                    <a:pt x="7729" y="55782"/>
                  </a:lnTo>
                  <a:lnTo>
                    <a:pt x="7588" y="55923"/>
                  </a:lnTo>
                  <a:lnTo>
                    <a:pt x="328" y="55923"/>
                  </a:lnTo>
                  <a:lnTo>
                    <a:pt x="328" y="55970"/>
                  </a:lnTo>
                  <a:lnTo>
                    <a:pt x="235" y="55876"/>
                  </a:lnTo>
                  <a:lnTo>
                    <a:pt x="141" y="55829"/>
                  </a:lnTo>
                  <a:lnTo>
                    <a:pt x="94" y="55876"/>
                  </a:lnTo>
                  <a:lnTo>
                    <a:pt x="47" y="55923"/>
                  </a:lnTo>
                  <a:lnTo>
                    <a:pt x="1" y="55970"/>
                  </a:lnTo>
                  <a:lnTo>
                    <a:pt x="1" y="56016"/>
                  </a:lnTo>
                  <a:lnTo>
                    <a:pt x="1" y="56110"/>
                  </a:lnTo>
                  <a:lnTo>
                    <a:pt x="47" y="56157"/>
                  </a:lnTo>
                  <a:lnTo>
                    <a:pt x="94" y="56204"/>
                  </a:lnTo>
                  <a:lnTo>
                    <a:pt x="235" y="56204"/>
                  </a:lnTo>
                  <a:lnTo>
                    <a:pt x="328" y="56110"/>
                  </a:lnTo>
                  <a:lnTo>
                    <a:pt x="7682" y="56110"/>
                  </a:lnTo>
                  <a:lnTo>
                    <a:pt x="7869" y="55923"/>
                  </a:lnTo>
                  <a:lnTo>
                    <a:pt x="11007" y="52785"/>
                  </a:lnTo>
                  <a:lnTo>
                    <a:pt x="12553" y="51239"/>
                  </a:lnTo>
                  <a:lnTo>
                    <a:pt x="13302" y="50443"/>
                  </a:lnTo>
                  <a:lnTo>
                    <a:pt x="13724" y="50068"/>
                  </a:lnTo>
                  <a:lnTo>
                    <a:pt x="13771" y="50021"/>
                  </a:lnTo>
                  <a:lnTo>
                    <a:pt x="13771" y="49975"/>
                  </a:lnTo>
                  <a:lnTo>
                    <a:pt x="13771" y="49881"/>
                  </a:lnTo>
                  <a:lnTo>
                    <a:pt x="13771" y="49740"/>
                  </a:lnTo>
                  <a:lnTo>
                    <a:pt x="13771" y="49459"/>
                  </a:lnTo>
                  <a:lnTo>
                    <a:pt x="13771" y="375"/>
                  </a:lnTo>
                  <a:lnTo>
                    <a:pt x="13817" y="281"/>
                  </a:lnTo>
                  <a:lnTo>
                    <a:pt x="13864" y="187"/>
                  </a:lnTo>
                  <a:lnTo>
                    <a:pt x="13817" y="141"/>
                  </a:lnTo>
                  <a:lnTo>
                    <a:pt x="13817" y="94"/>
                  </a:lnTo>
                  <a:lnTo>
                    <a:pt x="13724" y="47"/>
                  </a:lnTo>
                  <a:lnTo>
                    <a:pt x="13677"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 name="Google Shape;669;p31">
            <a:extLst>
              <a:ext uri="{FF2B5EF4-FFF2-40B4-BE49-F238E27FC236}">
                <a16:creationId xmlns:a16="http://schemas.microsoft.com/office/drawing/2014/main" id="{667BBFA7-4BC4-B405-6BAF-C2E8238D97AA}"/>
              </a:ext>
            </a:extLst>
          </p:cNvPr>
          <p:cNvGrpSpPr/>
          <p:nvPr/>
        </p:nvGrpSpPr>
        <p:grpSpPr>
          <a:xfrm rot="10800000">
            <a:off x="4399582" y="5014605"/>
            <a:ext cx="2871110" cy="1244447"/>
            <a:chOff x="2451729" y="-1074279"/>
            <a:chExt cx="2871110" cy="1244447"/>
          </a:xfrm>
        </p:grpSpPr>
        <p:sp>
          <p:nvSpPr>
            <p:cNvPr id="670" name="Google Shape;670;p31">
              <a:extLst>
                <a:ext uri="{FF2B5EF4-FFF2-40B4-BE49-F238E27FC236}">
                  <a16:creationId xmlns:a16="http://schemas.microsoft.com/office/drawing/2014/main" id="{E7CECC5D-8026-3503-451C-CF1E1353F42E}"/>
                </a:ext>
              </a:extLst>
            </p:cNvPr>
            <p:cNvSpPr/>
            <p:nvPr/>
          </p:nvSpPr>
          <p:spPr>
            <a:xfrm>
              <a:off x="2451729" y="-1074279"/>
              <a:ext cx="2871110" cy="1244447"/>
            </a:xfrm>
            <a:custGeom>
              <a:avLst/>
              <a:gdLst/>
              <a:ahLst/>
              <a:cxnLst/>
              <a:rect l="l" t="t" r="r" b="b"/>
              <a:pathLst>
                <a:path w="63324" h="27447" extrusionOk="0">
                  <a:moveTo>
                    <a:pt x="94" y="0"/>
                  </a:moveTo>
                  <a:lnTo>
                    <a:pt x="48" y="47"/>
                  </a:lnTo>
                  <a:lnTo>
                    <a:pt x="1" y="94"/>
                  </a:lnTo>
                  <a:lnTo>
                    <a:pt x="1" y="141"/>
                  </a:lnTo>
                  <a:lnTo>
                    <a:pt x="1" y="281"/>
                  </a:lnTo>
                  <a:lnTo>
                    <a:pt x="94" y="328"/>
                  </a:lnTo>
                  <a:lnTo>
                    <a:pt x="94" y="15550"/>
                  </a:lnTo>
                  <a:lnTo>
                    <a:pt x="94" y="17283"/>
                  </a:lnTo>
                  <a:lnTo>
                    <a:pt x="94" y="17704"/>
                  </a:lnTo>
                  <a:lnTo>
                    <a:pt x="94" y="17845"/>
                  </a:lnTo>
                  <a:lnTo>
                    <a:pt x="94" y="17892"/>
                  </a:lnTo>
                  <a:lnTo>
                    <a:pt x="188" y="17985"/>
                  </a:lnTo>
                  <a:lnTo>
                    <a:pt x="329" y="18126"/>
                  </a:lnTo>
                  <a:lnTo>
                    <a:pt x="937" y="18735"/>
                  </a:lnTo>
                  <a:lnTo>
                    <a:pt x="3373" y="21170"/>
                  </a:lnTo>
                  <a:lnTo>
                    <a:pt x="8244" y="26041"/>
                  </a:lnTo>
                  <a:lnTo>
                    <a:pt x="8947" y="26744"/>
                  </a:lnTo>
                  <a:lnTo>
                    <a:pt x="9274" y="27071"/>
                  </a:lnTo>
                  <a:lnTo>
                    <a:pt x="9462" y="27259"/>
                  </a:lnTo>
                  <a:lnTo>
                    <a:pt x="9509" y="27306"/>
                  </a:lnTo>
                  <a:lnTo>
                    <a:pt x="9555" y="27352"/>
                  </a:lnTo>
                  <a:lnTo>
                    <a:pt x="62949" y="27352"/>
                  </a:lnTo>
                  <a:lnTo>
                    <a:pt x="63043" y="27446"/>
                  </a:lnTo>
                  <a:lnTo>
                    <a:pt x="63183" y="27446"/>
                  </a:lnTo>
                  <a:lnTo>
                    <a:pt x="63230" y="27399"/>
                  </a:lnTo>
                  <a:lnTo>
                    <a:pt x="63277" y="27352"/>
                  </a:lnTo>
                  <a:lnTo>
                    <a:pt x="63324" y="27306"/>
                  </a:lnTo>
                  <a:lnTo>
                    <a:pt x="63277" y="27212"/>
                  </a:lnTo>
                  <a:lnTo>
                    <a:pt x="63230" y="27165"/>
                  </a:lnTo>
                  <a:lnTo>
                    <a:pt x="63183" y="27118"/>
                  </a:lnTo>
                  <a:lnTo>
                    <a:pt x="63043" y="27118"/>
                  </a:lnTo>
                  <a:lnTo>
                    <a:pt x="62949" y="27212"/>
                  </a:lnTo>
                  <a:lnTo>
                    <a:pt x="9649" y="27212"/>
                  </a:lnTo>
                  <a:lnTo>
                    <a:pt x="9602" y="27165"/>
                  </a:lnTo>
                  <a:lnTo>
                    <a:pt x="9415" y="26978"/>
                  </a:lnTo>
                  <a:lnTo>
                    <a:pt x="9087" y="26603"/>
                  </a:lnTo>
                  <a:lnTo>
                    <a:pt x="8384" y="25947"/>
                  </a:lnTo>
                  <a:lnTo>
                    <a:pt x="3513" y="21030"/>
                  </a:lnTo>
                  <a:lnTo>
                    <a:pt x="1031" y="18594"/>
                  </a:lnTo>
                  <a:lnTo>
                    <a:pt x="422" y="17985"/>
                  </a:lnTo>
                  <a:lnTo>
                    <a:pt x="282" y="17845"/>
                  </a:lnTo>
                  <a:lnTo>
                    <a:pt x="282" y="17798"/>
                  </a:lnTo>
                  <a:lnTo>
                    <a:pt x="282" y="17704"/>
                  </a:lnTo>
                  <a:lnTo>
                    <a:pt x="282" y="17283"/>
                  </a:lnTo>
                  <a:lnTo>
                    <a:pt x="282" y="15550"/>
                  </a:lnTo>
                  <a:lnTo>
                    <a:pt x="282" y="328"/>
                  </a:lnTo>
                  <a:lnTo>
                    <a:pt x="235" y="328"/>
                  </a:lnTo>
                  <a:lnTo>
                    <a:pt x="329" y="281"/>
                  </a:lnTo>
                  <a:lnTo>
                    <a:pt x="375" y="141"/>
                  </a:lnTo>
                  <a:lnTo>
                    <a:pt x="329" y="94"/>
                  </a:lnTo>
                  <a:lnTo>
                    <a:pt x="282" y="47"/>
                  </a:lnTo>
                  <a:lnTo>
                    <a:pt x="23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1">
              <a:extLst>
                <a:ext uri="{FF2B5EF4-FFF2-40B4-BE49-F238E27FC236}">
                  <a16:creationId xmlns:a16="http://schemas.microsoft.com/office/drawing/2014/main" id="{3F94D2FD-E0FF-CCA7-347B-1CF6AEA70498}"/>
                </a:ext>
              </a:extLst>
            </p:cNvPr>
            <p:cNvSpPr/>
            <p:nvPr/>
          </p:nvSpPr>
          <p:spPr>
            <a:xfrm>
              <a:off x="2519694" y="-1074279"/>
              <a:ext cx="2803146" cy="1180744"/>
            </a:xfrm>
            <a:custGeom>
              <a:avLst/>
              <a:gdLst/>
              <a:ahLst/>
              <a:cxnLst/>
              <a:rect l="l" t="t" r="r" b="b"/>
              <a:pathLst>
                <a:path w="61825" h="26042" extrusionOk="0">
                  <a:moveTo>
                    <a:pt x="141" y="0"/>
                  </a:moveTo>
                  <a:lnTo>
                    <a:pt x="47" y="47"/>
                  </a:lnTo>
                  <a:lnTo>
                    <a:pt x="47" y="94"/>
                  </a:lnTo>
                  <a:lnTo>
                    <a:pt x="0" y="141"/>
                  </a:lnTo>
                  <a:lnTo>
                    <a:pt x="47" y="281"/>
                  </a:lnTo>
                  <a:lnTo>
                    <a:pt x="94" y="328"/>
                  </a:lnTo>
                  <a:lnTo>
                    <a:pt x="94" y="15081"/>
                  </a:lnTo>
                  <a:lnTo>
                    <a:pt x="94" y="16627"/>
                  </a:lnTo>
                  <a:lnTo>
                    <a:pt x="94" y="17048"/>
                  </a:lnTo>
                  <a:lnTo>
                    <a:pt x="94" y="17236"/>
                  </a:lnTo>
                  <a:lnTo>
                    <a:pt x="94" y="17283"/>
                  </a:lnTo>
                  <a:lnTo>
                    <a:pt x="94" y="17330"/>
                  </a:lnTo>
                  <a:lnTo>
                    <a:pt x="141" y="17376"/>
                  </a:lnTo>
                  <a:lnTo>
                    <a:pt x="188" y="17470"/>
                  </a:lnTo>
                  <a:lnTo>
                    <a:pt x="750" y="17985"/>
                  </a:lnTo>
                  <a:lnTo>
                    <a:pt x="2951" y="20187"/>
                  </a:lnTo>
                  <a:lnTo>
                    <a:pt x="7401" y="24636"/>
                  </a:lnTo>
                  <a:lnTo>
                    <a:pt x="8056" y="25292"/>
                  </a:lnTo>
                  <a:lnTo>
                    <a:pt x="8431" y="25666"/>
                  </a:lnTo>
                  <a:lnTo>
                    <a:pt x="8572" y="25807"/>
                  </a:lnTo>
                  <a:lnTo>
                    <a:pt x="8712" y="25947"/>
                  </a:lnTo>
                  <a:lnTo>
                    <a:pt x="61450" y="25947"/>
                  </a:lnTo>
                  <a:lnTo>
                    <a:pt x="61450" y="25901"/>
                  </a:lnTo>
                  <a:lnTo>
                    <a:pt x="61544" y="25994"/>
                  </a:lnTo>
                  <a:lnTo>
                    <a:pt x="61637" y="26041"/>
                  </a:lnTo>
                  <a:lnTo>
                    <a:pt x="61684" y="25994"/>
                  </a:lnTo>
                  <a:lnTo>
                    <a:pt x="61731" y="25947"/>
                  </a:lnTo>
                  <a:lnTo>
                    <a:pt x="61778" y="25901"/>
                  </a:lnTo>
                  <a:lnTo>
                    <a:pt x="61825" y="25854"/>
                  </a:lnTo>
                  <a:lnTo>
                    <a:pt x="61778" y="25760"/>
                  </a:lnTo>
                  <a:lnTo>
                    <a:pt x="61731" y="25713"/>
                  </a:lnTo>
                  <a:lnTo>
                    <a:pt x="61684" y="25666"/>
                  </a:lnTo>
                  <a:lnTo>
                    <a:pt x="61544" y="25666"/>
                  </a:lnTo>
                  <a:lnTo>
                    <a:pt x="61450" y="25760"/>
                  </a:lnTo>
                  <a:lnTo>
                    <a:pt x="8759" y="25760"/>
                  </a:lnTo>
                  <a:lnTo>
                    <a:pt x="8712" y="25713"/>
                  </a:lnTo>
                  <a:lnTo>
                    <a:pt x="8525" y="25526"/>
                  </a:lnTo>
                  <a:lnTo>
                    <a:pt x="8197" y="25198"/>
                  </a:lnTo>
                  <a:lnTo>
                    <a:pt x="7494" y="24495"/>
                  </a:lnTo>
                  <a:lnTo>
                    <a:pt x="3092" y="20093"/>
                  </a:lnTo>
                  <a:lnTo>
                    <a:pt x="890" y="17892"/>
                  </a:lnTo>
                  <a:lnTo>
                    <a:pt x="328" y="17330"/>
                  </a:lnTo>
                  <a:lnTo>
                    <a:pt x="282" y="17283"/>
                  </a:lnTo>
                  <a:lnTo>
                    <a:pt x="282" y="17236"/>
                  </a:lnTo>
                  <a:lnTo>
                    <a:pt x="282" y="17048"/>
                  </a:lnTo>
                  <a:lnTo>
                    <a:pt x="282" y="16627"/>
                  </a:lnTo>
                  <a:lnTo>
                    <a:pt x="282" y="15081"/>
                  </a:lnTo>
                  <a:lnTo>
                    <a:pt x="282" y="328"/>
                  </a:lnTo>
                  <a:lnTo>
                    <a:pt x="328" y="281"/>
                  </a:lnTo>
                  <a:lnTo>
                    <a:pt x="375" y="141"/>
                  </a:lnTo>
                  <a:lnTo>
                    <a:pt x="375" y="94"/>
                  </a:lnTo>
                  <a:lnTo>
                    <a:pt x="328"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1">
              <a:extLst>
                <a:ext uri="{FF2B5EF4-FFF2-40B4-BE49-F238E27FC236}">
                  <a16:creationId xmlns:a16="http://schemas.microsoft.com/office/drawing/2014/main" id="{3CFAE541-3623-BC19-AF48-75B834F2D6DF}"/>
                </a:ext>
              </a:extLst>
            </p:cNvPr>
            <p:cNvSpPr/>
            <p:nvPr/>
          </p:nvSpPr>
          <p:spPr>
            <a:xfrm>
              <a:off x="2589789" y="-1074279"/>
              <a:ext cx="2733050" cy="1114911"/>
            </a:xfrm>
            <a:custGeom>
              <a:avLst/>
              <a:gdLst/>
              <a:ahLst/>
              <a:cxnLst/>
              <a:rect l="l" t="t" r="r" b="b"/>
              <a:pathLst>
                <a:path w="60279" h="24590" extrusionOk="0">
                  <a:moveTo>
                    <a:pt x="94" y="0"/>
                  </a:moveTo>
                  <a:lnTo>
                    <a:pt x="47" y="47"/>
                  </a:lnTo>
                  <a:lnTo>
                    <a:pt x="0" y="94"/>
                  </a:lnTo>
                  <a:lnTo>
                    <a:pt x="0" y="141"/>
                  </a:lnTo>
                  <a:lnTo>
                    <a:pt x="0" y="281"/>
                  </a:lnTo>
                  <a:lnTo>
                    <a:pt x="94" y="328"/>
                  </a:lnTo>
                  <a:lnTo>
                    <a:pt x="94" y="14613"/>
                  </a:lnTo>
                  <a:lnTo>
                    <a:pt x="94" y="16018"/>
                  </a:lnTo>
                  <a:lnTo>
                    <a:pt x="94" y="16674"/>
                  </a:lnTo>
                  <a:lnTo>
                    <a:pt x="94" y="16767"/>
                  </a:lnTo>
                  <a:lnTo>
                    <a:pt x="94" y="16814"/>
                  </a:lnTo>
                  <a:lnTo>
                    <a:pt x="187" y="16908"/>
                  </a:lnTo>
                  <a:lnTo>
                    <a:pt x="281" y="17002"/>
                  </a:lnTo>
                  <a:lnTo>
                    <a:pt x="562" y="17283"/>
                  </a:lnTo>
                  <a:lnTo>
                    <a:pt x="2529" y="19250"/>
                  </a:lnTo>
                  <a:lnTo>
                    <a:pt x="6464" y="23184"/>
                  </a:lnTo>
                  <a:lnTo>
                    <a:pt x="7119" y="23840"/>
                  </a:lnTo>
                  <a:lnTo>
                    <a:pt x="7494" y="24214"/>
                  </a:lnTo>
                  <a:lnTo>
                    <a:pt x="7634" y="24355"/>
                  </a:lnTo>
                  <a:lnTo>
                    <a:pt x="7775" y="24495"/>
                  </a:lnTo>
                  <a:lnTo>
                    <a:pt x="59904" y="24495"/>
                  </a:lnTo>
                  <a:lnTo>
                    <a:pt x="59998" y="24542"/>
                  </a:lnTo>
                  <a:lnTo>
                    <a:pt x="60091" y="24589"/>
                  </a:lnTo>
                  <a:lnTo>
                    <a:pt x="60138" y="24542"/>
                  </a:lnTo>
                  <a:lnTo>
                    <a:pt x="60185" y="24542"/>
                  </a:lnTo>
                  <a:lnTo>
                    <a:pt x="60232" y="24449"/>
                  </a:lnTo>
                  <a:lnTo>
                    <a:pt x="60279" y="24402"/>
                  </a:lnTo>
                  <a:lnTo>
                    <a:pt x="60232" y="24308"/>
                  </a:lnTo>
                  <a:lnTo>
                    <a:pt x="60185" y="24261"/>
                  </a:lnTo>
                  <a:lnTo>
                    <a:pt x="60138" y="24214"/>
                  </a:lnTo>
                  <a:lnTo>
                    <a:pt x="60091" y="24214"/>
                  </a:lnTo>
                  <a:lnTo>
                    <a:pt x="59998" y="24261"/>
                  </a:lnTo>
                  <a:lnTo>
                    <a:pt x="59904" y="24308"/>
                  </a:lnTo>
                  <a:lnTo>
                    <a:pt x="7822" y="24308"/>
                  </a:lnTo>
                  <a:lnTo>
                    <a:pt x="7775" y="24261"/>
                  </a:lnTo>
                  <a:lnTo>
                    <a:pt x="7588" y="24074"/>
                  </a:lnTo>
                  <a:lnTo>
                    <a:pt x="7260" y="23746"/>
                  </a:lnTo>
                  <a:lnTo>
                    <a:pt x="6604" y="23090"/>
                  </a:lnTo>
                  <a:lnTo>
                    <a:pt x="2623" y="19109"/>
                  </a:lnTo>
                  <a:lnTo>
                    <a:pt x="656" y="17142"/>
                  </a:lnTo>
                  <a:lnTo>
                    <a:pt x="422" y="16908"/>
                  </a:lnTo>
                  <a:lnTo>
                    <a:pt x="281" y="16767"/>
                  </a:lnTo>
                  <a:lnTo>
                    <a:pt x="234" y="16721"/>
                  </a:lnTo>
                  <a:lnTo>
                    <a:pt x="234" y="16674"/>
                  </a:lnTo>
                  <a:lnTo>
                    <a:pt x="234" y="16018"/>
                  </a:lnTo>
                  <a:lnTo>
                    <a:pt x="234" y="14613"/>
                  </a:lnTo>
                  <a:lnTo>
                    <a:pt x="234" y="328"/>
                  </a:lnTo>
                  <a:lnTo>
                    <a:pt x="328" y="281"/>
                  </a:lnTo>
                  <a:lnTo>
                    <a:pt x="328" y="141"/>
                  </a:lnTo>
                  <a:lnTo>
                    <a:pt x="328" y="94"/>
                  </a:lnTo>
                  <a:lnTo>
                    <a:pt x="281" y="47"/>
                  </a:lnTo>
                  <a:lnTo>
                    <a:pt x="23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1">
              <a:extLst>
                <a:ext uri="{FF2B5EF4-FFF2-40B4-BE49-F238E27FC236}">
                  <a16:creationId xmlns:a16="http://schemas.microsoft.com/office/drawing/2014/main" id="{86B3EC0A-3D34-1B62-EFCF-A1816161D884}"/>
                </a:ext>
              </a:extLst>
            </p:cNvPr>
            <p:cNvSpPr/>
            <p:nvPr/>
          </p:nvSpPr>
          <p:spPr>
            <a:xfrm>
              <a:off x="2657709" y="-1074279"/>
              <a:ext cx="2665131" cy="1049077"/>
            </a:xfrm>
            <a:custGeom>
              <a:avLst/>
              <a:gdLst/>
              <a:ahLst/>
              <a:cxnLst/>
              <a:rect l="l" t="t" r="r" b="b"/>
              <a:pathLst>
                <a:path w="58781" h="23138" extrusionOk="0">
                  <a:moveTo>
                    <a:pt x="95" y="0"/>
                  </a:moveTo>
                  <a:lnTo>
                    <a:pt x="48" y="47"/>
                  </a:lnTo>
                  <a:lnTo>
                    <a:pt x="1" y="94"/>
                  </a:lnTo>
                  <a:lnTo>
                    <a:pt x="1" y="141"/>
                  </a:lnTo>
                  <a:lnTo>
                    <a:pt x="48" y="281"/>
                  </a:lnTo>
                  <a:lnTo>
                    <a:pt x="95" y="328"/>
                  </a:lnTo>
                  <a:lnTo>
                    <a:pt x="95" y="14145"/>
                  </a:lnTo>
                  <a:lnTo>
                    <a:pt x="95" y="15362"/>
                  </a:lnTo>
                  <a:lnTo>
                    <a:pt x="95" y="15971"/>
                  </a:lnTo>
                  <a:lnTo>
                    <a:pt x="95" y="16112"/>
                  </a:lnTo>
                  <a:lnTo>
                    <a:pt x="95" y="16205"/>
                  </a:lnTo>
                  <a:lnTo>
                    <a:pt x="95" y="16252"/>
                  </a:lnTo>
                  <a:lnTo>
                    <a:pt x="141" y="16299"/>
                  </a:lnTo>
                  <a:lnTo>
                    <a:pt x="376" y="16533"/>
                  </a:lnTo>
                  <a:lnTo>
                    <a:pt x="2109" y="18266"/>
                  </a:lnTo>
                  <a:lnTo>
                    <a:pt x="5574" y="21779"/>
                  </a:lnTo>
                  <a:lnTo>
                    <a:pt x="6277" y="22435"/>
                  </a:lnTo>
                  <a:lnTo>
                    <a:pt x="6605" y="22763"/>
                  </a:lnTo>
                  <a:lnTo>
                    <a:pt x="6745" y="22903"/>
                  </a:lnTo>
                  <a:lnTo>
                    <a:pt x="6839" y="23044"/>
                  </a:lnTo>
                  <a:lnTo>
                    <a:pt x="58406" y="23044"/>
                  </a:lnTo>
                  <a:lnTo>
                    <a:pt x="58500" y="23090"/>
                  </a:lnTo>
                  <a:lnTo>
                    <a:pt x="58593" y="23137"/>
                  </a:lnTo>
                  <a:lnTo>
                    <a:pt x="58640" y="23090"/>
                  </a:lnTo>
                  <a:lnTo>
                    <a:pt x="58687" y="23090"/>
                  </a:lnTo>
                  <a:lnTo>
                    <a:pt x="58734" y="22997"/>
                  </a:lnTo>
                  <a:lnTo>
                    <a:pt x="58781" y="22950"/>
                  </a:lnTo>
                  <a:lnTo>
                    <a:pt x="58734" y="22856"/>
                  </a:lnTo>
                  <a:lnTo>
                    <a:pt x="58687" y="22809"/>
                  </a:lnTo>
                  <a:lnTo>
                    <a:pt x="58640" y="22763"/>
                  </a:lnTo>
                  <a:lnTo>
                    <a:pt x="58593" y="22763"/>
                  </a:lnTo>
                  <a:lnTo>
                    <a:pt x="58500" y="22809"/>
                  </a:lnTo>
                  <a:lnTo>
                    <a:pt x="58406" y="22856"/>
                  </a:lnTo>
                  <a:lnTo>
                    <a:pt x="6933" y="22856"/>
                  </a:lnTo>
                  <a:lnTo>
                    <a:pt x="6886" y="22809"/>
                  </a:lnTo>
                  <a:lnTo>
                    <a:pt x="6699" y="22622"/>
                  </a:lnTo>
                  <a:lnTo>
                    <a:pt x="6371" y="22294"/>
                  </a:lnTo>
                  <a:lnTo>
                    <a:pt x="5715" y="21638"/>
                  </a:lnTo>
                  <a:lnTo>
                    <a:pt x="2249" y="18173"/>
                  </a:lnTo>
                  <a:lnTo>
                    <a:pt x="516" y="16440"/>
                  </a:lnTo>
                  <a:lnTo>
                    <a:pt x="282" y="16205"/>
                  </a:lnTo>
                  <a:lnTo>
                    <a:pt x="282" y="16159"/>
                  </a:lnTo>
                  <a:lnTo>
                    <a:pt x="282" y="16112"/>
                  </a:lnTo>
                  <a:lnTo>
                    <a:pt x="282" y="15971"/>
                  </a:lnTo>
                  <a:lnTo>
                    <a:pt x="282" y="15362"/>
                  </a:lnTo>
                  <a:lnTo>
                    <a:pt x="282" y="14145"/>
                  </a:lnTo>
                  <a:lnTo>
                    <a:pt x="282" y="328"/>
                  </a:lnTo>
                  <a:lnTo>
                    <a:pt x="329" y="281"/>
                  </a:lnTo>
                  <a:lnTo>
                    <a:pt x="376" y="141"/>
                  </a:lnTo>
                  <a:lnTo>
                    <a:pt x="329" y="94"/>
                  </a:lnTo>
                  <a:lnTo>
                    <a:pt x="329" y="47"/>
                  </a:lnTo>
                  <a:lnTo>
                    <a:pt x="23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 name="Google Shape;674;p31">
            <a:extLst>
              <a:ext uri="{FF2B5EF4-FFF2-40B4-BE49-F238E27FC236}">
                <a16:creationId xmlns:a16="http://schemas.microsoft.com/office/drawing/2014/main" id="{00524DD8-6DBB-D781-0E82-D23C8E01ABBD}"/>
              </a:ext>
            </a:extLst>
          </p:cNvPr>
          <p:cNvSpPr/>
          <p:nvPr/>
        </p:nvSpPr>
        <p:spPr>
          <a:xfrm rot="10800000">
            <a:off x="3936615" y="4587774"/>
            <a:ext cx="2788319" cy="172065"/>
          </a:xfrm>
          <a:custGeom>
            <a:avLst/>
            <a:gdLst/>
            <a:ahLst/>
            <a:cxnLst/>
            <a:rect l="l" t="t" r="r" b="b"/>
            <a:pathLst>
              <a:path w="61498" h="3795" extrusionOk="0">
                <a:moveTo>
                  <a:pt x="94" y="1"/>
                </a:moveTo>
                <a:lnTo>
                  <a:pt x="48" y="47"/>
                </a:lnTo>
                <a:lnTo>
                  <a:pt x="1" y="94"/>
                </a:lnTo>
                <a:lnTo>
                  <a:pt x="1" y="188"/>
                </a:lnTo>
                <a:lnTo>
                  <a:pt x="1" y="235"/>
                </a:lnTo>
                <a:lnTo>
                  <a:pt x="48" y="328"/>
                </a:lnTo>
                <a:lnTo>
                  <a:pt x="141" y="375"/>
                </a:lnTo>
                <a:lnTo>
                  <a:pt x="235" y="328"/>
                </a:lnTo>
                <a:lnTo>
                  <a:pt x="235" y="375"/>
                </a:lnTo>
                <a:lnTo>
                  <a:pt x="3373" y="3513"/>
                </a:lnTo>
                <a:lnTo>
                  <a:pt x="3467" y="3607"/>
                </a:lnTo>
                <a:lnTo>
                  <a:pt x="3513" y="3654"/>
                </a:lnTo>
                <a:lnTo>
                  <a:pt x="3560" y="3701"/>
                </a:lnTo>
                <a:lnTo>
                  <a:pt x="61169" y="3701"/>
                </a:lnTo>
                <a:lnTo>
                  <a:pt x="61169" y="3654"/>
                </a:lnTo>
                <a:lnTo>
                  <a:pt x="61263" y="3747"/>
                </a:lnTo>
                <a:lnTo>
                  <a:pt x="61357" y="3794"/>
                </a:lnTo>
                <a:lnTo>
                  <a:pt x="61403" y="3747"/>
                </a:lnTo>
                <a:lnTo>
                  <a:pt x="61450" y="3701"/>
                </a:lnTo>
                <a:lnTo>
                  <a:pt x="61497" y="3654"/>
                </a:lnTo>
                <a:lnTo>
                  <a:pt x="61497" y="3607"/>
                </a:lnTo>
                <a:lnTo>
                  <a:pt x="61497" y="3513"/>
                </a:lnTo>
                <a:lnTo>
                  <a:pt x="61450" y="3466"/>
                </a:lnTo>
                <a:lnTo>
                  <a:pt x="61403" y="3420"/>
                </a:lnTo>
                <a:lnTo>
                  <a:pt x="61263" y="3420"/>
                </a:lnTo>
                <a:lnTo>
                  <a:pt x="61169" y="3513"/>
                </a:lnTo>
                <a:lnTo>
                  <a:pt x="3607" y="3513"/>
                </a:lnTo>
                <a:lnTo>
                  <a:pt x="3560" y="3466"/>
                </a:lnTo>
                <a:lnTo>
                  <a:pt x="3467" y="3373"/>
                </a:lnTo>
                <a:lnTo>
                  <a:pt x="375" y="235"/>
                </a:lnTo>
                <a:lnTo>
                  <a:pt x="329" y="235"/>
                </a:lnTo>
                <a:lnTo>
                  <a:pt x="329" y="141"/>
                </a:lnTo>
                <a:lnTo>
                  <a:pt x="282" y="47"/>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1">
            <a:extLst>
              <a:ext uri="{FF2B5EF4-FFF2-40B4-BE49-F238E27FC236}">
                <a16:creationId xmlns:a16="http://schemas.microsoft.com/office/drawing/2014/main" id="{49F99FE9-DF1B-1CE7-4B7A-E3FA9802B543}"/>
              </a:ext>
            </a:extLst>
          </p:cNvPr>
          <p:cNvSpPr txBox="1">
            <a:spLocks noGrp="1"/>
          </p:cNvSpPr>
          <p:nvPr>
            <p:ph type="title"/>
          </p:nvPr>
        </p:nvSpPr>
        <p:spPr>
          <a:xfrm>
            <a:off x="4479075" y="2204163"/>
            <a:ext cx="3681000" cy="1641600"/>
          </a:xfrm>
          <a:prstGeom prst="rect">
            <a:avLst/>
          </a:prstGeom>
        </p:spPr>
        <p:txBody>
          <a:bodyPr spcFirstLastPara="1" wrap="square" lIns="91425" tIns="91425" rIns="91425" bIns="91425" anchor="b" anchorCtr="0">
            <a:noAutofit/>
          </a:bodyPr>
          <a:lstStyle/>
          <a:p>
            <a:pPr lvl="0"/>
            <a:r>
              <a:rPr lang="nn-NO" sz="4400" dirty="0"/>
              <a:t>Debug e </a:t>
            </a:r>
            <a:br>
              <a:rPr lang="nn-NO" sz="4400" dirty="0"/>
            </a:br>
            <a:r>
              <a:rPr lang="nn-NO" sz="4400" dirty="0"/>
              <a:t>verifica</a:t>
            </a:r>
          </a:p>
        </p:txBody>
      </p:sp>
      <p:sp>
        <p:nvSpPr>
          <p:cNvPr id="676" name="Google Shape;676;p31">
            <a:extLst>
              <a:ext uri="{FF2B5EF4-FFF2-40B4-BE49-F238E27FC236}">
                <a16:creationId xmlns:a16="http://schemas.microsoft.com/office/drawing/2014/main" id="{375B3FEF-A53D-EF0F-6D6E-4DAD643A02CD}"/>
              </a:ext>
            </a:extLst>
          </p:cNvPr>
          <p:cNvSpPr txBox="1">
            <a:spLocks noGrp="1"/>
          </p:cNvSpPr>
          <p:nvPr>
            <p:ph type="title" idx="2"/>
          </p:nvPr>
        </p:nvSpPr>
        <p:spPr>
          <a:xfrm>
            <a:off x="4479075" y="1431088"/>
            <a:ext cx="1174800" cy="109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06</a:t>
            </a:r>
            <a:endParaRPr dirty="0"/>
          </a:p>
        </p:txBody>
      </p:sp>
      <p:grpSp>
        <p:nvGrpSpPr>
          <p:cNvPr id="678" name="Google Shape;678;p31">
            <a:extLst>
              <a:ext uri="{FF2B5EF4-FFF2-40B4-BE49-F238E27FC236}">
                <a16:creationId xmlns:a16="http://schemas.microsoft.com/office/drawing/2014/main" id="{B986F9CA-53D6-078E-7E20-EC00871FCB4A}"/>
              </a:ext>
            </a:extLst>
          </p:cNvPr>
          <p:cNvGrpSpPr/>
          <p:nvPr/>
        </p:nvGrpSpPr>
        <p:grpSpPr>
          <a:xfrm>
            <a:off x="260634" y="1047794"/>
            <a:ext cx="3017395" cy="3902494"/>
            <a:chOff x="260634" y="1047794"/>
            <a:chExt cx="3017395" cy="3902494"/>
          </a:xfrm>
        </p:grpSpPr>
        <p:pic>
          <p:nvPicPr>
            <p:cNvPr id="679" name="Google Shape;679;p31">
              <a:extLst>
                <a:ext uri="{FF2B5EF4-FFF2-40B4-BE49-F238E27FC236}">
                  <a16:creationId xmlns:a16="http://schemas.microsoft.com/office/drawing/2014/main" id="{EB93B8D9-F2FC-C7C8-0966-494383BC76BC}"/>
                </a:ext>
              </a:extLst>
            </p:cNvPr>
            <p:cNvPicPr preferRelativeResize="0"/>
            <p:nvPr/>
          </p:nvPicPr>
          <p:blipFill>
            <a:blip r:embed="rId3">
              <a:alphaModFix/>
            </a:blip>
            <a:stretch>
              <a:fillRect/>
            </a:stretch>
          </p:blipFill>
          <p:spPr>
            <a:xfrm>
              <a:off x="260634" y="1352707"/>
              <a:ext cx="509725" cy="202569"/>
            </a:xfrm>
            <a:prstGeom prst="rect">
              <a:avLst/>
            </a:prstGeom>
            <a:noFill/>
            <a:ln>
              <a:noFill/>
            </a:ln>
          </p:spPr>
        </p:pic>
        <p:pic>
          <p:nvPicPr>
            <p:cNvPr id="680" name="Google Shape;680;p31">
              <a:extLst>
                <a:ext uri="{FF2B5EF4-FFF2-40B4-BE49-F238E27FC236}">
                  <a16:creationId xmlns:a16="http://schemas.microsoft.com/office/drawing/2014/main" id="{63219F48-D50E-8F23-2DE4-ADBA7A947A33}"/>
                </a:ext>
              </a:extLst>
            </p:cNvPr>
            <p:cNvPicPr preferRelativeResize="0"/>
            <p:nvPr/>
          </p:nvPicPr>
          <p:blipFill>
            <a:blip r:embed="rId3">
              <a:alphaModFix/>
            </a:blip>
            <a:stretch>
              <a:fillRect/>
            </a:stretch>
          </p:blipFill>
          <p:spPr>
            <a:xfrm>
              <a:off x="2768305" y="4747719"/>
              <a:ext cx="509725" cy="202569"/>
            </a:xfrm>
            <a:prstGeom prst="rect">
              <a:avLst/>
            </a:prstGeom>
            <a:noFill/>
            <a:ln>
              <a:noFill/>
            </a:ln>
          </p:spPr>
        </p:pic>
        <p:pic>
          <p:nvPicPr>
            <p:cNvPr id="681" name="Google Shape;681;p31">
              <a:extLst>
                <a:ext uri="{FF2B5EF4-FFF2-40B4-BE49-F238E27FC236}">
                  <a16:creationId xmlns:a16="http://schemas.microsoft.com/office/drawing/2014/main" id="{59444325-A4F9-4CA8-E817-3D2E96434ED0}"/>
                </a:ext>
              </a:extLst>
            </p:cNvPr>
            <p:cNvPicPr preferRelativeResize="0"/>
            <p:nvPr/>
          </p:nvPicPr>
          <p:blipFill>
            <a:blip r:embed="rId3">
              <a:alphaModFix/>
            </a:blip>
            <a:stretch>
              <a:fillRect/>
            </a:stretch>
          </p:blipFill>
          <p:spPr>
            <a:xfrm>
              <a:off x="260640" y="1047794"/>
              <a:ext cx="509725" cy="202569"/>
            </a:xfrm>
            <a:prstGeom prst="rect">
              <a:avLst/>
            </a:prstGeom>
            <a:noFill/>
            <a:ln>
              <a:noFill/>
            </a:ln>
          </p:spPr>
        </p:pic>
      </p:grpSp>
      <p:pic>
        <p:nvPicPr>
          <p:cNvPr id="3" name="Google Shape;1092;p46">
            <a:extLst>
              <a:ext uri="{FF2B5EF4-FFF2-40B4-BE49-F238E27FC236}">
                <a16:creationId xmlns:a16="http://schemas.microsoft.com/office/drawing/2014/main" id="{628AF495-6439-79B2-5A47-1C17E30379F3}"/>
              </a:ext>
            </a:extLst>
          </p:cNvPr>
          <p:cNvPicPr preferRelativeResize="0"/>
          <p:nvPr/>
        </p:nvPicPr>
        <p:blipFill>
          <a:blip r:embed="rId4">
            <a:alphaModFix/>
          </a:blip>
          <a:stretch>
            <a:fillRect/>
          </a:stretch>
        </p:blipFill>
        <p:spPr>
          <a:xfrm>
            <a:off x="1365839" y="1369576"/>
            <a:ext cx="2481083" cy="2432501"/>
          </a:xfrm>
          <a:prstGeom prst="rect">
            <a:avLst/>
          </a:prstGeom>
          <a:noFill/>
          <a:ln>
            <a:noFill/>
          </a:ln>
          <a:effectLst>
            <a:outerShdw blurRad="142875" dist="28575" dir="5400000" algn="bl" rotWithShape="0">
              <a:schemeClr val="dk1">
                <a:alpha val="50000"/>
              </a:schemeClr>
            </a:outerShdw>
          </a:effectLst>
        </p:spPr>
      </p:pic>
    </p:spTree>
    <p:extLst>
      <p:ext uri="{BB962C8B-B14F-4D97-AF65-F5344CB8AC3E}">
        <p14:creationId xmlns:p14="http://schemas.microsoft.com/office/powerpoint/2010/main" val="2655911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85">
          <a:extLst>
            <a:ext uri="{FF2B5EF4-FFF2-40B4-BE49-F238E27FC236}">
              <a16:creationId xmlns:a16="http://schemas.microsoft.com/office/drawing/2014/main" id="{429DBCC1-C8F6-BC65-63AF-10991421C08A}"/>
            </a:ext>
          </a:extLst>
        </p:cNvPr>
        <p:cNvGrpSpPr/>
        <p:nvPr/>
      </p:nvGrpSpPr>
      <p:grpSpPr>
        <a:xfrm>
          <a:off x="0" y="0"/>
          <a:ext cx="0" cy="0"/>
          <a:chOff x="0" y="0"/>
          <a:chExt cx="0" cy="0"/>
        </a:xfrm>
      </p:grpSpPr>
      <p:sp>
        <p:nvSpPr>
          <p:cNvPr id="687" name="Google Shape;687;p32">
            <a:extLst>
              <a:ext uri="{FF2B5EF4-FFF2-40B4-BE49-F238E27FC236}">
                <a16:creationId xmlns:a16="http://schemas.microsoft.com/office/drawing/2014/main" id="{AEC277AA-09B2-DE3F-EF5C-9A74A820C8C2}"/>
              </a:ext>
            </a:extLst>
          </p:cNvPr>
          <p:cNvSpPr txBox="1">
            <a:spLocks noGrp="1"/>
          </p:cNvSpPr>
          <p:nvPr>
            <p:ph type="title"/>
          </p:nvPr>
        </p:nvSpPr>
        <p:spPr>
          <a:xfrm>
            <a:off x="720000" y="445025"/>
            <a:ext cx="7836172" cy="572700"/>
          </a:xfrm>
          <a:prstGeom prst="rect">
            <a:avLst/>
          </a:prstGeom>
        </p:spPr>
        <p:txBody>
          <a:bodyPr spcFirstLastPara="1" wrap="square" lIns="91425" tIns="91425" rIns="91425" bIns="91425" anchor="t" anchorCtr="0">
            <a:noAutofit/>
          </a:bodyPr>
          <a:lstStyle/>
          <a:p>
            <a:r>
              <a:rPr lang="it-IT" b="1" dirty="0"/>
              <a:t>Setup di Test - Interazione tra PC e KR260</a:t>
            </a:r>
          </a:p>
        </p:txBody>
      </p:sp>
      <p:sp>
        <p:nvSpPr>
          <p:cNvPr id="689" name="Google Shape;689;p32">
            <a:extLst>
              <a:ext uri="{FF2B5EF4-FFF2-40B4-BE49-F238E27FC236}">
                <a16:creationId xmlns:a16="http://schemas.microsoft.com/office/drawing/2014/main" id="{1DB044F0-39FA-8C2A-AA42-1421929D311B}"/>
              </a:ext>
            </a:extLst>
          </p:cNvPr>
          <p:cNvSpPr txBox="1">
            <a:spLocks noGrp="1"/>
          </p:cNvSpPr>
          <p:nvPr>
            <p:ph type="subTitle" idx="2"/>
          </p:nvPr>
        </p:nvSpPr>
        <p:spPr>
          <a:xfrm>
            <a:off x="720000" y="1110815"/>
            <a:ext cx="7836172" cy="1598700"/>
          </a:xfrm>
          <a:prstGeom prst="rect">
            <a:avLst/>
          </a:prstGeom>
        </p:spPr>
        <p:txBody>
          <a:bodyPr spcFirstLastPara="1" wrap="square" lIns="91425" tIns="91425" rIns="91425" bIns="91425" anchor="t" anchorCtr="0">
            <a:noAutofit/>
          </a:bodyPr>
          <a:lstStyle/>
          <a:p>
            <a:r>
              <a:rPr lang="it-IT" dirty="0"/>
              <a:t>Per il debug e il test del sistema su KR260, sono stati utilizzati diversi strumenti software lato PC, ciascuno con un ruolo specifico nella fase di sviluppo e verifica.</a:t>
            </a:r>
          </a:p>
        </p:txBody>
      </p:sp>
      <p:pic>
        <p:nvPicPr>
          <p:cNvPr id="10" name="Immagine 9" descr="Immagine che contiene testo, schermata, numero, Rettangolo&#10;&#10;Il contenuto generato dall'IA potrebbe non essere corretto.">
            <a:extLst>
              <a:ext uri="{FF2B5EF4-FFF2-40B4-BE49-F238E27FC236}">
                <a16:creationId xmlns:a16="http://schemas.microsoft.com/office/drawing/2014/main" id="{E9EA38CD-B76A-64AD-6E41-E0C12E1406A5}"/>
              </a:ext>
            </a:extLst>
          </p:cNvPr>
          <p:cNvPicPr>
            <a:picLocks noChangeAspect="1"/>
          </p:cNvPicPr>
          <p:nvPr/>
        </p:nvPicPr>
        <p:blipFill>
          <a:blip r:embed="rId3"/>
          <a:stretch>
            <a:fillRect/>
          </a:stretch>
        </p:blipFill>
        <p:spPr>
          <a:xfrm>
            <a:off x="1288338" y="1877369"/>
            <a:ext cx="6567324" cy="2704192"/>
          </a:xfrm>
          <a:prstGeom prst="rect">
            <a:avLst/>
          </a:prstGeom>
        </p:spPr>
      </p:pic>
    </p:spTree>
    <p:extLst>
      <p:ext uri="{BB962C8B-B14F-4D97-AF65-F5344CB8AC3E}">
        <p14:creationId xmlns:p14="http://schemas.microsoft.com/office/powerpoint/2010/main" val="7980368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5">
          <a:extLst>
            <a:ext uri="{FF2B5EF4-FFF2-40B4-BE49-F238E27FC236}">
              <a16:creationId xmlns:a16="http://schemas.microsoft.com/office/drawing/2014/main" id="{00CFE190-9EC9-B09C-42EE-9975EECE1A4A}"/>
            </a:ext>
          </a:extLst>
        </p:cNvPr>
        <p:cNvGrpSpPr/>
        <p:nvPr/>
      </p:nvGrpSpPr>
      <p:grpSpPr>
        <a:xfrm>
          <a:off x="0" y="0"/>
          <a:ext cx="0" cy="0"/>
          <a:chOff x="0" y="0"/>
          <a:chExt cx="0" cy="0"/>
        </a:xfrm>
      </p:grpSpPr>
      <p:pic>
        <p:nvPicPr>
          <p:cNvPr id="23" name="Immagine 22">
            <a:extLst>
              <a:ext uri="{FF2B5EF4-FFF2-40B4-BE49-F238E27FC236}">
                <a16:creationId xmlns:a16="http://schemas.microsoft.com/office/drawing/2014/main" id="{828B394F-FDB1-15F7-5955-449D80313C01}"/>
              </a:ext>
            </a:extLst>
          </p:cNvPr>
          <p:cNvPicPr>
            <a:picLocks noChangeAspect="1"/>
          </p:cNvPicPr>
          <p:nvPr/>
        </p:nvPicPr>
        <p:blipFill>
          <a:blip r:embed="rId3"/>
          <a:stretch>
            <a:fillRect/>
          </a:stretch>
        </p:blipFill>
        <p:spPr>
          <a:xfrm>
            <a:off x="1142885" y="1114384"/>
            <a:ext cx="7118465" cy="1629451"/>
          </a:xfrm>
          <a:prstGeom prst="rect">
            <a:avLst/>
          </a:prstGeom>
        </p:spPr>
      </p:pic>
      <p:pic>
        <p:nvPicPr>
          <p:cNvPr id="25" name="Immagine 24">
            <a:extLst>
              <a:ext uri="{FF2B5EF4-FFF2-40B4-BE49-F238E27FC236}">
                <a16:creationId xmlns:a16="http://schemas.microsoft.com/office/drawing/2014/main" id="{29BC36CE-1A28-88E8-6BDB-88AEFBF4065E}"/>
              </a:ext>
            </a:extLst>
          </p:cNvPr>
          <p:cNvPicPr>
            <a:picLocks noChangeAspect="1"/>
          </p:cNvPicPr>
          <p:nvPr/>
        </p:nvPicPr>
        <p:blipFill>
          <a:blip r:embed="rId4"/>
          <a:stretch>
            <a:fillRect/>
          </a:stretch>
        </p:blipFill>
        <p:spPr>
          <a:xfrm>
            <a:off x="1384300" y="3138457"/>
            <a:ext cx="6000750" cy="1214509"/>
          </a:xfrm>
          <a:prstGeom prst="rect">
            <a:avLst/>
          </a:prstGeom>
        </p:spPr>
      </p:pic>
      <p:sp>
        <p:nvSpPr>
          <p:cNvPr id="30" name="CasellaDiTesto 29">
            <a:extLst>
              <a:ext uri="{FF2B5EF4-FFF2-40B4-BE49-F238E27FC236}">
                <a16:creationId xmlns:a16="http://schemas.microsoft.com/office/drawing/2014/main" id="{5E3307D2-EF76-79E2-9904-50149FC42C16}"/>
              </a:ext>
            </a:extLst>
          </p:cNvPr>
          <p:cNvSpPr txBox="1"/>
          <p:nvPr/>
        </p:nvSpPr>
        <p:spPr>
          <a:xfrm>
            <a:off x="1384300" y="2689805"/>
            <a:ext cx="547052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333333"/>
              </a:buClr>
              <a:buSzPts val="2400"/>
              <a:buFont typeface="Raleway"/>
              <a:buNone/>
              <a:tabLst/>
              <a:defRPr/>
            </a:pPr>
            <a:r>
              <a:rPr kumimoji="0" lang="it-IT" sz="1800" b="0" i="0" u="none" strike="noStrike" kern="0" cap="none" spc="0" normalizeH="0" baseline="0" noProof="0" dirty="0">
                <a:ln>
                  <a:noFill/>
                </a:ln>
                <a:solidFill>
                  <a:srgbClr val="333333"/>
                </a:solidFill>
                <a:effectLst/>
                <a:uLnTx/>
                <a:uFillTx/>
                <a:latin typeface="Oxanium SemiBold"/>
                <a:sym typeface="Oxanium SemiBold"/>
              </a:rPr>
              <a:t>Configurazione FPGA – Immagine B</a:t>
            </a:r>
          </a:p>
        </p:txBody>
      </p:sp>
      <p:sp>
        <p:nvSpPr>
          <p:cNvPr id="31" name="CasellaDiTesto 30">
            <a:extLst>
              <a:ext uri="{FF2B5EF4-FFF2-40B4-BE49-F238E27FC236}">
                <a16:creationId xmlns:a16="http://schemas.microsoft.com/office/drawing/2014/main" id="{8745F6FA-C3D8-AF7E-52A2-D1E0F23EB922}"/>
              </a:ext>
            </a:extLst>
          </p:cNvPr>
          <p:cNvSpPr txBox="1"/>
          <p:nvPr/>
        </p:nvSpPr>
        <p:spPr>
          <a:xfrm>
            <a:off x="1384300" y="850398"/>
            <a:ext cx="547052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333333"/>
              </a:buClr>
              <a:buSzPts val="2400"/>
              <a:buFont typeface="Raleway"/>
              <a:buNone/>
              <a:tabLst/>
              <a:defRPr/>
            </a:pPr>
            <a:r>
              <a:rPr kumimoji="0" lang="it-IT" sz="1800" b="0" i="0" u="none" strike="noStrike" kern="0" cap="none" spc="0" normalizeH="0" baseline="0" noProof="0" dirty="0">
                <a:ln>
                  <a:noFill/>
                </a:ln>
                <a:solidFill>
                  <a:srgbClr val="333333"/>
                </a:solidFill>
                <a:effectLst/>
                <a:uLnTx/>
                <a:uFillTx/>
                <a:latin typeface="Oxanium SemiBold"/>
                <a:sym typeface="Oxanium SemiBold"/>
              </a:rPr>
              <a:t>Configurazione FPGA – Immagine A</a:t>
            </a:r>
          </a:p>
        </p:txBody>
      </p:sp>
    </p:spTree>
    <p:extLst>
      <p:ext uri="{BB962C8B-B14F-4D97-AF65-F5344CB8AC3E}">
        <p14:creationId xmlns:p14="http://schemas.microsoft.com/office/powerpoint/2010/main" val="990782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18">
          <a:extLst>
            <a:ext uri="{FF2B5EF4-FFF2-40B4-BE49-F238E27FC236}">
              <a16:creationId xmlns:a16="http://schemas.microsoft.com/office/drawing/2014/main" id="{60D441B4-6D37-8AE2-B5C8-7B6FAE465FC8}"/>
            </a:ext>
          </a:extLst>
        </p:cNvPr>
        <p:cNvGrpSpPr/>
        <p:nvPr/>
      </p:nvGrpSpPr>
      <p:grpSpPr>
        <a:xfrm>
          <a:off x="0" y="0"/>
          <a:ext cx="0" cy="0"/>
          <a:chOff x="0" y="0"/>
          <a:chExt cx="0" cy="0"/>
        </a:xfrm>
      </p:grpSpPr>
      <p:sp>
        <p:nvSpPr>
          <p:cNvPr id="28" name="Google Shape;706;p34">
            <a:extLst>
              <a:ext uri="{FF2B5EF4-FFF2-40B4-BE49-F238E27FC236}">
                <a16:creationId xmlns:a16="http://schemas.microsoft.com/office/drawing/2014/main" id="{4FD501DD-F992-67F9-3037-4B2637587020}"/>
              </a:ext>
            </a:extLst>
          </p:cNvPr>
          <p:cNvSpPr txBox="1">
            <a:spLocks/>
          </p:cNvSpPr>
          <p:nvPr/>
        </p:nvSpPr>
        <p:spPr>
          <a:xfrm>
            <a:off x="1253224" y="3116200"/>
            <a:ext cx="3082011" cy="377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r>
              <a:rPr lang="it-IT" sz="1800" dirty="0">
                <a:latin typeface="Oxanium SemiBold" panose="020B0604020202020204" charset="0"/>
              </a:rPr>
              <a:t>3 - Upload immagine A</a:t>
            </a:r>
          </a:p>
        </p:txBody>
      </p:sp>
      <p:sp>
        <p:nvSpPr>
          <p:cNvPr id="29" name="Google Shape;707;p34">
            <a:extLst>
              <a:ext uri="{FF2B5EF4-FFF2-40B4-BE49-F238E27FC236}">
                <a16:creationId xmlns:a16="http://schemas.microsoft.com/office/drawing/2014/main" id="{85125848-8A7F-4A49-D751-AF2052B56A1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it-IT" dirty="0"/>
              <a:t>Test del Meccanismo di Boot e </a:t>
            </a:r>
            <a:r>
              <a:rPr lang="it-IT" dirty="0" err="1"/>
              <a:t>Fallback</a:t>
            </a:r>
            <a:endParaRPr dirty="0"/>
          </a:p>
        </p:txBody>
      </p:sp>
      <p:sp>
        <p:nvSpPr>
          <p:cNvPr id="30" name="Google Shape;708;p34">
            <a:extLst>
              <a:ext uri="{FF2B5EF4-FFF2-40B4-BE49-F238E27FC236}">
                <a16:creationId xmlns:a16="http://schemas.microsoft.com/office/drawing/2014/main" id="{3C4BD899-C2B2-4CBC-1EF8-3FC71103EBB8}"/>
              </a:ext>
            </a:extLst>
          </p:cNvPr>
          <p:cNvSpPr txBox="1">
            <a:spLocks noGrp="1"/>
          </p:cNvSpPr>
          <p:nvPr>
            <p:ph type="subTitle" idx="1"/>
          </p:nvPr>
        </p:nvSpPr>
        <p:spPr>
          <a:xfrm>
            <a:off x="1253225" y="1737625"/>
            <a:ext cx="2674500" cy="954900"/>
          </a:xfrm>
          <a:prstGeom prst="rect">
            <a:avLst/>
          </a:prstGeom>
        </p:spPr>
        <p:txBody>
          <a:bodyPr spcFirstLastPara="1" wrap="square" lIns="91425" tIns="91425" rIns="91425" bIns="91425" anchor="t" anchorCtr="0">
            <a:noAutofit/>
          </a:bodyPr>
          <a:lstStyle/>
          <a:p>
            <a:pPr marL="0" lvl="0" indent="0"/>
            <a:r>
              <a:rPr lang="it-IT" dirty="0"/>
              <a:t>All'accensione, la KR260 avvia l’</a:t>
            </a:r>
            <a:r>
              <a:rPr lang="it-IT" b="1" dirty="0"/>
              <a:t>immagine B </a:t>
            </a:r>
            <a:r>
              <a:rPr lang="it-IT" dirty="0"/>
              <a:t>presente nella QSPI. Questa rappresenta l'immagine "</a:t>
            </a:r>
            <a:r>
              <a:rPr lang="it-IT" b="1" dirty="0"/>
              <a:t>golden</a:t>
            </a:r>
            <a:r>
              <a:rPr lang="it-IT" dirty="0"/>
              <a:t>", sempre funzionante, utile come base per il test e il recovery.</a:t>
            </a:r>
            <a:endParaRPr dirty="0"/>
          </a:p>
        </p:txBody>
      </p:sp>
      <p:sp>
        <p:nvSpPr>
          <p:cNvPr id="31" name="Google Shape;709;p34">
            <a:extLst>
              <a:ext uri="{FF2B5EF4-FFF2-40B4-BE49-F238E27FC236}">
                <a16:creationId xmlns:a16="http://schemas.microsoft.com/office/drawing/2014/main" id="{1F90C159-1F21-A395-3969-9BDBDC4E95AB}"/>
              </a:ext>
            </a:extLst>
          </p:cNvPr>
          <p:cNvSpPr txBox="1">
            <a:spLocks noGrp="1"/>
          </p:cNvSpPr>
          <p:nvPr>
            <p:ph type="subTitle" idx="2"/>
          </p:nvPr>
        </p:nvSpPr>
        <p:spPr>
          <a:xfrm>
            <a:off x="4932820" y="1723604"/>
            <a:ext cx="2674500" cy="954900"/>
          </a:xfrm>
          <a:prstGeom prst="rect">
            <a:avLst/>
          </a:prstGeom>
        </p:spPr>
        <p:txBody>
          <a:bodyPr spcFirstLastPara="1" wrap="square" lIns="91425" tIns="91425" rIns="91425" bIns="91425" anchor="t" anchorCtr="0">
            <a:noAutofit/>
          </a:bodyPr>
          <a:lstStyle/>
          <a:p>
            <a:pPr marL="152400" indent="0"/>
            <a:r>
              <a:rPr lang="it-IT" dirty="0"/>
              <a:t>Viene eseguito l’</a:t>
            </a:r>
            <a:r>
              <a:rPr lang="it-IT" b="1" dirty="0"/>
              <a:t>erase</a:t>
            </a:r>
            <a:r>
              <a:rPr lang="it-IT" dirty="0"/>
              <a:t> dell’immagine A. Questo passaggio </a:t>
            </a:r>
            <a:r>
              <a:rPr lang="it-IT" b="1" dirty="0"/>
              <a:t>disattiva il flag</a:t>
            </a:r>
            <a:r>
              <a:rPr lang="it-IT" dirty="0"/>
              <a:t> che impedisce il caricamento di una nuova immagine senza aver fatto l’erase della precedente.</a:t>
            </a:r>
          </a:p>
        </p:txBody>
      </p:sp>
      <p:sp>
        <p:nvSpPr>
          <p:cNvPr id="32" name="Google Shape;710;p34">
            <a:extLst>
              <a:ext uri="{FF2B5EF4-FFF2-40B4-BE49-F238E27FC236}">
                <a16:creationId xmlns:a16="http://schemas.microsoft.com/office/drawing/2014/main" id="{B8B1361C-9BE1-DE6A-19F2-A6F603E2B40D}"/>
              </a:ext>
            </a:extLst>
          </p:cNvPr>
          <p:cNvSpPr txBox="1">
            <a:spLocks noGrp="1"/>
          </p:cNvSpPr>
          <p:nvPr>
            <p:ph type="subTitle" idx="3"/>
          </p:nvPr>
        </p:nvSpPr>
        <p:spPr>
          <a:xfrm>
            <a:off x="1253225" y="3398200"/>
            <a:ext cx="2674500" cy="954900"/>
          </a:xfrm>
          <a:prstGeom prst="rect">
            <a:avLst/>
          </a:prstGeom>
        </p:spPr>
        <p:txBody>
          <a:bodyPr spcFirstLastPara="1" wrap="square" lIns="91425" tIns="91425" rIns="91425" bIns="91425" anchor="t" anchorCtr="0">
            <a:noAutofit/>
          </a:bodyPr>
          <a:lstStyle/>
          <a:p>
            <a:pPr marL="0" lvl="0" indent="0"/>
            <a:r>
              <a:rPr lang="it-IT" dirty="0"/>
              <a:t>Tramite </a:t>
            </a:r>
            <a:r>
              <a:rPr lang="it-IT" b="1" dirty="0"/>
              <a:t>ncat.exe </a:t>
            </a:r>
            <a:r>
              <a:rPr lang="it-IT" dirty="0"/>
              <a:t>da terminale Windows, l’immagine A viene inviata alla KR260. Il sistema riceve il payload e lo scrive nella </a:t>
            </a:r>
            <a:r>
              <a:rPr lang="it-IT" b="1" dirty="0"/>
              <a:t>QSPI</a:t>
            </a:r>
            <a:r>
              <a:rPr lang="it-IT" dirty="0"/>
              <a:t>, chiudendo la connessione al termine.</a:t>
            </a:r>
            <a:endParaRPr dirty="0"/>
          </a:p>
        </p:txBody>
      </p:sp>
      <p:sp>
        <p:nvSpPr>
          <p:cNvPr id="33" name="Google Shape;711;p34">
            <a:extLst>
              <a:ext uri="{FF2B5EF4-FFF2-40B4-BE49-F238E27FC236}">
                <a16:creationId xmlns:a16="http://schemas.microsoft.com/office/drawing/2014/main" id="{ED62F99D-E244-3358-A6CF-5C21F1E764E0}"/>
              </a:ext>
            </a:extLst>
          </p:cNvPr>
          <p:cNvSpPr txBox="1">
            <a:spLocks noGrp="1"/>
          </p:cNvSpPr>
          <p:nvPr>
            <p:ph type="subTitle" idx="4"/>
          </p:nvPr>
        </p:nvSpPr>
        <p:spPr>
          <a:xfrm>
            <a:off x="5079775" y="3398200"/>
            <a:ext cx="2674500" cy="954900"/>
          </a:xfrm>
          <a:prstGeom prst="rect">
            <a:avLst/>
          </a:prstGeom>
        </p:spPr>
        <p:txBody>
          <a:bodyPr spcFirstLastPara="1" wrap="square" lIns="91425" tIns="91425" rIns="91425" bIns="91425" anchor="t" anchorCtr="0">
            <a:noAutofit/>
          </a:bodyPr>
          <a:lstStyle/>
          <a:p>
            <a:pPr marL="0" lvl="0" indent="0"/>
            <a:r>
              <a:rPr lang="it-IT" dirty="0"/>
              <a:t>Dopo il riavvio, si verifica che l’immagine A sia stata </a:t>
            </a:r>
            <a:r>
              <a:rPr lang="it-IT" b="1" dirty="0"/>
              <a:t>correttamente caricata </a:t>
            </a:r>
            <a:r>
              <a:rPr lang="it-IT" dirty="0"/>
              <a:t>osservando l’accensione del LED UF1 (</a:t>
            </a:r>
            <a:r>
              <a:rPr lang="it-IT" b="1" dirty="0"/>
              <a:t>bitstream</a:t>
            </a:r>
            <a:r>
              <a:rPr lang="it-IT" dirty="0"/>
              <a:t>) e il messaggio su terminale UART1 (</a:t>
            </a:r>
            <a:r>
              <a:rPr lang="it-IT" b="1" dirty="0"/>
              <a:t>firmware</a:t>
            </a:r>
            <a:r>
              <a:rPr lang="it-IT" dirty="0"/>
              <a:t>)</a:t>
            </a:r>
            <a:endParaRPr dirty="0"/>
          </a:p>
        </p:txBody>
      </p:sp>
      <p:sp>
        <p:nvSpPr>
          <p:cNvPr id="34" name="Google Shape;712;p34">
            <a:extLst>
              <a:ext uri="{FF2B5EF4-FFF2-40B4-BE49-F238E27FC236}">
                <a16:creationId xmlns:a16="http://schemas.microsoft.com/office/drawing/2014/main" id="{DA25524D-304D-49DF-048D-5F7DE196D275}"/>
              </a:ext>
            </a:extLst>
          </p:cNvPr>
          <p:cNvSpPr txBox="1">
            <a:spLocks noGrp="1"/>
          </p:cNvSpPr>
          <p:nvPr>
            <p:ph type="subTitle" idx="5"/>
          </p:nvPr>
        </p:nvSpPr>
        <p:spPr>
          <a:xfrm>
            <a:off x="1253225" y="1455550"/>
            <a:ext cx="26745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sz="1800" dirty="0">
                <a:latin typeface="Oxanium SemiBold" panose="020B0604020202020204" charset="0"/>
              </a:rPr>
              <a:t>1 – Avvio della scheda</a:t>
            </a:r>
            <a:endParaRPr sz="1800" dirty="0">
              <a:latin typeface="Oxanium SemiBold" panose="020B0604020202020204" charset="0"/>
            </a:endParaRPr>
          </a:p>
        </p:txBody>
      </p:sp>
      <p:sp>
        <p:nvSpPr>
          <p:cNvPr id="35" name="Google Shape;713;p34">
            <a:extLst>
              <a:ext uri="{FF2B5EF4-FFF2-40B4-BE49-F238E27FC236}">
                <a16:creationId xmlns:a16="http://schemas.microsoft.com/office/drawing/2014/main" id="{7CF3923C-5FDE-A8DC-008A-94EB5F604609}"/>
              </a:ext>
            </a:extLst>
          </p:cNvPr>
          <p:cNvSpPr txBox="1">
            <a:spLocks/>
          </p:cNvSpPr>
          <p:nvPr/>
        </p:nvSpPr>
        <p:spPr>
          <a:xfrm>
            <a:off x="4932795" y="1441529"/>
            <a:ext cx="2811025" cy="377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Oxanium SemiBold"/>
                <a:ea typeface="Oxanium SemiBold"/>
                <a:cs typeface="Oxanium SemiBold"/>
                <a:sym typeface="Oxanium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r>
              <a:rPr lang="it-IT" dirty="0"/>
              <a:t>2 – Erase immagine A</a:t>
            </a:r>
          </a:p>
        </p:txBody>
      </p:sp>
      <p:sp>
        <p:nvSpPr>
          <p:cNvPr id="36" name="Google Shape;714;p34">
            <a:extLst>
              <a:ext uri="{FF2B5EF4-FFF2-40B4-BE49-F238E27FC236}">
                <a16:creationId xmlns:a16="http://schemas.microsoft.com/office/drawing/2014/main" id="{5B2C15B7-522D-5117-0683-AC2742B9FDFF}"/>
              </a:ext>
            </a:extLst>
          </p:cNvPr>
          <p:cNvSpPr txBox="1">
            <a:spLocks/>
          </p:cNvSpPr>
          <p:nvPr/>
        </p:nvSpPr>
        <p:spPr>
          <a:xfrm>
            <a:off x="5079750" y="3116200"/>
            <a:ext cx="2674500" cy="377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Oxanium SemiBold"/>
                <a:ea typeface="Oxanium SemiBold"/>
                <a:cs typeface="Oxanium SemiBold"/>
                <a:sym typeface="Oxanium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it-IT" dirty="0"/>
              <a:t>4 – Riavvio e verifica</a:t>
            </a:r>
          </a:p>
        </p:txBody>
      </p:sp>
    </p:spTree>
    <p:extLst>
      <p:ext uri="{BB962C8B-B14F-4D97-AF65-F5344CB8AC3E}">
        <p14:creationId xmlns:p14="http://schemas.microsoft.com/office/powerpoint/2010/main" val="1943661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8">
          <a:extLst>
            <a:ext uri="{FF2B5EF4-FFF2-40B4-BE49-F238E27FC236}">
              <a16:creationId xmlns:a16="http://schemas.microsoft.com/office/drawing/2014/main" id="{FAA381A6-40F2-56EF-40A1-E332353C4537}"/>
            </a:ext>
          </a:extLst>
        </p:cNvPr>
        <p:cNvGrpSpPr/>
        <p:nvPr/>
      </p:nvGrpSpPr>
      <p:grpSpPr>
        <a:xfrm>
          <a:off x="0" y="0"/>
          <a:ext cx="0" cy="0"/>
          <a:chOff x="0" y="0"/>
          <a:chExt cx="0" cy="0"/>
        </a:xfrm>
      </p:grpSpPr>
      <p:sp>
        <p:nvSpPr>
          <p:cNvPr id="719" name="Google Shape;719;p35">
            <a:extLst>
              <a:ext uri="{FF2B5EF4-FFF2-40B4-BE49-F238E27FC236}">
                <a16:creationId xmlns:a16="http://schemas.microsoft.com/office/drawing/2014/main" id="{0F794297-51EF-E205-F77E-02A9D86017AB}"/>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it-IT" dirty="0"/>
              <a:t>Spunti per Estensioni Future del Sistema</a:t>
            </a:r>
          </a:p>
        </p:txBody>
      </p:sp>
      <p:sp>
        <p:nvSpPr>
          <p:cNvPr id="720" name="Google Shape;720;p35">
            <a:extLst>
              <a:ext uri="{FF2B5EF4-FFF2-40B4-BE49-F238E27FC236}">
                <a16:creationId xmlns:a16="http://schemas.microsoft.com/office/drawing/2014/main" id="{7F71ECC0-3AB3-CC86-D21E-37C343318686}"/>
              </a:ext>
            </a:extLst>
          </p:cNvPr>
          <p:cNvSpPr txBox="1">
            <a:spLocks noGrp="1"/>
          </p:cNvSpPr>
          <p:nvPr>
            <p:ph type="subTitle" idx="1"/>
          </p:nvPr>
        </p:nvSpPr>
        <p:spPr>
          <a:xfrm>
            <a:off x="913263" y="2210225"/>
            <a:ext cx="1986000" cy="1105200"/>
          </a:xfrm>
          <a:prstGeom prst="rect">
            <a:avLst/>
          </a:prstGeom>
        </p:spPr>
        <p:txBody>
          <a:bodyPr spcFirstLastPara="1" wrap="square" lIns="91425" tIns="91425" rIns="91425" bIns="91425" anchor="t" anchorCtr="0">
            <a:noAutofit/>
          </a:bodyPr>
          <a:lstStyle/>
          <a:p>
            <a:pPr marL="152400" indent="0"/>
            <a:r>
              <a:rPr lang="it-IT" dirty="0"/>
              <a:t>Nel sistema reale, la KR260 non agirà come server in ascolto, ma come </a:t>
            </a:r>
            <a:r>
              <a:rPr lang="it-IT" b="1" dirty="0"/>
              <a:t>client</a:t>
            </a:r>
            <a:r>
              <a:rPr lang="it-IT" dirty="0"/>
              <a:t> che si collega attivamente a un </a:t>
            </a:r>
            <a:r>
              <a:rPr lang="it-IT" dirty="0" err="1"/>
              <a:t>host</a:t>
            </a:r>
            <a:r>
              <a:rPr lang="it-IT" dirty="0"/>
              <a:t> remoto. Questo cambiamento è necessario per adattarsi all’architettura finale.</a:t>
            </a:r>
          </a:p>
        </p:txBody>
      </p:sp>
      <p:sp>
        <p:nvSpPr>
          <p:cNvPr id="721" name="Google Shape;721;p35">
            <a:extLst>
              <a:ext uri="{FF2B5EF4-FFF2-40B4-BE49-F238E27FC236}">
                <a16:creationId xmlns:a16="http://schemas.microsoft.com/office/drawing/2014/main" id="{F81561A5-19B0-9CAF-46C9-E2CCEE2C6348}"/>
              </a:ext>
            </a:extLst>
          </p:cNvPr>
          <p:cNvSpPr txBox="1">
            <a:spLocks noGrp="1"/>
          </p:cNvSpPr>
          <p:nvPr>
            <p:ph type="subTitle" idx="2"/>
          </p:nvPr>
        </p:nvSpPr>
        <p:spPr>
          <a:xfrm>
            <a:off x="3579000" y="2163811"/>
            <a:ext cx="1986000" cy="1393246"/>
          </a:xfrm>
          <a:prstGeom prst="rect">
            <a:avLst/>
          </a:prstGeom>
        </p:spPr>
        <p:txBody>
          <a:bodyPr spcFirstLastPara="1" wrap="square" lIns="91425" tIns="91425" rIns="91425" bIns="91425" anchor="t" anchorCtr="0">
            <a:noAutofit/>
          </a:bodyPr>
          <a:lstStyle/>
          <a:p>
            <a:pPr marL="152400" indent="0"/>
            <a:r>
              <a:rPr lang="it-IT" dirty="0"/>
              <a:t>Sostituire il campo </a:t>
            </a:r>
            <a:r>
              <a:rPr lang="it-IT" dirty="0" err="1"/>
              <a:t>ImgLength</a:t>
            </a:r>
            <a:r>
              <a:rPr lang="it-IT" dirty="0"/>
              <a:t> con un controllo tramite </a:t>
            </a:r>
            <a:r>
              <a:rPr lang="it-IT" b="1" dirty="0" err="1"/>
              <a:t>checksum</a:t>
            </a:r>
            <a:r>
              <a:rPr lang="it-IT" dirty="0"/>
              <a:t> permetterebbe di verificare l’integrità del payload ricevuto. Questo garantisce maggiore affidabilità nella scrittura dell’immagine.</a:t>
            </a:r>
          </a:p>
        </p:txBody>
      </p:sp>
      <p:sp>
        <p:nvSpPr>
          <p:cNvPr id="724" name="Google Shape;724;p35">
            <a:extLst>
              <a:ext uri="{FF2B5EF4-FFF2-40B4-BE49-F238E27FC236}">
                <a16:creationId xmlns:a16="http://schemas.microsoft.com/office/drawing/2014/main" id="{5521CF47-BD94-9BB8-638D-F5D1D8E29D9A}"/>
              </a:ext>
            </a:extLst>
          </p:cNvPr>
          <p:cNvSpPr txBox="1">
            <a:spLocks noGrp="1"/>
          </p:cNvSpPr>
          <p:nvPr>
            <p:ph type="subTitle" idx="7"/>
          </p:nvPr>
        </p:nvSpPr>
        <p:spPr>
          <a:xfrm>
            <a:off x="913263" y="1336275"/>
            <a:ext cx="1986000" cy="925232"/>
          </a:xfrm>
          <a:prstGeom prst="rect">
            <a:avLst/>
          </a:prstGeom>
        </p:spPr>
        <p:txBody>
          <a:bodyPr spcFirstLastPara="1" wrap="square" lIns="91425" tIns="91425" rIns="91425" bIns="91425" anchor="b" anchorCtr="0">
            <a:noAutofit/>
          </a:bodyPr>
          <a:lstStyle/>
          <a:p>
            <a:pPr marL="152400" indent="0"/>
            <a:r>
              <a:rPr lang="it-IT" b="1" dirty="0"/>
              <a:t>Passaggio      da Server a Client</a:t>
            </a:r>
          </a:p>
        </p:txBody>
      </p:sp>
      <p:sp>
        <p:nvSpPr>
          <p:cNvPr id="725" name="Google Shape;725;p35">
            <a:extLst>
              <a:ext uri="{FF2B5EF4-FFF2-40B4-BE49-F238E27FC236}">
                <a16:creationId xmlns:a16="http://schemas.microsoft.com/office/drawing/2014/main" id="{7F9617AB-3129-3800-810C-6F06FC21343D}"/>
              </a:ext>
            </a:extLst>
          </p:cNvPr>
          <p:cNvSpPr txBox="1">
            <a:spLocks noGrp="1"/>
          </p:cNvSpPr>
          <p:nvPr>
            <p:ph type="subTitle" idx="8"/>
          </p:nvPr>
        </p:nvSpPr>
        <p:spPr>
          <a:xfrm>
            <a:off x="3579000" y="1336275"/>
            <a:ext cx="1986000" cy="873950"/>
          </a:xfrm>
          <a:prstGeom prst="rect">
            <a:avLst/>
          </a:prstGeom>
        </p:spPr>
        <p:txBody>
          <a:bodyPr spcFirstLastPara="1" wrap="square" lIns="91425" tIns="91425" rIns="91425" bIns="91425" anchor="b" anchorCtr="0">
            <a:noAutofit/>
          </a:bodyPr>
          <a:lstStyle/>
          <a:p>
            <a:pPr marL="152400" indent="0"/>
            <a:r>
              <a:rPr lang="it-IT" b="1" dirty="0"/>
              <a:t>Controllo tramite </a:t>
            </a:r>
            <a:r>
              <a:rPr lang="it-IT" b="1" dirty="0" err="1"/>
              <a:t>Checksum</a:t>
            </a:r>
            <a:endParaRPr lang="it-IT" b="1" dirty="0"/>
          </a:p>
        </p:txBody>
      </p:sp>
      <p:sp>
        <p:nvSpPr>
          <p:cNvPr id="726" name="Google Shape;726;p35">
            <a:extLst>
              <a:ext uri="{FF2B5EF4-FFF2-40B4-BE49-F238E27FC236}">
                <a16:creationId xmlns:a16="http://schemas.microsoft.com/office/drawing/2014/main" id="{FA92005A-D367-7F51-0760-8B20D89EA33B}"/>
              </a:ext>
            </a:extLst>
          </p:cNvPr>
          <p:cNvSpPr txBox="1">
            <a:spLocks noGrp="1"/>
          </p:cNvSpPr>
          <p:nvPr>
            <p:ph type="subTitle" idx="9"/>
          </p:nvPr>
        </p:nvSpPr>
        <p:spPr>
          <a:xfrm>
            <a:off x="6244734" y="1336275"/>
            <a:ext cx="1986000" cy="873950"/>
          </a:xfrm>
          <a:prstGeom prst="rect">
            <a:avLst/>
          </a:prstGeom>
        </p:spPr>
        <p:txBody>
          <a:bodyPr spcFirstLastPara="1" wrap="square" lIns="91425" tIns="91425" rIns="91425" bIns="91425" anchor="b" anchorCtr="0">
            <a:noAutofit/>
          </a:bodyPr>
          <a:lstStyle/>
          <a:p>
            <a:pPr marL="152400" indent="0"/>
            <a:r>
              <a:rPr lang="it-IT" b="1" dirty="0"/>
              <a:t>Riavvio Runtime del Sistema</a:t>
            </a:r>
          </a:p>
        </p:txBody>
      </p:sp>
      <p:sp>
        <p:nvSpPr>
          <p:cNvPr id="727" name="Google Shape;727;p35">
            <a:extLst>
              <a:ext uri="{FF2B5EF4-FFF2-40B4-BE49-F238E27FC236}">
                <a16:creationId xmlns:a16="http://schemas.microsoft.com/office/drawing/2014/main" id="{3653C230-983C-BA86-2438-0585697161C0}"/>
              </a:ext>
            </a:extLst>
          </p:cNvPr>
          <p:cNvSpPr txBox="1">
            <a:spLocks noGrp="1"/>
          </p:cNvSpPr>
          <p:nvPr>
            <p:ph type="subTitle" idx="5"/>
          </p:nvPr>
        </p:nvSpPr>
        <p:spPr>
          <a:xfrm>
            <a:off x="6244734" y="2163811"/>
            <a:ext cx="1986000" cy="1105200"/>
          </a:xfrm>
          <a:prstGeom prst="rect">
            <a:avLst/>
          </a:prstGeom>
        </p:spPr>
        <p:txBody>
          <a:bodyPr spcFirstLastPara="1" wrap="square" lIns="91425" tIns="91425" rIns="91425" bIns="91425" anchor="t" anchorCtr="0">
            <a:noAutofit/>
          </a:bodyPr>
          <a:lstStyle/>
          <a:p>
            <a:pPr marL="152400" indent="0"/>
            <a:r>
              <a:rPr lang="it-IT" dirty="0"/>
              <a:t>Implementare un meccanismo di </a:t>
            </a:r>
            <a:r>
              <a:rPr lang="it-IT" b="1" dirty="0"/>
              <a:t>riavvio </a:t>
            </a:r>
            <a:r>
              <a:rPr lang="it-IT" b="1" dirty="0" err="1"/>
              <a:t>runtime</a:t>
            </a:r>
            <a:r>
              <a:rPr lang="it-IT" dirty="0"/>
              <a:t> permetterebbe di attivare il boot della nuova immagine senza dover intervenire manualmente. Questo è fondamentale per automatizzare il processo di aggiornamento.</a:t>
            </a:r>
          </a:p>
        </p:txBody>
      </p:sp>
    </p:spTree>
    <p:extLst>
      <p:ext uri="{BB962C8B-B14F-4D97-AF65-F5344CB8AC3E}">
        <p14:creationId xmlns:p14="http://schemas.microsoft.com/office/powerpoint/2010/main" val="156588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Indice</a:t>
            </a:r>
            <a:endParaRPr dirty="0"/>
          </a:p>
        </p:txBody>
      </p:sp>
      <p:sp>
        <p:nvSpPr>
          <p:cNvPr id="574" name="Google Shape;574;p29"/>
          <p:cNvSpPr txBox="1">
            <a:spLocks noGrp="1"/>
          </p:cNvSpPr>
          <p:nvPr>
            <p:ph type="title" idx="2"/>
          </p:nvPr>
        </p:nvSpPr>
        <p:spPr>
          <a:xfrm>
            <a:off x="1505400" y="1325010"/>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575" name="Google Shape;575;p29"/>
          <p:cNvSpPr txBox="1">
            <a:spLocks noGrp="1"/>
          </p:cNvSpPr>
          <p:nvPr>
            <p:ph type="title" idx="3"/>
          </p:nvPr>
        </p:nvSpPr>
        <p:spPr>
          <a:xfrm>
            <a:off x="1505400" y="2940752"/>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576" name="Google Shape;576;p29"/>
          <p:cNvSpPr txBox="1">
            <a:spLocks noGrp="1"/>
          </p:cNvSpPr>
          <p:nvPr>
            <p:ph type="title" idx="4"/>
          </p:nvPr>
        </p:nvSpPr>
        <p:spPr>
          <a:xfrm>
            <a:off x="4204675" y="1325010"/>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577" name="Google Shape;577;p29"/>
          <p:cNvSpPr txBox="1">
            <a:spLocks noGrp="1"/>
          </p:cNvSpPr>
          <p:nvPr>
            <p:ph type="title" idx="5"/>
          </p:nvPr>
        </p:nvSpPr>
        <p:spPr>
          <a:xfrm>
            <a:off x="4204675" y="2940752"/>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05</a:t>
            </a:r>
            <a:endParaRPr/>
          </a:p>
        </p:txBody>
      </p:sp>
      <p:sp>
        <p:nvSpPr>
          <p:cNvPr id="578" name="Google Shape;578;p29"/>
          <p:cNvSpPr txBox="1">
            <a:spLocks noGrp="1"/>
          </p:cNvSpPr>
          <p:nvPr>
            <p:ph type="title" idx="6"/>
          </p:nvPr>
        </p:nvSpPr>
        <p:spPr>
          <a:xfrm>
            <a:off x="6903950" y="1325010"/>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579" name="Google Shape;579;p29"/>
          <p:cNvSpPr txBox="1">
            <a:spLocks noGrp="1"/>
          </p:cNvSpPr>
          <p:nvPr>
            <p:ph type="title" idx="7"/>
          </p:nvPr>
        </p:nvSpPr>
        <p:spPr>
          <a:xfrm>
            <a:off x="6903950" y="2940752"/>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06</a:t>
            </a:r>
            <a:endParaRPr/>
          </a:p>
        </p:txBody>
      </p:sp>
      <p:sp>
        <p:nvSpPr>
          <p:cNvPr id="580" name="Google Shape;580;p29"/>
          <p:cNvSpPr txBox="1">
            <a:spLocks noGrp="1"/>
          </p:cNvSpPr>
          <p:nvPr>
            <p:ph type="subTitle" idx="1"/>
          </p:nvPr>
        </p:nvSpPr>
        <p:spPr>
          <a:xfrm>
            <a:off x="720000" y="1844763"/>
            <a:ext cx="2305500" cy="78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dirty="0"/>
              <a:t>Introduzione Obiettivo</a:t>
            </a:r>
            <a:endParaRPr dirty="0"/>
          </a:p>
        </p:txBody>
      </p:sp>
      <p:sp>
        <p:nvSpPr>
          <p:cNvPr id="581" name="Google Shape;581;p29"/>
          <p:cNvSpPr txBox="1">
            <a:spLocks noGrp="1"/>
          </p:cNvSpPr>
          <p:nvPr>
            <p:ph type="subTitle" idx="8"/>
          </p:nvPr>
        </p:nvSpPr>
        <p:spPr>
          <a:xfrm>
            <a:off x="3419275" y="1844763"/>
            <a:ext cx="2305500" cy="78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dirty="0" err="1"/>
              <a:t>SoM</a:t>
            </a:r>
            <a:r>
              <a:rPr lang="it-IT" dirty="0"/>
              <a:t> </a:t>
            </a:r>
            <a:r>
              <a:rPr lang="it-IT" dirty="0" err="1"/>
              <a:t>Kria</a:t>
            </a:r>
            <a:r>
              <a:rPr lang="it-IT" dirty="0"/>
              <a:t> K26 e     EB </a:t>
            </a:r>
            <a:r>
              <a:rPr lang="it-IT" dirty="0" err="1"/>
              <a:t>Kria</a:t>
            </a:r>
            <a:r>
              <a:rPr lang="it-IT" dirty="0"/>
              <a:t> KR260</a:t>
            </a:r>
            <a:endParaRPr dirty="0"/>
          </a:p>
        </p:txBody>
      </p:sp>
      <p:sp>
        <p:nvSpPr>
          <p:cNvPr id="582" name="Google Shape;582;p29"/>
          <p:cNvSpPr txBox="1">
            <a:spLocks noGrp="1"/>
          </p:cNvSpPr>
          <p:nvPr>
            <p:ph type="subTitle" idx="9"/>
          </p:nvPr>
        </p:nvSpPr>
        <p:spPr>
          <a:xfrm>
            <a:off x="6118550" y="1844763"/>
            <a:ext cx="2305500" cy="78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dirty="0"/>
              <a:t>Meccanismo di Boot Image A/B</a:t>
            </a:r>
            <a:endParaRPr dirty="0"/>
          </a:p>
        </p:txBody>
      </p:sp>
      <p:sp>
        <p:nvSpPr>
          <p:cNvPr id="583" name="Google Shape;583;p29"/>
          <p:cNvSpPr txBox="1">
            <a:spLocks noGrp="1"/>
          </p:cNvSpPr>
          <p:nvPr>
            <p:ph type="subTitle" idx="13"/>
          </p:nvPr>
        </p:nvSpPr>
        <p:spPr>
          <a:xfrm>
            <a:off x="720000" y="3460425"/>
            <a:ext cx="2305500" cy="788700"/>
          </a:xfrm>
          <a:prstGeom prst="rect">
            <a:avLst/>
          </a:prstGeom>
        </p:spPr>
        <p:txBody>
          <a:bodyPr spcFirstLastPara="1" wrap="square" lIns="91425" tIns="91425" rIns="91425" bIns="91425" anchor="b" anchorCtr="0">
            <a:noAutofit/>
          </a:bodyPr>
          <a:lstStyle/>
          <a:p>
            <a:pPr marL="0" lvl="0" indent="0"/>
            <a:r>
              <a:rPr lang="it-IT" dirty="0"/>
              <a:t>QSPI Flash</a:t>
            </a:r>
          </a:p>
          <a:p>
            <a:pPr marL="0" lvl="0" indent="0"/>
            <a:endParaRPr lang="it-IT" dirty="0"/>
          </a:p>
        </p:txBody>
      </p:sp>
      <p:sp>
        <p:nvSpPr>
          <p:cNvPr id="584" name="Google Shape;584;p29"/>
          <p:cNvSpPr txBox="1">
            <a:spLocks noGrp="1"/>
          </p:cNvSpPr>
          <p:nvPr>
            <p:ph type="subTitle" idx="14"/>
          </p:nvPr>
        </p:nvSpPr>
        <p:spPr>
          <a:xfrm>
            <a:off x="3419275" y="3460425"/>
            <a:ext cx="2305500" cy="788700"/>
          </a:xfrm>
          <a:prstGeom prst="rect">
            <a:avLst/>
          </a:prstGeom>
        </p:spPr>
        <p:txBody>
          <a:bodyPr spcFirstLastPara="1" wrap="square" lIns="91425" tIns="91425" rIns="91425" bIns="91425" anchor="b" anchorCtr="0">
            <a:noAutofit/>
          </a:bodyPr>
          <a:lstStyle/>
          <a:p>
            <a:pPr marL="0" indent="0"/>
            <a:r>
              <a:rPr lang="nn-NO" dirty="0"/>
              <a:t>Comunicazione Ethernet</a:t>
            </a:r>
          </a:p>
        </p:txBody>
      </p:sp>
      <p:sp>
        <p:nvSpPr>
          <p:cNvPr id="585" name="Google Shape;585;p29"/>
          <p:cNvSpPr txBox="1">
            <a:spLocks noGrp="1"/>
          </p:cNvSpPr>
          <p:nvPr>
            <p:ph type="subTitle" idx="15"/>
          </p:nvPr>
        </p:nvSpPr>
        <p:spPr>
          <a:xfrm>
            <a:off x="6118550" y="3460425"/>
            <a:ext cx="2305500" cy="788700"/>
          </a:xfrm>
          <a:prstGeom prst="rect">
            <a:avLst/>
          </a:prstGeom>
        </p:spPr>
        <p:txBody>
          <a:bodyPr spcFirstLastPara="1" wrap="square" lIns="91425" tIns="91425" rIns="91425" bIns="91425" anchor="b" anchorCtr="0">
            <a:noAutofit/>
          </a:bodyPr>
          <a:lstStyle/>
          <a:p>
            <a:pPr marL="0" lvl="0" indent="0"/>
            <a:r>
              <a:rPr lang="nn-NO" dirty="0"/>
              <a:t>Debug e </a:t>
            </a:r>
            <a:br>
              <a:rPr lang="nn-NO" dirty="0"/>
            </a:br>
            <a:r>
              <a:rPr lang="nn-NO" dirty="0"/>
              <a:t>verifica</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35">
          <a:extLst>
            <a:ext uri="{FF2B5EF4-FFF2-40B4-BE49-F238E27FC236}">
              <a16:creationId xmlns:a16="http://schemas.microsoft.com/office/drawing/2014/main" id="{1D16144D-FDC2-B39C-7A05-9760DEE50715}"/>
            </a:ext>
          </a:extLst>
        </p:cNvPr>
        <p:cNvGrpSpPr/>
        <p:nvPr/>
      </p:nvGrpSpPr>
      <p:grpSpPr>
        <a:xfrm>
          <a:off x="0" y="0"/>
          <a:ext cx="0" cy="0"/>
          <a:chOff x="0" y="0"/>
          <a:chExt cx="0" cy="0"/>
        </a:xfrm>
      </p:grpSpPr>
      <p:grpSp>
        <p:nvGrpSpPr>
          <p:cNvPr id="736" name="Google Shape;736;p36">
            <a:extLst>
              <a:ext uri="{FF2B5EF4-FFF2-40B4-BE49-F238E27FC236}">
                <a16:creationId xmlns:a16="http://schemas.microsoft.com/office/drawing/2014/main" id="{59CB566C-18DD-2736-E811-1F3CAD834EC1}"/>
              </a:ext>
            </a:extLst>
          </p:cNvPr>
          <p:cNvGrpSpPr/>
          <p:nvPr/>
        </p:nvGrpSpPr>
        <p:grpSpPr>
          <a:xfrm>
            <a:off x="2426090" y="-1927960"/>
            <a:ext cx="8554489" cy="8615300"/>
            <a:chOff x="2426090" y="-1927960"/>
            <a:chExt cx="8554489" cy="8615300"/>
          </a:xfrm>
        </p:grpSpPr>
        <p:grpSp>
          <p:nvGrpSpPr>
            <p:cNvPr id="737" name="Google Shape;737;p36">
              <a:extLst>
                <a:ext uri="{FF2B5EF4-FFF2-40B4-BE49-F238E27FC236}">
                  <a16:creationId xmlns:a16="http://schemas.microsoft.com/office/drawing/2014/main" id="{48EA941E-E8AD-8E78-E0D6-7415E9E206BB}"/>
                </a:ext>
              </a:extLst>
            </p:cNvPr>
            <p:cNvGrpSpPr/>
            <p:nvPr/>
          </p:nvGrpSpPr>
          <p:grpSpPr>
            <a:xfrm flipH="1">
              <a:off x="5183042" y="-1494360"/>
              <a:ext cx="1346371" cy="3302203"/>
              <a:chOff x="8388742" y="-1006360"/>
              <a:chExt cx="1346371" cy="3302203"/>
            </a:xfrm>
          </p:grpSpPr>
          <p:sp>
            <p:nvSpPr>
              <p:cNvPr id="738" name="Google Shape;738;p36">
                <a:extLst>
                  <a:ext uri="{FF2B5EF4-FFF2-40B4-BE49-F238E27FC236}">
                    <a16:creationId xmlns:a16="http://schemas.microsoft.com/office/drawing/2014/main" id="{7FDFD600-E61E-9A50-45AE-E159CEE60017}"/>
                  </a:ext>
                </a:extLst>
              </p:cNvPr>
              <p:cNvSpPr/>
              <p:nvPr/>
            </p:nvSpPr>
            <p:spPr>
              <a:xfrm>
                <a:off x="8388742" y="-1006360"/>
                <a:ext cx="1269928" cy="3227891"/>
              </a:xfrm>
              <a:custGeom>
                <a:avLst/>
                <a:gdLst/>
                <a:ahLst/>
                <a:cxnLst/>
                <a:rect l="l" t="t" r="r" b="b"/>
                <a:pathLst>
                  <a:path w="28009" h="71193" extrusionOk="0">
                    <a:moveTo>
                      <a:pt x="27775" y="1"/>
                    </a:moveTo>
                    <a:lnTo>
                      <a:pt x="27728" y="48"/>
                    </a:lnTo>
                    <a:lnTo>
                      <a:pt x="27681" y="94"/>
                    </a:lnTo>
                    <a:lnTo>
                      <a:pt x="27681" y="188"/>
                    </a:lnTo>
                    <a:lnTo>
                      <a:pt x="27681" y="282"/>
                    </a:lnTo>
                    <a:lnTo>
                      <a:pt x="27775" y="329"/>
                    </a:lnTo>
                    <a:lnTo>
                      <a:pt x="27775" y="375"/>
                    </a:lnTo>
                    <a:lnTo>
                      <a:pt x="27775" y="56766"/>
                    </a:lnTo>
                    <a:lnTo>
                      <a:pt x="27775" y="58827"/>
                    </a:lnTo>
                    <a:lnTo>
                      <a:pt x="27775" y="58921"/>
                    </a:lnTo>
                    <a:lnTo>
                      <a:pt x="27775" y="58968"/>
                    </a:lnTo>
                    <a:lnTo>
                      <a:pt x="27775" y="59015"/>
                    </a:lnTo>
                    <a:lnTo>
                      <a:pt x="27587" y="59155"/>
                    </a:lnTo>
                    <a:lnTo>
                      <a:pt x="27213" y="59530"/>
                    </a:lnTo>
                    <a:lnTo>
                      <a:pt x="26510" y="60232"/>
                    </a:lnTo>
                    <a:lnTo>
                      <a:pt x="23653" y="63136"/>
                    </a:lnTo>
                    <a:lnTo>
                      <a:pt x="17892" y="68850"/>
                    </a:lnTo>
                    <a:lnTo>
                      <a:pt x="16815" y="69974"/>
                    </a:lnTo>
                    <a:lnTo>
                      <a:pt x="16253" y="70490"/>
                    </a:lnTo>
                    <a:lnTo>
                      <a:pt x="15972" y="70771"/>
                    </a:lnTo>
                    <a:lnTo>
                      <a:pt x="15878" y="70911"/>
                    </a:lnTo>
                    <a:lnTo>
                      <a:pt x="328" y="70911"/>
                    </a:lnTo>
                    <a:lnTo>
                      <a:pt x="235" y="70864"/>
                    </a:lnTo>
                    <a:lnTo>
                      <a:pt x="141" y="70817"/>
                    </a:lnTo>
                    <a:lnTo>
                      <a:pt x="94" y="70817"/>
                    </a:lnTo>
                    <a:lnTo>
                      <a:pt x="47" y="70864"/>
                    </a:lnTo>
                    <a:lnTo>
                      <a:pt x="1" y="70911"/>
                    </a:lnTo>
                    <a:lnTo>
                      <a:pt x="1" y="71005"/>
                    </a:lnTo>
                    <a:lnTo>
                      <a:pt x="1" y="71052"/>
                    </a:lnTo>
                    <a:lnTo>
                      <a:pt x="47" y="71145"/>
                    </a:lnTo>
                    <a:lnTo>
                      <a:pt x="94" y="71145"/>
                    </a:lnTo>
                    <a:lnTo>
                      <a:pt x="141" y="71192"/>
                    </a:lnTo>
                    <a:lnTo>
                      <a:pt x="235" y="71145"/>
                    </a:lnTo>
                    <a:lnTo>
                      <a:pt x="328" y="71098"/>
                    </a:lnTo>
                    <a:lnTo>
                      <a:pt x="15925" y="71098"/>
                    </a:lnTo>
                    <a:lnTo>
                      <a:pt x="15925" y="71052"/>
                    </a:lnTo>
                    <a:lnTo>
                      <a:pt x="15972" y="71052"/>
                    </a:lnTo>
                    <a:lnTo>
                      <a:pt x="16112" y="70911"/>
                    </a:lnTo>
                    <a:lnTo>
                      <a:pt x="16393" y="70630"/>
                    </a:lnTo>
                    <a:lnTo>
                      <a:pt x="16909" y="70068"/>
                    </a:lnTo>
                    <a:lnTo>
                      <a:pt x="17986" y="68991"/>
                    </a:lnTo>
                    <a:lnTo>
                      <a:pt x="23747" y="63230"/>
                    </a:lnTo>
                    <a:lnTo>
                      <a:pt x="26651" y="60373"/>
                    </a:lnTo>
                    <a:lnTo>
                      <a:pt x="27353" y="59670"/>
                    </a:lnTo>
                    <a:lnTo>
                      <a:pt x="27728" y="59296"/>
                    </a:lnTo>
                    <a:lnTo>
                      <a:pt x="27915" y="59108"/>
                    </a:lnTo>
                    <a:lnTo>
                      <a:pt x="27915" y="59061"/>
                    </a:lnTo>
                    <a:lnTo>
                      <a:pt x="27915" y="59015"/>
                    </a:lnTo>
                    <a:lnTo>
                      <a:pt x="27915" y="58921"/>
                    </a:lnTo>
                    <a:lnTo>
                      <a:pt x="27915" y="58827"/>
                    </a:lnTo>
                    <a:lnTo>
                      <a:pt x="27915" y="56766"/>
                    </a:lnTo>
                    <a:lnTo>
                      <a:pt x="27915" y="375"/>
                    </a:lnTo>
                    <a:lnTo>
                      <a:pt x="27915" y="329"/>
                    </a:lnTo>
                    <a:lnTo>
                      <a:pt x="28009" y="282"/>
                    </a:lnTo>
                    <a:lnTo>
                      <a:pt x="28009" y="188"/>
                    </a:lnTo>
                    <a:lnTo>
                      <a:pt x="28009" y="94"/>
                    </a:lnTo>
                    <a:lnTo>
                      <a:pt x="27962" y="48"/>
                    </a:lnTo>
                    <a:lnTo>
                      <a:pt x="2791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6">
                <a:extLst>
                  <a:ext uri="{FF2B5EF4-FFF2-40B4-BE49-F238E27FC236}">
                    <a16:creationId xmlns:a16="http://schemas.microsoft.com/office/drawing/2014/main" id="{49526919-2AB0-4721-01CA-7BD278A66B20}"/>
                  </a:ext>
                </a:extLst>
              </p:cNvPr>
              <p:cNvSpPr/>
              <p:nvPr/>
            </p:nvSpPr>
            <p:spPr>
              <a:xfrm>
                <a:off x="8388742" y="-1006360"/>
                <a:ext cx="1346371" cy="3302203"/>
              </a:xfrm>
              <a:custGeom>
                <a:avLst/>
                <a:gdLst/>
                <a:ahLst/>
                <a:cxnLst/>
                <a:rect l="l" t="t" r="r" b="b"/>
                <a:pathLst>
                  <a:path w="29695" h="72832" extrusionOk="0">
                    <a:moveTo>
                      <a:pt x="29414" y="1"/>
                    </a:moveTo>
                    <a:lnTo>
                      <a:pt x="29367" y="48"/>
                    </a:lnTo>
                    <a:lnTo>
                      <a:pt x="29320" y="94"/>
                    </a:lnTo>
                    <a:lnTo>
                      <a:pt x="29320" y="188"/>
                    </a:lnTo>
                    <a:lnTo>
                      <a:pt x="29367" y="282"/>
                    </a:lnTo>
                    <a:lnTo>
                      <a:pt x="29414" y="329"/>
                    </a:lnTo>
                    <a:lnTo>
                      <a:pt x="29414" y="375"/>
                    </a:lnTo>
                    <a:lnTo>
                      <a:pt x="29414" y="58359"/>
                    </a:lnTo>
                    <a:lnTo>
                      <a:pt x="29414" y="60373"/>
                    </a:lnTo>
                    <a:lnTo>
                      <a:pt x="29414" y="60607"/>
                    </a:lnTo>
                    <a:lnTo>
                      <a:pt x="29414" y="60654"/>
                    </a:lnTo>
                    <a:lnTo>
                      <a:pt x="29367" y="60701"/>
                    </a:lnTo>
                    <a:lnTo>
                      <a:pt x="29273" y="60794"/>
                    </a:lnTo>
                    <a:lnTo>
                      <a:pt x="28946" y="61122"/>
                    </a:lnTo>
                    <a:lnTo>
                      <a:pt x="28196" y="61872"/>
                    </a:lnTo>
                    <a:lnTo>
                      <a:pt x="25339" y="64729"/>
                    </a:lnTo>
                    <a:lnTo>
                      <a:pt x="19578" y="70490"/>
                    </a:lnTo>
                    <a:lnTo>
                      <a:pt x="18407" y="71660"/>
                    </a:lnTo>
                    <a:lnTo>
                      <a:pt x="17798" y="72223"/>
                    </a:lnTo>
                    <a:lnTo>
                      <a:pt x="17517" y="72550"/>
                    </a:lnTo>
                    <a:lnTo>
                      <a:pt x="328" y="72550"/>
                    </a:lnTo>
                    <a:lnTo>
                      <a:pt x="235" y="72504"/>
                    </a:lnTo>
                    <a:lnTo>
                      <a:pt x="141" y="72457"/>
                    </a:lnTo>
                    <a:lnTo>
                      <a:pt x="94" y="72457"/>
                    </a:lnTo>
                    <a:lnTo>
                      <a:pt x="47" y="72504"/>
                    </a:lnTo>
                    <a:lnTo>
                      <a:pt x="1" y="72597"/>
                    </a:lnTo>
                    <a:lnTo>
                      <a:pt x="1" y="72644"/>
                    </a:lnTo>
                    <a:lnTo>
                      <a:pt x="1" y="72738"/>
                    </a:lnTo>
                    <a:lnTo>
                      <a:pt x="47" y="72785"/>
                    </a:lnTo>
                    <a:lnTo>
                      <a:pt x="94" y="72831"/>
                    </a:lnTo>
                    <a:lnTo>
                      <a:pt x="141" y="72831"/>
                    </a:lnTo>
                    <a:lnTo>
                      <a:pt x="235" y="72785"/>
                    </a:lnTo>
                    <a:lnTo>
                      <a:pt x="328" y="72738"/>
                    </a:lnTo>
                    <a:lnTo>
                      <a:pt x="17564" y="72738"/>
                    </a:lnTo>
                    <a:lnTo>
                      <a:pt x="17611" y="72691"/>
                    </a:lnTo>
                    <a:lnTo>
                      <a:pt x="17658" y="72644"/>
                    </a:lnTo>
                    <a:lnTo>
                      <a:pt x="17939" y="72363"/>
                    </a:lnTo>
                    <a:lnTo>
                      <a:pt x="18548" y="71754"/>
                    </a:lnTo>
                    <a:lnTo>
                      <a:pt x="19719" y="70583"/>
                    </a:lnTo>
                    <a:lnTo>
                      <a:pt x="25433" y="64869"/>
                    </a:lnTo>
                    <a:lnTo>
                      <a:pt x="28337" y="61965"/>
                    </a:lnTo>
                    <a:lnTo>
                      <a:pt x="29039" y="61263"/>
                    </a:lnTo>
                    <a:lnTo>
                      <a:pt x="29414" y="60888"/>
                    </a:lnTo>
                    <a:lnTo>
                      <a:pt x="29508" y="60794"/>
                    </a:lnTo>
                    <a:lnTo>
                      <a:pt x="29554" y="60748"/>
                    </a:lnTo>
                    <a:lnTo>
                      <a:pt x="29601" y="60701"/>
                    </a:lnTo>
                    <a:lnTo>
                      <a:pt x="29601" y="60654"/>
                    </a:lnTo>
                    <a:lnTo>
                      <a:pt x="29601" y="60373"/>
                    </a:lnTo>
                    <a:lnTo>
                      <a:pt x="29601" y="58359"/>
                    </a:lnTo>
                    <a:lnTo>
                      <a:pt x="29601" y="375"/>
                    </a:lnTo>
                    <a:lnTo>
                      <a:pt x="29601" y="329"/>
                    </a:lnTo>
                    <a:lnTo>
                      <a:pt x="29648" y="282"/>
                    </a:lnTo>
                    <a:lnTo>
                      <a:pt x="29695" y="188"/>
                    </a:lnTo>
                    <a:lnTo>
                      <a:pt x="29648" y="94"/>
                    </a:lnTo>
                    <a:lnTo>
                      <a:pt x="29648" y="48"/>
                    </a:lnTo>
                    <a:lnTo>
                      <a:pt x="29554"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6">
                <a:extLst>
                  <a:ext uri="{FF2B5EF4-FFF2-40B4-BE49-F238E27FC236}">
                    <a16:creationId xmlns:a16="http://schemas.microsoft.com/office/drawing/2014/main" id="{49FCC026-C340-7F77-B4D2-1D25B8535489}"/>
                  </a:ext>
                </a:extLst>
              </p:cNvPr>
              <p:cNvSpPr/>
              <p:nvPr/>
            </p:nvSpPr>
            <p:spPr>
              <a:xfrm>
                <a:off x="8388742" y="1265854"/>
                <a:ext cx="1172266" cy="855838"/>
              </a:xfrm>
              <a:custGeom>
                <a:avLst/>
                <a:gdLst/>
                <a:ahLst/>
                <a:cxnLst/>
                <a:rect l="l" t="t" r="r" b="b"/>
                <a:pathLst>
                  <a:path w="25855" h="18876" extrusionOk="0">
                    <a:moveTo>
                      <a:pt x="25667" y="1"/>
                    </a:moveTo>
                    <a:lnTo>
                      <a:pt x="25573" y="48"/>
                    </a:lnTo>
                    <a:lnTo>
                      <a:pt x="25527" y="48"/>
                    </a:lnTo>
                    <a:lnTo>
                      <a:pt x="25480" y="141"/>
                    </a:lnTo>
                    <a:lnTo>
                      <a:pt x="25480" y="188"/>
                    </a:lnTo>
                    <a:lnTo>
                      <a:pt x="25480" y="282"/>
                    </a:lnTo>
                    <a:lnTo>
                      <a:pt x="25573" y="375"/>
                    </a:lnTo>
                    <a:lnTo>
                      <a:pt x="25573" y="6651"/>
                    </a:lnTo>
                    <a:lnTo>
                      <a:pt x="25573" y="7635"/>
                    </a:lnTo>
                    <a:lnTo>
                      <a:pt x="25433" y="7776"/>
                    </a:lnTo>
                    <a:lnTo>
                      <a:pt x="25246" y="7963"/>
                    </a:lnTo>
                    <a:lnTo>
                      <a:pt x="24871" y="8338"/>
                    </a:lnTo>
                    <a:lnTo>
                      <a:pt x="23466" y="9743"/>
                    </a:lnTo>
                    <a:lnTo>
                      <a:pt x="20609" y="12600"/>
                    </a:lnTo>
                    <a:lnTo>
                      <a:pt x="14895" y="18314"/>
                    </a:lnTo>
                    <a:lnTo>
                      <a:pt x="14707" y="18501"/>
                    </a:lnTo>
                    <a:lnTo>
                      <a:pt x="14614" y="18595"/>
                    </a:lnTo>
                    <a:lnTo>
                      <a:pt x="328" y="18595"/>
                    </a:lnTo>
                    <a:lnTo>
                      <a:pt x="235" y="18548"/>
                    </a:lnTo>
                    <a:lnTo>
                      <a:pt x="141" y="18501"/>
                    </a:lnTo>
                    <a:lnTo>
                      <a:pt x="94" y="18548"/>
                    </a:lnTo>
                    <a:lnTo>
                      <a:pt x="47" y="18548"/>
                    </a:lnTo>
                    <a:lnTo>
                      <a:pt x="1" y="18642"/>
                    </a:lnTo>
                    <a:lnTo>
                      <a:pt x="1" y="18688"/>
                    </a:lnTo>
                    <a:lnTo>
                      <a:pt x="1" y="18782"/>
                    </a:lnTo>
                    <a:lnTo>
                      <a:pt x="47" y="18829"/>
                    </a:lnTo>
                    <a:lnTo>
                      <a:pt x="94" y="18876"/>
                    </a:lnTo>
                    <a:lnTo>
                      <a:pt x="141" y="18876"/>
                    </a:lnTo>
                    <a:lnTo>
                      <a:pt x="235" y="18829"/>
                    </a:lnTo>
                    <a:lnTo>
                      <a:pt x="328" y="18782"/>
                    </a:lnTo>
                    <a:lnTo>
                      <a:pt x="14660" y="18782"/>
                    </a:lnTo>
                    <a:lnTo>
                      <a:pt x="14707" y="18735"/>
                    </a:lnTo>
                    <a:lnTo>
                      <a:pt x="14754" y="18735"/>
                    </a:lnTo>
                    <a:lnTo>
                      <a:pt x="14848" y="18595"/>
                    </a:lnTo>
                    <a:lnTo>
                      <a:pt x="15035" y="18407"/>
                    </a:lnTo>
                    <a:lnTo>
                      <a:pt x="20749" y="12693"/>
                    </a:lnTo>
                    <a:lnTo>
                      <a:pt x="23606" y="9883"/>
                    </a:lnTo>
                    <a:lnTo>
                      <a:pt x="25011" y="8431"/>
                    </a:lnTo>
                    <a:lnTo>
                      <a:pt x="25386" y="8103"/>
                    </a:lnTo>
                    <a:lnTo>
                      <a:pt x="25527" y="7916"/>
                    </a:lnTo>
                    <a:lnTo>
                      <a:pt x="25620" y="7822"/>
                    </a:lnTo>
                    <a:lnTo>
                      <a:pt x="25667" y="7776"/>
                    </a:lnTo>
                    <a:lnTo>
                      <a:pt x="25714" y="7729"/>
                    </a:lnTo>
                    <a:lnTo>
                      <a:pt x="25761" y="7682"/>
                    </a:lnTo>
                    <a:lnTo>
                      <a:pt x="25761" y="6651"/>
                    </a:lnTo>
                    <a:lnTo>
                      <a:pt x="25761" y="375"/>
                    </a:lnTo>
                    <a:lnTo>
                      <a:pt x="25714" y="375"/>
                    </a:lnTo>
                    <a:lnTo>
                      <a:pt x="25808" y="282"/>
                    </a:lnTo>
                    <a:lnTo>
                      <a:pt x="25854" y="188"/>
                    </a:lnTo>
                    <a:lnTo>
                      <a:pt x="25808" y="141"/>
                    </a:lnTo>
                    <a:lnTo>
                      <a:pt x="25761" y="48"/>
                    </a:lnTo>
                    <a:lnTo>
                      <a:pt x="25714" y="48"/>
                    </a:lnTo>
                    <a:lnTo>
                      <a:pt x="2566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36">
              <a:extLst>
                <a:ext uri="{FF2B5EF4-FFF2-40B4-BE49-F238E27FC236}">
                  <a16:creationId xmlns:a16="http://schemas.microsoft.com/office/drawing/2014/main" id="{9F3B8EF4-AC23-73E0-D437-C7311210B011}"/>
                </a:ext>
              </a:extLst>
            </p:cNvPr>
            <p:cNvGrpSpPr/>
            <p:nvPr/>
          </p:nvGrpSpPr>
          <p:grpSpPr>
            <a:xfrm flipH="1">
              <a:off x="7786693" y="3584814"/>
              <a:ext cx="3193886" cy="1373983"/>
              <a:chOff x="3986591" y="3584814"/>
              <a:chExt cx="3193886" cy="1373983"/>
            </a:xfrm>
          </p:grpSpPr>
          <p:sp>
            <p:nvSpPr>
              <p:cNvPr id="742" name="Google Shape;742;p36">
                <a:extLst>
                  <a:ext uri="{FF2B5EF4-FFF2-40B4-BE49-F238E27FC236}">
                    <a16:creationId xmlns:a16="http://schemas.microsoft.com/office/drawing/2014/main" id="{55214606-6068-D6E0-C10B-B8371BDADABC}"/>
                  </a:ext>
                </a:extLst>
              </p:cNvPr>
              <p:cNvSpPr/>
              <p:nvPr/>
            </p:nvSpPr>
            <p:spPr>
              <a:xfrm>
                <a:off x="3986591" y="3584814"/>
                <a:ext cx="2807407" cy="989591"/>
              </a:xfrm>
              <a:custGeom>
                <a:avLst/>
                <a:gdLst/>
                <a:ahLst/>
                <a:cxnLst/>
                <a:rect l="l" t="t" r="r" b="b"/>
                <a:pathLst>
                  <a:path w="61919" h="21826" extrusionOk="0">
                    <a:moveTo>
                      <a:pt x="61684" y="0"/>
                    </a:moveTo>
                    <a:lnTo>
                      <a:pt x="61637" y="47"/>
                    </a:lnTo>
                    <a:lnTo>
                      <a:pt x="61590" y="94"/>
                    </a:lnTo>
                    <a:lnTo>
                      <a:pt x="61590" y="187"/>
                    </a:lnTo>
                    <a:lnTo>
                      <a:pt x="61590" y="281"/>
                    </a:lnTo>
                    <a:lnTo>
                      <a:pt x="61684" y="328"/>
                    </a:lnTo>
                    <a:lnTo>
                      <a:pt x="61684" y="375"/>
                    </a:lnTo>
                    <a:lnTo>
                      <a:pt x="61684" y="3560"/>
                    </a:lnTo>
                    <a:lnTo>
                      <a:pt x="61684" y="8665"/>
                    </a:lnTo>
                    <a:lnTo>
                      <a:pt x="61684" y="11241"/>
                    </a:lnTo>
                    <a:lnTo>
                      <a:pt x="61684" y="12505"/>
                    </a:lnTo>
                    <a:lnTo>
                      <a:pt x="61684" y="13161"/>
                    </a:lnTo>
                    <a:lnTo>
                      <a:pt x="61684" y="13302"/>
                    </a:lnTo>
                    <a:lnTo>
                      <a:pt x="61684" y="13348"/>
                    </a:lnTo>
                    <a:lnTo>
                      <a:pt x="61637" y="13348"/>
                    </a:lnTo>
                    <a:lnTo>
                      <a:pt x="61590" y="13395"/>
                    </a:lnTo>
                    <a:lnTo>
                      <a:pt x="61403" y="13629"/>
                    </a:lnTo>
                    <a:lnTo>
                      <a:pt x="57094" y="17892"/>
                    </a:lnTo>
                    <a:lnTo>
                      <a:pt x="54940" y="20046"/>
                    </a:lnTo>
                    <a:lnTo>
                      <a:pt x="53862" y="21123"/>
                    </a:lnTo>
                    <a:lnTo>
                      <a:pt x="53628" y="21404"/>
                    </a:lnTo>
                    <a:lnTo>
                      <a:pt x="53488" y="21545"/>
                    </a:lnTo>
                    <a:lnTo>
                      <a:pt x="53441" y="21592"/>
                    </a:lnTo>
                    <a:lnTo>
                      <a:pt x="328" y="21592"/>
                    </a:lnTo>
                    <a:lnTo>
                      <a:pt x="281" y="21498"/>
                    </a:lnTo>
                    <a:lnTo>
                      <a:pt x="94" y="21498"/>
                    </a:lnTo>
                    <a:lnTo>
                      <a:pt x="47" y="21545"/>
                    </a:lnTo>
                    <a:lnTo>
                      <a:pt x="0" y="21592"/>
                    </a:lnTo>
                    <a:lnTo>
                      <a:pt x="0" y="21638"/>
                    </a:lnTo>
                    <a:lnTo>
                      <a:pt x="0" y="21732"/>
                    </a:lnTo>
                    <a:lnTo>
                      <a:pt x="47" y="21779"/>
                    </a:lnTo>
                    <a:lnTo>
                      <a:pt x="94" y="21826"/>
                    </a:lnTo>
                    <a:lnTo>
                      <a:pt x="281" y="21826"/>
                    </a:lnTo>
                    <a:lnTo>
                      <a:pt x="328" y="21732"/>
                    </a:lnTo>
                    <a:lnTo>
                      <a:pt x="53535" y="21732"/>
                    </a:lnTo>
                    <a:lnTo>
                      <a:pt x="53581" y="21638"/>
                    </a:lnTo>
                    <a:lnTo>
                      <a:pt x="53722" y="21498"/>
                    </a:lnTo>
                    <a:lnTo>
                      <a:pt x="54003" y="21264"/>
                    </a:lnTo>
                    <a:lnTo>
                      <a:pt x="55080" y="20187"/>
                    </a:lnTo>
                    <a:lnTo>
                      <a:pt x="57235" y="18032"/>
                    </a:lnTo>
                    <a:lnTo>
                      <a:pt x="61497" y="13723"/>
                    </a:lnTo>
                    <a:lnTo>
                      <a:pt x="61731" y="13536"/>
                    </a:lnTo>
                    <a:lnTo>
                      <a:pt x="61825" y="13442"/>
                    </a:lnTo>
                    <a:lnTo>
                      <a:pt x="61825" y="13395"/>
                    </a:lnTo>
                    <a:lnTo>
                      <a:pt x="61825" y="13348"/>
                    </a:lnTo>
                    <a:lnTo>
                      <a:pt x="61825" y="13161"/>
                    </a:lnTo>
                    <a:lnTo>
                      <a:pt x="61825" y="12505"/>
                    </a:lnTo>
                    <a:lnTo>
                      <a:pt x="61825" y="11241"/>
                    </a:lnTo>
                    <a:lnTo>
                      <a:pt x="61825" y="8665"/>
                    </a:lnTo>
                    <a:lnTo>
                      <a:pt x="61825" y="3560"/>
                    </a:lnTo>
                    <a:lnTo>
                      <a:pt x="61825" y="375"/>
                    </a:lnTo>
                    <a:lnTo>
                      <a:pt x="61825" y="328"/>
                    </a:lnTo>
                    <a:lnTo>
                      <a:pt x="61918" y="281"/>
                    </a:lnTo>
                    <a:lnTo>
                      <a:pt x="61918" y="187"/>
                    </a:lnTo>
                    <a:lnTo>
                      <a:pt x="61918" y="94"/>
                    </a:lnTo>
                    <a:lnTo>
                      <a:pt x="61871" y="47"/>
                    </a:lnTo>
                    <a:lnTo>
                      <a:pt x="6182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6">
                <a:extLst>
                  <a:ext uri="{FF2B5EF4-FFF2-40B4-BE49-F238E27FC236}">
                    <a16:creationId xmlns:a16="http://schemas.microsoft.com/office/drawing/2014/main" id="{44FC11A4-503E-9D81-9907-9CEE808C752D}"/>
                  </a:ext>
                </a:extLst>
              </p:cNvPr>
              <p:cNvSpPr/>
              <p:nvPr/>
            </p:nvSpPr>
            <p:spPr>
              <a:xfrm>
                <a:off x="3986591" y="3584814"/>
                <a:ext cx="2905070" cy="1085168"/>
              </a:xfrm>
              <a:custGeom>
                <a:avLst/>
                <a:gdLst/>
                <a:ahLst/>
                <a:cxnLst/>
                <a:rect l="l" t="t" r="r" b="b"/>
                <a:pathLst>
                  <a:path w="64073" h="23934" extrusionOk="0">
                    <a:moveTo>
                      <a:pt x="63792" y="0"/>
                    </a:moveTo>
                    <a:lnTo>
                      <a:pt x="63745" y="47"/>
                    </a:lnTo>
                    <a:lnTo>
                      <a:pt x="63698" y="94"/>
                    </a:lnTo>
                    <a:lnTo>
                      <a:pt x="63698" y="187"/>
                    </a:lnTo>
                    <a:lnTo>
                      <a:pt x="63745" y="281"/>
                    </a:lnTo>
                    <a:lnTo>
                      <a:pt x="63792" y="328"/>
                    </a:lnTo>
                    <a:lnTo>
                      <a:pt x="63792" y="375"/>
                    </a:lnTo>
                    <a:lnTo>
                      <a:pt x="63792" y="3934"/>
                    </a:lnTo>
                    <a:lnTo>
                      <a:pt x="63792" y="9461"/>
                    </a:lnTo>
                    <a:lnTo>
                      <a:pt x="63792" y="12178"/>
                    </a:lnTo>
                    <a:lnTo>
                      <a:pt x="63792" y="13583"/>
                    </a:lnTo>
                    <a:lnTo>
                      <a:pt x="63792" y="14238"/>
                    </a:lnTo>
                    <a:lnTo>
                      <a:pt x="63792" y="14426"/>
                    </a:lnTo>
                    <a:lnTo>
                      <a:pt x="63745" y="14473"/>
                    </a:lnTo>
                    <a:lnTo>
                      <a:pt x="63511" y="14754"/>
                    </a:lnTo>
                    <a:lnTo>
                      <a:pt x="58687" y="19531"/>
                    </a:lnTo>
                    <a:lnTo>
                      <a:pt x="56251" y="21966"/>
                    </a:lnTo>
                    <a:lnTo>
                      <a:pt x="55080" y="23184"/>
                    </a:lnTo>
                    <a:lnTo>
                      <a:pt x="54752" y="23465"/>
                    </a:lnTo>
                    <a:lnTo>
                      <a:pt x="54612" y="23606"/>
                    </a:lnTo>
                    <a:lnTo>
                      <a:pt x="54565" y="23699"/>
                    </a:lnTo>
                    <a:lnTo>
                      <a:pt x="328" y="23699"/>
                    </a:lnTo>
                    <a:lnTo>
                      <a:pt x="281" y="23606"/>
                    </a:lnTo>
                    <a:lnTo>
                      <a:pt x="94" y="23606"/>
                    </a:lnTo>
                    <a:lnTo>
                      <a:pt x="47" y="23652"/>
                    </a:lnTo>
                    <a:lnTo>
                      <a:pt x="0" y="23699"/>
                    </a:lnTo>
                    <a:lnTo>
                      <a:pt x="0" y="23793"/>
                    </a:lnTo>
                    <a:lnTo>
                      <a:pt x="0" y="23840"/>
                    </a:lnTo>
                    <a:lnTo>
                      <a:pt x="47" y="23887"/>
                    </a:lnTo>
                    <a:lnTo>
                      <a:pt x="94" y="23933"/>
                    </a:lnTo>
                    <a:lnTo>
                      <a:pt x="281" y="23933"/>
                    </a:lnTo>
                    <a:lnTo>
                      <a:pt x="328" y="23840"/>
                    </a:lnTo>
                    <a:lnTo>
                      <a:pt x="54659" y="23840"/>
                    </a:lnTo>
                    <a:lnTo>
                      <a:pt x="54705" y="23746"/>
                    </a:lnTo>
                    <a:lnTo>
                      <a:pt x="54893" y="23606"/>
                    </a:lnTo>
                    <a:lnTo>
                      <a:pt x="55174" y="23278"/>
                    </a:lnTo>
                    <a:lnTo>
                      <a:pt x="56392" y="22060"/>
                    </a:lnTo>
                    <a:lnTo>
                      <a:pt x="58780" y="19671"/>
                    </a:lnTo>
                    <a:lnTo>
                      <a:pt x="63604" y="14847"/>
                    </a:lnTo>
                    <a:lnTo>
                      <a:pt x="63839" y="14613"/>
                    </a:lnTo>
                    <a:lnTo>
                      <a:pt x="63932" y="14519"/>
                    </a:lnTo>
                    <a:lnTo>
                      <a:pt x="63979" y="14519"/>
                    </a:lnTo>
                    <a:lnTo>
                      <a:pt x="63979" y="14426"/>
                    </a:lnTo>
                    <a:lnTo>
                      <a:pt x="63979" y="14238"/>
                    </a:lnTo>
                    <a:lnTo>
                      <a:pt x="63979" y="13583"/>
                    </a:lnTo>
                    <a:lnTo>
                      <a:pt x="63979" y="12178"/>
                    </a:lnTo>
                    <a:lnTo>
                      <a:pt x="63979" y="9461"/>
                    </a:lnTo>
                    <a:lnTo>
                      <a:pt x="63979" y="3934"/>
                    </a:lnTo>
                    <a:lnTo>
                      <a:pt x="63979" y="375"/>
                    </a:lnTo>
                    <a:lnTo>
                      <a:pt x="63979" y="328"/>
                    </a:lnTo>
                    <a:lnTo>
                      <a:pt x="64026" y="281"/>
                    </a:lnTo>
                    <a:lnTo>
                      <a:pt x="64073" y="187"/>
                    </a:lnTo>
                    <a:lnTo>
                      <a:pt x="64026" y="94"/>
                    </a:lnTo>
                    <a:lnTo>
                      <a:pt x="64026" y="47"/>
                    </a:lnTo>
                    <a:lnTo>
                      <a:pt x="6393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6">
                <a:extLst>
                  <a:ext uri="{FF2B5EF4-FFF2-40B4-BE49-F238E27FC236}">
                    <a16:creationId xmlns:a16="http://schemas.microsoft.com/office/drawing/2014/main" id="{753DF666-7242-8B3D-289A-A720824B871E}"/>
                  </a:ext>
                </a:extLst>
              </p:cNvPr>
              <p:cNvSpPr/>
              <p:nvPr/>
            </p:nvSpPr>
            <p:spPr>
              <a:xfrm>
                <a:off x="3986591" y="3584814"/>
                <a:ext cx="3000647" cy="1182830"/>
              </a:xfrm>
              <a:custGeom>
                <a:avLst/>
                <a:gdLst/>
                <a:ahLst/>
                <a:cxnLst/>
                <a:rect l="l" t="t" r="r" b="b"/>
                <a:pathLst>
                  <a:path w="66181" h="26088" extrusionOk="0">
                    <a:moveTo>
                      <a:pt x="65946" y="0"/>
                    </a:moveTo>
                    <a:lnTo>
                      <a:pt x="65899" y="47"/>
                    </a:lnTo>
                    <a:lnTo>
                      <a:pt x="65853" y="94"/>
                    </a:lnTo>
                    <a:lnTo>
                      <a:pt x="65853" y="187"/>
                    </a:lnTo>
                    <a:lnTo>
                      <a:pt x="65853" y="281"/>
                    </a:lnTo>
                    <a:lnTo>
                      <a:pt x="65946" y="328"/>
                    </a:lnTo>
                    <a:lnTo>
                      <a:pt x="65946" y="375"/>
                    </a:lnTo>
                    <a:lnTo>
                      <a:pt x="65946" y="4356"/>
                    </a:lnTo>
                    <a:lnTo>
                      <a:pt x="65946" y="10210"/>
                    </a:lnTo>
                    <a:lnTo>
                      <a:pt x="65946" y="13114"/>
                    </a:lnTo>
                    <a:lnTo>
                      <a:pt x="65946" y="14613"/>
                    </a:lnTo>
                    <a:lnTo>
                      <a:pt x="65946" y="15316"/>
                    </a:lnTo>
                    <a:lnTo>
                      <a:pt x="65946" y="15503"/>
                    </a:lnTo>
                    <a:lnTo>
                      <a:pt x="65899" y="15550"/>
                    </a:lnTo>
                    <a:lnTo>
                      <a:pt x="65853" y="15597"/>
                    </a:lnTo>
                    <a:lnTo>
                      <a:pt x="65572" y="15831"/>
                    </a:lnTo>
                    <a:lnTo>
                      <a:pt x="60232" y="21217"/>
                    </a:lnTo>
                    <a:lnTo>
                      <a:pt x="57563" y="23887"/>
                    </a:lnTo>
                    <a:lnTo>
                      <a:pt x="56251" y="25198"/>
                    </a:lnTo>
                    <a:lnTo>
                      <a:pt x="55876" y="25526"/>
                    </a:lnTo>
                    <a:lnTo>
                      <a:pt x="55736" y="25713"/>
                    </a:lnTo>
                    <a:lnTo>
                      <a:pt x="55642" y="25807"/>
                    </a:lnTo>
                    <a:lnTo>
                      <a:pt x="328" y="25807"/>
                    </a:lnTo>
                    <a:lnTo>
                      <a:pt x="281" y="25713"/>
                    </a:lnTo>
                    <a:lnTo>
                      <a:pt x="94" y="25713"/>
                    </a:lnTo>
                    <a:lnTo>
                      <a:pt x="47" y="25760"/>
                    </a:lnTo>
                    <a:lnTo>
                      <a:pt x="0" y="25807"/>
                    </a:lnTo>
                    <a:lnTo>
                      <a:pt x="0" y="25901"/>
                    </a:lnTo>
                    <a:lnTo>
                      <a:pt x="0" y="25947"/>
                    </a:lnTo>
                    <a:lnTo>
                      <a:pt x="47" y="25994"/>
                    </a:lnTo>
                    <a:lnTo>
                      <a:pt x="94" y="26041"/>
                    </a:lnTo>
                    <a:lnTo>
                      <a:pt x="188" y="26088"/>
                    </a:lnTo>
                    <a:lnTo>
                      <a:pt x="281" y="26041"/>
                    </a:lnTo>
                    <a:lnTo>
                      <a:pt x="328" y="25947"/>
                    </a:lnTo>
                    <a:lnTo>
                      <a:pt x="375" y="25994"/>
                    </a:lnTo>
                    <a:lnTo>
                      <a:pt x="55689" y="25994"/>
                    </a:lnTo>
                    <a:lnTo>
                      <a:pt x="55736" y="25947"/>
                    </a:lnTo>
                    <a:lnTo>
                      <a:pt x="55830" y="25854"/>
                    </a:lnTo>
                    <a:lnTo>
                      <a:pt x="56017" y="25666"/>
                    </a:lnTo>
                    <a:lnTo>
                      <a:pt x="56345" y="25339"/>
                    </a:lnTo>
                    <a:lnTo>
                      <a:pt x="57703" y="23980"/>
                    </a:lnTo>
                    <a:lnTo>
                      <a:pt x="60373" y="21311"/>
                    </a:lnTo>
                    <a:lnTo>
                      <a:pt x="65712" y="15971"/>
                    </a:lnTo>
                    <a:lnTo>
                      <a:pt x="65946" y="15737"/>
                    </a:lnTo>
                    <a:lnTo>
                      <a:pt x="66040" y="15643"/>
                    </a:lnTo>
                    <a:lnTo>
                      <a:pt x="66087" y="15597"/>
                    </a:lnTo>
                    <a:lnTo>
                      <a:pt x="66087" y="15550"/>
                    </a:lnTo>
                    <a:lnTo>
                      <a:pt x="66087" y="15316"/>
                    </a:lnTo>
                    <a:lnTo>
                      <a:pt x="66087" y="14613"/>
                    </a:lnTo>
                    <a:lnTo>
                      <a:pt x="66087" y="13114"/>
                    </a:lnTo>
                    <a:lnTo>
                      <a:pt x="66087" y="10210"/>
                    </a:lnTo>
                    <a:lnTo>
                      <a:pt x="66087" y="4356"/>
                    </a:lnTo>
                    <a:lnTo>
                      <a:pt x="66087" y="375"/>
                    </a:lnTo>
                    <a:lnTo>
                      <a:pt x="66087" y="328"/>
                    </a:lnTo>
                    <a:lnTo>
                      <a:pt x="66180" y="281"/>
                    </a:lnTo>
                    <a:lnTo>
                      <a:pt x="66180" y="187"/>
                    </a:lnTo>
                    <a:lnTo>
                      <a:pt x="66180" y="94"/>
                    </a:lnTo>
                    <a:lnTo>
                      <a:pt x="66134" y="47"/>
                    </a:lnTo>
                    <a:lnTo>
                      <a:pt x="66087"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6">
                <a:extLst>
                  <a:ext uri="{FF2B5EF4-FFF2-40B4-BE49-F238E27FC236}">
                    <a16:creationId xmlns:a16="http://schemas.microsoft.com/office/drawing/2014/main" id="{47B2C78B-C594-D2B8-1ACC-42A744CC7AE6}"/>
                  </a:ext>
                </a:extLst>
              </p:cNvPr>
              <p:cNvSpPr/>
              <p:nvPr/>
            </p:nvSpPr>
            <p:spPr>
              <a:xfrm>
                <a:off x="3986591" y="3584814"/>
                <a:ext cx="3098309" cy="1278407"/>
              </a:xfrm>
              <a:custGeom>
                <a:avLst/>
                <a:gdLst/>
                <a:ahLst/>
                <a:cxnLst/>
                <a:rect l="l" t="t" r="r" b="b"/>
                <a:pathLst>
                  <a:path w="68335" h="28196" extrusionOk="0">
                    <a:moveTo>
                      <a:pt x="68054" y="0"/>
                    </a:moveTo>
                    <a:lnTo>
                      <a:pt x="68007" y="47"/>
                    </a:lnTo>
                    <a:lnTo>
                      <a:pt x="67960" y="94"/>
                    </a:lnTo>
                    <a:lnTo>
                      <a:pt x="67960" y="187"/>
                    </a:lnTo>
                    <a:lnTo>
                      <a:pt x="68007" y="281"/>
                    </a:lnTo>
                    <a:lnTo>
                      <a:pt x="68054" y="328"/>
                    </a:lnTo>
                    <a:lnTo>
                      <a:pt x="68054" y="375"/>
                    </a:lnTo>
                    <a:lnTo>
                      <a:pt x="68054" y="4731"/>
                    </a:lnTo>
                    <a:lnTo>
                      <a:pt x="68054" y="10960"/>
                    </a:lnTo>
                    <a:lnTo>
                      <a:pt x="68054" y="14051"/>
                    </a:lnTo>
                    <a:lnTo>
                      <a:pt x="68054" y="15643"/>
                    </a:lnTo>
                    <a:lnTo>
                      <a:pt x="68054" y="16393"/>
                    </a:lnTo>
                    <a:lnTo>
                      <a:pt x="68054" y="16580"/>
                    </a:lnTo>
                    <a:lnTo>
                      <a:pt x="68054" y="16627"/>
                    </a:lnTo>
                    <a:lnTo>
                      <a:pt x="67960" y="16674"/>
                    </a:lnTo>
                    <a:lnTo>
                      <a:pt x="67679" y="16955"/>
                    </a:lnTo>
                    <a:lnTo>
                      <a:pt x="61825" y="22856"/>
                    </a:lnTo>
                    <a:lnTo>
                      <a:pt x="58874" y="25807"/>
                    </a:lnTo>
                    <a:lnTo>
                      <a:pt x="57422" y="27259"/>
                    </a:lnTo>
                    <a:lnTo>
                      <a:pt x="57047" y="27634"/>
                    </a:lnTo>
                    <a:lnTo>
                      <a:pt x="56860" y="27821"/>
                    </a:lnTo>
                    <a:lnTo>
                      <a:pt x="56766" y="27915"/>
                    </a:lnTo>
                    <a:lnTo>
                      <a:pt x="328" y="27915"/>
                    </a:lnTo>
                    <a:lnTo>
                      <a:pt x="281" y="27868"/>
                    </a:lnTo>
                    <a:lnTo>
                      <a:pt x="188" y="27821"/>
                    </a:lnTo>
                    <a:lnTo>
                      <a:pt x="94" y="27821"/>
                    </a:lnTo>
                    <a:lnTo>
                      <a:pt x="47" y="27868"/>
                    </a:lnTo>
                    <a:lnTo>
                      <a:pt x="0" y="27915"/>
                    </a:lnTo>
                    <a:lnTo>
                      <a:pt x="0" y="28008"/>
                    </a:lnTo>
                    <a:lnTo>
                      <a:pt x="0" y="28055"/>
                    </a:lnTo>
                    <a:lnTo>
                      <a:pt x="47" y="28149"/>
                    </a:lnTo>
                    <a:lnTo>
                      <a:pt x="94" y="28149"/>
                    </a:lnTo>
                    <a:lnTo>
                      <a:pt x="188" y="28196"/>
                    </a:lnTo>
                    <a:lnTo>
                      <a:pt x="281" y="28149"/>
                    </a:lnTo>
                    <a:lnTo>
                      <a:pt x="328" y="28102"/>
                    </a:lnTo>
                    <a:lnTo>
                      <a:pt x="56813" y="28102"/>
                    </a:lnTo>
                    <a:lnTo>
                      <a:pt x="56860" y="28008"/>
                    </a:lnTo>
                    <a:lnTo>
                      <a:pt x="56954" y="27915"/>
                    </a:lnTo>
                    <a:lnTo>
                      <a:pt x="57141" y="27727"/>
                    </a:lnTo>
                    <a:lnTo>
                      <a:pt x="57516" y="27353"/>
                    </a:lnTo>
                    <a:lnTo>
                      <a:pt x="59014" y="25901"/>
                    </a:lnTo>
                    <a:lnTo>
                      <a:pt x="61918" y="22950"/>
                    </a:lnTo>
                    <a:lnTo>
                      <a:pt x="67820" y="17095"/>
                    </a:lnTo>
                    <a:lnTo>
                      <a:pt x="68101" y="16814"/>
                    </a:lnTo>
                    <a:lnTo>
                      <a:pt x="68148" y="16721"/>
                    </a:lnTo>
                    <a:lnTo>
                      <a:pt x="68194" y="16674"/>
                    </a:lnTo>
                    <a:lnTo>
                      <a:pt x="68241" y="16674"/>
                    </a:lnTo>
                    <a:lnTo>
                      <a:pt x="68241" y="16627"/>
                    </a:lnTo>
                    <a:lnTo>
                      <a:pt x="68241" y="16393"/>
                    </a:lnTo>
                    <a:lnTo>
                      <a:pt x="68241" y="15643"/>
                    </a:lnTo>
                    <a:lnTo>
                      <a:pt x="68241" y="14051"/>
                    </a:lnTo>
                    <a:lnTo>
                      <a:pt x="68241" y="10960"/>
                    </a:lnTo>
                    <a:lnTo>
                      <a:pt x="68241" y="4731"/>
                    </a:lnTo>
                    <a:lnTo>
                      <a:pt x="68241" y="375"/>
                    </a:lnTo>
                    <a:lnTo>
                      <a:pt x="68241" y="328"/>
                    </a:lnTo>
                    <a:lnTo>
                      <a:pt x="68288" y="281"/>
                    </a:lnTo>
                    <a:lnTo>
                      <a:pt x="68335" y="187"/>
                    </a:lnTo>
                    <a:lnTo>
                      <a:pt x="68288" y="94"/>
                    </a:lnTo>
                    <a:lnTo>
                      <a:pt x="68288" y="47"/>
                    </a:lnTo>
                    <a:lnTo>
                      <a:pt x="6819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6">
                <a:extLst>
                  <a:ext uri="{FF2B5EF4-FFF2-40B4-BE49-F238E27FC236}">
                    <a16:creationId xmlns:a16="http://schemas.microsoft.com/office/drawing/2014/main" id="{37C82F0E-5057-8DD4-0063-AF7B3104E06F}"/>
                  </a:ext>
                </a:extLst>
              </p:cNvPr>
              <p:cNvSpPr/>
              <p:nvPr/>
            </p:nvSpPr>
            <p:spPr>
              <a:xfrm>
                <a:off x="3986591" y="3584814"/>
                <a:ext cx="3193886" cy="1373983"/>
              </a:xfrm>
              <a:custGeom>
                <a:avLst/>
                <a:gdLst/>
                <a:ahLst/>
                <a:cxnLst/>
                <a:rect l="l" t="t" r="r" b="b"/>
                <a:pathLst>
                  <a:path w="70443" h="30304" extrusionOk="0">
                    <a:moveTo>
                      <a:pt x="70208" y="0"/>
                    </a:moveTo>
                    <a:lnTo>
                      <a:pt x="70162" y="47"/>
                    </a:lnTo>
                    <a:lnTo>
                      <a:pt x="70115" y="94"/>
                    </a:lnTo>
                    <a:lnTo>
                      <a:pt x="70068" y="187"/>
                    </a:lnTo>
                    <a:lnTo>
                      <a:pt x="70115" y="281"/>
                    </a:lnTo>
                    <a:lnTo>
                      <a:pt x="70208" y="328"/>
                    </a:lnTo>
                    <a:lnTo>
                      <a:pt x="70162" y="375"/>
                    </a:lnTo>
                    <a:lnTo>
                      <a:pt x="70162" y="5105"/>
                    </a:lnTo>
                    <a:lnTo>
                      <a:pt x="70162" y="11709"/>
                    </a:lnTo>
                    <a:lnTo>
                      <a:pt x="70162" y="15035"/>
                    </a:lnTo>
                    <a:lnTo>
                      <a:pt x="70162" y="16674"/>
                    </a:lnTo>
                    <a:lnTo>
                      <a:pt x="70162" y="17470"/>
                    </a:lnTo>
                    <a:lnTo>
                      <a:pt x="70162" y="17657"/>
                    </a:lnTo>
                    <a:lnTo>
                      <a:pt x="70162" y="17704"/>
                    </a:lnTo>
                    <a:lnTo>
                      <a:pt x="70068" y="17798"/>
                    </a:lnTo>
                    <a:lnTo>
                      <a:pt x="69787" y="18079"/>
                    </a:lnTo>
                    <a:lnTo>
                      <a:pt x="63370" y="24495"/>
                    </a:lnTo>
                    <a:lnTo>
                      <a:pt x="60185" y="27680"/>
                    </a:lnTo>
                    <a:lnTo>
                      <a:pt x="58593" y="29320"/>
                    </a:lnTo>
                    <a:lnTo>
                      <a:pt x="58171" y="29694"/>
                    </a:lnTo>
                    <a:lnTo>
                      <a:pt x="57984" y="29882"/>
                    </a:lnTo>
                    <a:lnTo>
                      <a:pt x="57890" y="29975"/>
                    </a:lnTo>
                    <a:lnTo>
                      <a:pt x="57844" y="30022"/>
                    </a:lnTo>
                    <a:lnTo>
                      <a:pt x="328" y="30022"/>
                    </a:lnTo>
                    <a:lnTo>
                      <a:pt x="281" y="29975"/>
                    </a:lnTo>
                    <a:lnTo>
                      <a:pt x="188" y="29929"/>
                    </a:lnTo>
                    <a:lnTo>
                      <a:pt x="94" y="29929"/>
                    </a:lnTo>
                    <a:lnTo>
                      <a:pt x="47" y="29975"/>
                    </a:lnTo>
                    <a:lnTo>
                      <a:pt x="0" y="30022"/>
                    </a:lnTo>
                    <a:lnTo>
                      <a:pt x="0" y="30116"/>
                    </a:lnTo>
                    <a:lnTo>
                      <a:pt x="0" y="30163"/>
                    </a:lnTo>
                    <a:lnTo>
                      <a:pt x="47" y="30256"/>
                    </a:lnTo>
                    <a:lnTo>
                      <a:pt x="94" y="30303"/>
                    </a:lnTo>
                    <a:lnTo>
                      <a:pt x="188" y="30303"/>
                    </a:lnTo>
                    <a:lnTo>
                      <a:pt x="281" y="30256"/>
                    </a:lnTo>
                    <a:lnTo>
                      <a:pt x="328" y="30210"/>
                    </a:lnTo>
                    <a:lnTo>
                      <a:pt x="57937" y="30210"/>
                    </a:lnTo>
                    <a:lnTo>
                      <a:pt x="57984" y="30116"/>
                    </a:lnTo>
                    <a:lnTo>
                      <a:pt x="58125" y="30022"/>
                    </a:lnTo>
                    <a:lnTo>
                      <a:pt x="58312" y="29835"/>
                    </a:lnTo>
                    <a:lnTo>
                      <a:pt x="58687" y="29413"/>
                    </a:lnTo>
                    <a:lnTo>
                      <a:pt x="60326" y="27821"/>
                    </a:lnTo>
                    <a:lnTo>
                      <a:pt x="63511" y="24589"/>
                    </a:lnTo>
                    <a:lnTo>
                      <a:pt x="69927" y="18219"/>
                    </a:lnTo>
                    <a:lnTo>
                      <a:pt x="70208" y="17892"/>
                    </a:lnTo>
                    <a:lnTo>
                      <a:pt x="70302" y="17845"/>
                    </a:lnTo>
                    <a:lnTo>
                      <a:pt x="70349" y="17798"/>
                    </a:lnTo>
                    <a:lnTo>
                      <a:pt x="70349" y="17704"/>
                    </a:lnTo>
                    <a:lnTo>
                      <a:pt x="70349" y="17470"/>
                    </a:lnTo>
                    <a:lnTo>
                      <a:pt x="70349" y="16674"/>
                    </a:lnTo>
                    <a:lnTo>
                      <a:pt x="70349" y="15035"/>
                    </a:lnTo>
                    <a:lnTo>
                      <a:pt x="70349" y="11709"/>
                    </a:lnTo>
                    <a:lnTo>
                      <a:pt x="70349" y="5105"/>
                    </a:lnTo>
                    <a:lnTo>
                      <a:pt x="70349" y="375"/>
                    </a:lnTo>
                    <a:lnTo>
                      <a:pt x="70349" y="328"/>
                    </a:lnTo>
                    <a:lnTo>
                      <a:pt x="70443" y="281"/>
                    </a:lnTo>
                    <a:lnTo>
                      <a:pt x="70443" y="187"/>
                    </a:lnTo>
                    <a:lnTo>
                      <a:pt x="70443" y="94"/>
                    </a:lnTo>
                    <a:lnTo>
                      <a:pt x="70396" y="47"/>
                    </a:lnTo>
                    <a:lnTo>
                      <a:pt x="70349"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36">
              <a:extLst>
                <a:ext uri="{FF2B5EF4-FFF2-40B4-BE49-F238E27FC236}">
                  <a16:creationId xmlns:a16="http://schemas.microsoft.com/office/drawing/2014/main" id="{2D1A80F3-A9E0-43F8-4733-43C0383C1FD2}"/>
                </a:ext>
              </a:extLst>
            </p:cNvPr>
            <p:cNvGrpSpPr/>
            <p:nvPr/>
          </p:nvGrpSpPr>
          <p:grpSpPr>
            <a:xfrm flipH="1">
              <a:off x="7180162" y="3584814"/>
              <a:ext cx="600982" cy="3102526"/>
              <a:chOff x="7329101" y="3584814"/>
              <a:chExt cx="600982" cy="3102526"/>
            </a:xfrm>
          </p:grpSpPr>
          <p:sp>
            <p:nvSpPr>
              <p:cNvPr id="748" name="Google Shape;748;p36">
                <a:extLst>
                  <a:ext uri="{FF2B5EF4-FFF2-40B4-BE49-F238E27FC236}">
                    <a16:creationId xmlns:a16="http://schemas.microsoft.com/office/drawing/2014/main" id="{20BD4B02-9252-1DA7-4B10-B1B2A14E8513}"/>
                  </a:ext>
                </a:extLst>
              </p:cNvPr>
              <p:cNvSpPr/>
              <p:nvPr/>
            </p:nvSpPr>
            <p:spPr>
              <a:xfrm>
                <a:off x="7583912" y="3584814"/>
                <a:ext cx="346171" cy="3102526"/>
              </a:xfrm>
              <a:custGeom>
                <a:avLst/>
                <a:gdLst/>
                <a:ahLst/>
                <a:cxnLst/>
                <a:rect l="l" t="t" r="r" b="b"/>
                <a:pathLst>
                  <a:path w="7635" h="68428" extrusionOk="0">
                    <a:moveTo>
                      <a:pt x="7401" y="0"/>
                    </a:moveTo>
                    <a:lnTo>
                      <a:pt x="7354" y="47"/>
                    </a:lnTo>
                    <a:lnTo>
                      <a:pt x="7307" y="94"/>
                    </a:lnTo>
                    <a:lnTo>
                      <a:pt x="7307" y="187"/>
                    </a:lnTo>
                    <a:lnTo>
                      <a:pt x="7307" y="281"/>
                    </a:lnTo>
                    <a:lnTo>
                      <a:pt x="7401" y="328"/>
                    </a:lnTo>
                    <a:lnTo>
                      <a:pt x="7401" y="375"/>
                    </a:lnTo>
                    <a:lnTo>
                      <a:pt x="7401" y="22388"/>
                    </a:lnTo>
                    <a:lnTo>
                      <a:pt x="7401" y="23699"/>
                    </a:lnTo>
                    <a:lnTo>
                      <a:pt x="7401" y="23887"/>
                    </a:lnTo>
                    <a:lnTo>
                      <a:pt x="7401" y="23933"/>
                    </a:lnTo>
                    <a:lnTo>
                      <a:pt x="7354" y="23980"/>
                    </a:lnTo>
                    <a:lnTo>
                      <a:pt x="7120" y="24214"/>
                    </a:lnTo>
                    <a:lnTo>
                      <a:pt x="6651" y="24683"/>
                    </a:lnTo>
                    <a:lnTo>
                      <a:pt x="4778" y="26556"/>
                    </a:lnTo>
                    <a:lnTo>
                      <a:pt x="984" y="30350"/>
                    </a:lnTo>
                    <a:lnTo>
                      <a:pt x="516" y="30818"/>
                    </a:lnTo>
                    <a:lnTo>
                      <a:pt x="235" y="31099"/>
                    </a:lnTo>
                    <a:lnTo>
                      <a:pt x="141" y="31193"/>
                    </a:lnTo>
                    <a:lnTo>
                      <a:pt x="94" y="31240"/>
                    </a:lnTo>
                    <a:lnTo>
                      <a:pt x="94" y="31334"/>
                    </a:lnTo>
                    <a:lnTo>
                      <a:pt x="94" y="31427"/>
                    </a:lnTo>
                    <a:lnTo>
                      <a:pt x="94" y="32786"/>
                    </a:lnTo>
                    <a:lnTo>
                      <a:pt x="94" y="35596"/>
                    </a:lnTo>
                    <a:lnTo>
                      <a:pt x="94" y="41122"/>
                    </a:lnTo>
                    <a:lnTo>
                      <a:pt x="94" y="52223"/>
                    </a:lnTo>
                    <a:lnTo>
                      <a:pt x="94" y="68053"/>
                    </a:lnTo>
                    <a:lnTo>
                      <a:pt x="1" y="68147"/>
                    </a:lnTo>
                    <a:lnTo>
                      <a:pt x="1" y="68241"/>
                    </a:lnTo>
                    <a:lnTo>
                      <a:pt x="1" y="68287"/>
                    </a:lnTo>
                    <a:lnTo>
                      <a:pt x="47" y="68334"/>
                    </a:lnTo>
                    <a:lnTo>
                      <a:pt x="94" y="68381"/>
                    </a:lnTo>
                    <a:lnTo>
                      <a:pt x="141" y="68428"/>
                    </a:lnTo>
                    <a:lnTo>
                      <a:pt x="235" y="68381"/>
                    </a:lnTo>
                    <a:lnTo>
                      <a:pt x="282" y="68334"/>
                    </a:lnTo>
                    <a:lnTo>
                      <a:pt x="328" y="68287"/>
                    </a:lnTo>
                    <a:lnTo>
                      <a:pt x="328" y="68241"/>
                    </a:lnTo>
                    <a:lnTo>
                      <a:pt x="328" y="68147"/>
                    </a:lnTo>
                    <a:lnTo>
                      <a:pt x="235" y="68053"/>
                    </a:lnTo>
                    <a:lnTo>
                      <a:pt x="235" y="52223"/>
                    </a:lnTo>
                    <a:lnTo>
                      <a:pt x="235" y="41122"/>
                    </a:lnTo>
                    <a:lnTo>
                      <a:pt x="235" y="35596"/>
                    </a:lnTo>
                    <a:lnTo>
                      <a:pt x="235" y="32786"/>
                    </a:lnTo>
                    <a:lnTo>
                      <a:pt x="235" y="31427"/>
                    </a:lnTo>
                    <a:lnTo>
                      <a:pt x="235" y="31334"/>
                    </a:lnTo>
                    <a:lnTo>
                      <a:pt x="282" y="31334"/>
                    </a:lnTo>
                    <a:lnTo>
                      <a:pt x="375" y="31193"/>
                    </a:lnTo>
                    <a:lnTo>
                      <a:pt x="609" y="30959"/>
                    </a:lnTo>
                    <a:lnTo>
                      <a:pt x="1125" y="30444"/>
                    </a:lnTo>
                    <a:lnTo>
                      <a:pt x="4872" y="26697"/>
                    </a:lnTo>
                    <a:lnTo>
                      <a:pt x="6792" y="24777"/>
                    </a:lnTo>
                    <a:lnTo>
                      <a:pt x="7260" y="24308"/>
                    </a:lnTo>
                    <a:lnTo>
                      <a:pt x="7494" y="24074"/>
                    </a:lnTo>
                    <a:lnTo>
                      <a:pt x="7541" y="24027"/>
                    </a:lnTo>
                    <a:lnTo>
                      <a:pt x="7541" y="23980"/>
                    </a:lnTo>
                    <a:lnTo>
                      <a:pt x="7541" y="23887"/>
                    </a:lnTo>
                    <a:lnTo>
                      <a:pt x="7541" y="23699"/>
                    </a:lnTo>
                    <a:lnTo>
                      <a:pt x="7541" y="22388"/>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6">
                <a:extLst>
                  <a:ext uri="{FF2B5EF4-FFF2-40B4-BE49-F238E27FC236}">
                    <a16:creationId xmlns:a16="http://schemas.microsoft.com/office/drawing/2014/main" id="{2BD1CB24-6644-9102-5304-141CE0EFD2C8}"/>
                  </a:ext>
                </a:extLst>
              </p:cNvPr>
              <p:cNvSpPr/>
              <p:nvPr/>
            </p:nvSpPr>
            <p:spPr>
              <a:xfrm>
                <a:off x="7532950" y="3584814"/>
                <a:ext cx="346171" cy="3102526"/>
              </a:xfrm>
              <a:custGeom>
                <a:avLst/>
                <a:gdLst/>
                <a:ahLst/>
                <a:cxnLst/>
                <a:rect l="l" t="t" r="r" b="b"/>
                <a:pathLst>
                  <a:path w="7635" h="68428" extrusionOk="0">
                    <a:moveTo>
                      <a:pt x="7401" y="0"/>
                    </a:moveTo>
                    <a:lnTo>
                      <a:pt x="7354" y="47"/>
                    </a:lnTo>
                    <a:lnTo>
                      <a:pt x="7307" y="94"/>
                    </a:lnTo>
                    <a:lnTo>
                      <a:pt x="7307" y="187"/>
                    </a:lnTo>
                    <a:lnTo>
                      <a:pt x="7307" y="281"/>
                    </a:lnTo>
                    <a:lnTo>
                      <a:pt x="7401" y="328"/>
                    </a:lnTo>
                    <a:lnTo>
                      <a:pt x="7401" y="375"/>
                    </a:lnTo>
                    <a:lnTo>
                      <a:pt x="7401" y="21592"/>
                    </a:lnTo>
                    <a:lnTo>
                      <a:pt x="7401" y="22903"/>
                    </a:lnTo>
                    <a:lnTo>
                      <a:pt x="7401" y="23090"/>
                    </a:lnTo>
                    <a:lnTo>
                      <a:pt x="7401" y="23137"/>
                    </a:lnTo>
                    <a:lnTo>
                      <a:pt x="7354" y="23184"/>
                    </a:lnTo>
                    <a:lnTo>
                      <a:pt x="7166" y="23418"/>
                    </a:lnTo>
                    <a:lnTo>
                      <a:pt x="6698" y="23887"/>
                    </a:lnTo>
                    <a:lnTo>
                      <a:pt x="4778" y="25760"/>
                    </a:lnTo>
                    <a:lnTo>
                      <a:pt x="1031" y="29554"/>
                    </a:lnTo>
                    <a:lnTo>
                      <a:pt x="516" y="30069"/>
                    </a:lnTo>
                    <a:lnTo>
                      <a:pt x="281" y="30303"/>
                    </a:lnTo>
                    <a:lnTo>
                      <a:pt x="141" y="30444"/>
                    </a:lnTo>
                    <a:lnTo>
                      <a:pt x="94" y="30491"/>
                    </a:lnTo>
                    <a:lnTo>
                      <a:pt x="94" y="30537"/>
                    </a:lnTo>
                    <a:lnTo>
                      <a:pt x="94" y="30678"/>
                    </a:lnTo>
                    <a:lnTo>
                      <a:pt x="94" y="32083"/>
                    </a:lnTo>
                    <a:lnTo>
                      <a:pt x="94" y="34893"/>
                    </a:lnTo>
                    <a:lnTo>
                      <a:pt x="94" y="40514"/>
                    </a:lnTo>
                    <a:lnTo>
                      <a:pt x="94" y="51801"/>
                    </a:lnTo>
                    <a:lnTo>
                      <a:pt x="94" y="68053"/>
                    </a:lnTo>
                    <a:lnTo>
                      <a:pt x="0" y="68147"/>
                    </a:lnTo>
                    <a:lnTo>
                      <a:pt x="0" y="68241"/>
                    </a:lnTo>
                    <a:lnTo>
                      <a:pt x="0" y="68287"/>
                    </a:lnTo>
                    <a:lnTo>
                      <a:pt x="47" y="68334"/>
                    </a:lnTo>
                    <a:lnTo>
                      <a:pt x="94" y="68381"/>
                    </a:lnTo>
                    <a:lnTo>
                      <a:pt x="141" y="68428"/>
                    </a:lnTo>
                    <a:lnTo>
                      <a:pt x="235" y="68381"/>
                    </a:lnTo>
                    <a:lnTo>
                      <a:pt x="281" y="68334"/>
                    </a:lnTo>
                    <a:lnTo>
                      <a:pt x="328" y="68287"/>
                    </a:lnTo>
                    <a:lnTo>
                      <a:pt x="328" y="68241"/>
                    </a:lnTo>
                    <a:lnTo>
                      <a:pt x="328" y="68147"/>
                    </a:lnTo>
                    <a:lnTo>
                      <a:pt x="235" y="68053"/>
                    </a:lnTo>
                    <a:lnTo>
                      <a:pt x="235" y="51801"/>
                    </a:lnTo>
                    <a:lnTo>
                      <a:pt x="235" y="40514"/>
                    </a:lnTo>
                    <a:lnTo>
                      <a:pt x="235" y="34893"/>
                    </a:lnTo>
                    <a:lnTo>
                      <a:pt x="235" y="32083"/>
                    </a:lnTo>
                    <a:lnTo>
                      <a:pt x="235" y="30678"/>
                    </a:lnTo>
                    <a:lnTo>
                      <a:pt x="235" y="30584"/>
                    </a:lnTo>
                    <a:lnTo>
                      <a:pt x="281" y="30537"/>
                    </a:lnTo>
                    <a:lnTo>
                      <a:pt x="375" y="30444"/>
                    </a:lnTo>
                    <a:lnTo>
                      <a:pt x="656" y="30163"/>
                    </a:lnTo>
                    <a:lnTo>
                      <a:pt x="1125" y="29694"/>
                    </a:lnTo>
                    <a:lnTo>
                      <a:pt x="4918" y="25901"/>
                    </a:lnTo>
                    <a:lnTo>
                      <a:pt x="6792" y="24027"/>
                    </a:lnTo>
                    <a:lnTo>
                      <a:pt x="7260" y="23559"/>
                    </a:lnTo>
                    <a:lnTo>
                      <a:pt x="7541" y="23278"/>
                    </a:lnTo>
                    <a:lnTo>
                      <a:pt x="7541" y="23231"/>
                    </a:lnTo>
                    <a:lnTo>
                      <a:pt x="7541" y="23184"/>
                    </a:lnTo>
                    <a:lnTo>
                      <a:pt x="7541" y="23090"/>
                    </a:lnTo>
                    <a:lnTo>
                      <a:pt x="7541" y="22903"/>
                    </a:lnTo>
                    <a:lnTo>
                      <a:pt x="7541" y="21592"/>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6">
                <a:extLst>
                  <a:ext uri="{FF2B5EF4-FFF2-40B4-BE49-F238E27FC236}">
                    <a16:creationId xmlns:a16="http://schemas.microsoft.com/office/drawing/2014/main" id="{0B63CCDF-7005-8E16-691B-1B340B16AC7F}"/>
                  </a:ext>
                </a:extLst>
              </p:cNvPr>
              <p:cNvSpPr/>
              <p:nvPr/>
            </p:nvSpPr>
            <p:spPr>
              <a:xfrm>
                <a:off x="7481988" y="3584814"/>
                <a:ext cx="346171" cy="3102526"/>
              </a:xfrm>
              <a:custGeom>
                <a:avLst/>
                <a:gdLst/>
                <a:ahLst/>
                <a:cxnLst/>
                <a:rect l="l" t="t" r="r" b="b"/>
                <a:pathLst>
                  <a:path w="7635" h="68428" extrusionOk="0">
                    <a:moveTo>
                      <a:pt x="7401" y="0"/>
                    </a:moveTo>
                    <a:lnTo>
                      <a:pt x="7354" y="47"/>
                    </a:lnTo>
                    <a:lnTo>
                      <a:pt x="7307" y="94"/>
                    </a:lnTo>
                    <a:lnTo>
                      <a:pt x="7307" y="187"/>
                    </a:lnTo>
                    <a:lnTo>
                      <a:pt x="7307" y="281"/>
                    </a:lnTo>
                    <a:lnTo>
                      <a:pt x="7401" y="328"/>
                    </a:lnTo>
                    <a:lnTo>
                      <a:pt x="7401" y="375"/>
                    </a:lnTo>
                    <a:lnTo>
                      <a:pt x="7401" y="20795"/>
                    </a:lnTo>
                    <a:lnTo>
                      <a:pt x="7401" y="22107"/>
                    </a:lnTo>
                    <a:lnTo>
                      <a:pt x="7401" y="22435"/>
                    </a:lnTo>
                    <a:lnTo>
                      <a:pt x="7166" y="22622"/>
                    </a:lnTo>
                    <a:lnTo>
                      <a:pt x="6698" y="23090"/>
                    </a:lnTo>
                    <a:lnTo>
                      <a:pt x="4825" y="25011"/>
                    </a:lnTo>
                    <a:lnTo>
                      <a:pt x="1031" y="28758"/>
                    </a:lnTo>
                    <a:lnTo>
                      <a:pt x="516" y="29273"/>
                    </a:lnTo>
                    <a:lnTo>
                      <a:pt x="281" y="29554"/>
                    </a:lnTo>
                    <a:lnTo>
                      <a:pt x="141" y="29694"/>
                    </a:lnTo>
                    <a:lnTo>
                      <a:pt x="94" y="29741"/>
                    </a:lnTo>
                    <a:lnTo>
                      <a:pt x="94" y="29788"/>
                    </a:lnTo>
                    <a:lnTo>
                      <a:pt x="94" y="29882"/>
                    </a:lnTo>
                    <a:lnTo>
                      <a:pt x="94" y="31334"/>
                    </a:lnTo>
                    <a:lnTo>
                      <a:pt x="94" y="34191"/>
                    </a:lnTo>
                    <a:lnTo>
                      <a:pt x="94" y="39951"/>
                    </a:lnTo>
                    <a:lnTo>
                      <a:pt x="94" y="51426"/>
                    </a:lnTo>
                    <a:lnTo>
                      <a:pt x="94" y="68053"/>
                    </a:lnTo>
                    <a:lnTo>
                      <a:pt x="0" y="68147"/>
                    </a:lnTo>
                    <a:lnTo>
                      <a:pt x="0" y="68241"/>
                    </a:lnTo>
                    <a:lnTo>
                      <a:pt x="0" y="68287"/>
                    </a:lnTo>
                    <a:lnTo>
                      <a:pt x="47" y="68334"/>
                    </a:lnTo>
                    <a:lnTo>
                      <a:pt x="94" y="68381"/>
                    </a:lnTo>
                    <a:lnTo>
                      <a:pt x="188" y="68428"/>
                    </a:lnTo>
                    <a:lnTo>
                      <a:pt x="235" y="68381"/>
                    </a:lnTo>
                    <a:lnTo>
                      <a:pt x="281" y="68334"/>
                    </a:lnTo>
                    <a:lnTo>
                      <a:pt x="328" y="68287"/>
                    </a:lnTo>
                    <a:lnTo>
                      <a:pt x="328" y="68241"/>
                    </a:lnTo>
                    <a:lnTo>
                      <a:pt x="328" y="68147"/>
                    </a:lnTo>
                    <a:lnTo>
                      <a:pt x="235" y="68053"/>
                    </a:lnTo>
                    <a:lnTo>
                      <a:pt x="235" y="51426"/>
                    </a:lnTo>
                    <a:lnTo>
                      <a:pt x="235" y="39951"/>
                    </a:lnTo>
                    <a:lnTo>
                      <a:pt x="235" y="34191"/>
                    </a:lnTo>
                    <a:lnTo>
                      <a:pt x="235" y="31334"/>
                    </a:lnTo>
                    <a:lnTo>
                      <a:pt x="235" y="29882"/>
                    </a:lnTo>
                    <a:lnTo>
                      <a:pt x="235" y="29835"/>
                    </a:lnTo>
                    <a:lnTo>
                      <a:pt x="281" y="29788"/>
                    </a:lnTo>
                    <a:lnTo>
                      <a:pt x="375" y="29647"/>
                    </a:lnTo>
                    <a:lnTo>
                      <a:pt x="656" y="29413"/>
                    </a:lnTo>
                    <a:lnTo>
                      <a:pt x="1171" y="28898"/>
                    </a:lnTo>
                    <a:lnTo>
                      <a:pt x="4918" y="25104"/>
                    </a:lnTo>
                    <a:lnTo>
                      <a:pt x="6839" y="23231"/>
                    </a:lnTo>
                    <a:lnTo>
                      <a:pt x="7307" y="22763"/>
                    </a:lnTo>
                    <a:lnTo>
                      <a:pt x="7541" y="22482"/>
                    </a:lnTo>
                    <a:lnTo>
                      <a:pt x="7541" y="22107"/>
                    </a:lnTo>
                    <a:lnTo>
                      <a:pt x="7541" y="20795"/>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6">
                <a:extLst>
                  <a:ext uri="{FF2B5EF4-FFF2-40B4-BE49-F238E27FC236}">
                    <a16:creationId xmlns:a16="http://schemas.microsoft.com/office/drawing/2014/main" id="{8F9B43F7-DD18-0899-BBAA-61350BA3D6CD}"/>
                  </a:ext>
                </a:extLst>
              </p:cNvPr>
              <p:cNvSpPr/>
              <p:nvPr/>
            </p:nvSpPr>
            <p:spPr>
              <a:xfrm>
                <a:off x="7431025" y="3584814"/>
                <a:ext cx="346171" cy="3102526"/>
              </a:xfrm>
              <a:custGeom>
                <a:avLst/>
                <a:gdLst/>
                <a:ahLst/>
                <a:cxnLst/>
                <a:rect l="l" t="t" r="r" b="b"/>
                <a:pathLst>
                  <a:path w="7635" h="68428" extrusionOk="0">
                    <a:moveTo>
                      <a:pt x="7400" y="0"/>
                    </a:moveTo>
                    <a:lnTo>
                      <a:pt x="7354" y="47"/>
                    </a:lnTo>
                    <a:lnTo>
                      <a:pt x="7307" y="94"/>
                    </a:lnTo>
                    <a:lnTo>
                      <a:pt x="7307" y="187"/>
                    </a:lnTo>
                    <a:lnTo>
                      <a:pt x="7307" y="281"/>
                    </a:lnTo>
                    <a:lnTo>
                      <a:pt x="7400" y="328"/>
                    </a:lnTo>
                    <a:lnTo>
                      <a:pt x="7400" y="375"/>
                    </a:lnTo>
                    <a:lnTo>
                      <a:pt x="7400" y="19999"/>
                    </a:lnTo>
                    <a:lnTo>
                      <a:pt x="7400" y="21311"/>
                    </a:lnTo>
                    <a:lnTo>
                      <a:pt x="7400" y="21638"/>
                    </a:lnTo>
                    <a:lnTo>
                      <a:pt x="7354" y="21685"/>
                    </a:lnTo>
                    <a:lnTo>
                      <a:pt x="7307" y="21732"/>
                    </a:lnTo>
                    <a:lnTo>
                      <a:pt x="7213" y="21873"/>
                    </a:lnTo>
                    <a:lnTo>
                      <a:pt x="6745" y="22341"/>
                    </a:lnTo>
                    <a:lnTo>
                      <a:pt x="4824" y="24214"/>
                    </a:lnTo>
                    <a:lnTo>
                      <a:pt x="1078" y="28008"/>
                    </a:lnTo>
                    <a:lnTo>
                      <a:pt x="515" y="28523"/>
                    </a:lnTo>
                    <a:lnTo>
                      <a:pt x="281" y="28758"/>
                    </a:lnTo>
                    <a:lnTo>
                      <a:pt x="141" y="28898"/>
                    </a:lnTo>
                    <a:lnTo>
                      <a:pt x="94" y="28945"/>
                    </a:lnTo>
                    <a:lnTo>
                      <a:pt x="94" y="28992"/>
                    </a:lnTo>
                    <a:lnTo>
                      <a:pt x="94" y="29132"/>
                    </a:lnTo>
                    <a:lnTo>
                      <a:pt x="94" y="30584"/>
                    </a:lnTo>
                    <a:lnTo>
                      <a:pt x="94" y="33488"/>
                    </a:lnTo>
                    <a:lnTo>
                      <a:pt x="94" y="39343"/>
                    </a:lnTo>
                    <a:lnTo>
                      <a:pt x="94" y="51005"/>
                    </a:lnTo>
                    <a:lnTo>
                      <a:pt x="94" y="68053"/>
                    </a:lnTo>
                    <a:lnTo>
                      <a:pt x="0" y="68147"/>
                    </a:lnTo>
                    <a:lnTo>
                      <a:pt x="0" y="68241"/>
                    </a:lnTo>
                    <a:lnTo>
                      <a:pt x="0" y="68287"/>
                    </a:lnTo>
                    <a:lnTo>
                      <a:pt x="47" y="68334"/>
                    </a:lnTo>
                    <a:lnTo>
                      <a:pt x="94" y="68381"/>
                    </a:lnTo>
                    <a:lnTo>
                      <a:pt x="188" y="68428"/>
                    </a:lnTo>
                    <a:lnTo>
                      <a:pt x="234" y="68381"/>
                    </a:lnTo>
                    <a:lnTo>
                      <a:pt x="281" y="68334"/>
                    </a:lnTo>
                    <a:lnTo>
                      <a:pt x="328" y="68287"/>
                    </a:lnTo>
                    <a:lnTo>
                      <a:pt x="328" y="68241"/>
                    </a:lnTo>
                    <a:lnTo>
                      <a:pt x="328" y="68147"/>
                    </a:lnTo>
                    <a:lnTo>
                      <a:pt x="234" y="68053"/>
                    </a:lnTo>
                    <a:lnTo>
                      <a:pt x="234" y="51005"/>
                    </a:lnTo>
                    <a:lnTo>
                      <a:pt x="234" y="39343"/>
                    </a:lnTo>
                    <a:lnTo>
                      <a:pt x="234" y="33488"/>
                    </a:lnTo>
                    <a:lnTo>
                      <a:pt x="234" y="30584"/>
                    </a:lnTo>
                    <a:lnTo>
                      <a:pt x="234" y="29132"/>
                    </a:lnTo>
                    <a:lnTo>
                      <a:pt x="234" y="29039"/>
                    </a:lnTo>
                    <a:lnTo>
                      <a:pt x="281" y="28992"/>
                    </a:lnTo>
                    <a:lnTo>
                      <a:pt x="422" y="28898"/>
                    </a:lnTo>
                    <a:lnTo>
                      <a:pt x="656" y="28617"/>
                    </a:lnTo>
                    <a:lnTo>
                      <a:pt x="1171" y="28102"/>
                    </a:lnTo>
                    <a:lnTo>
                      <a:pt x="4965" y="24355"/>
                    </a:lnTo>
                    <a:lnTo>
                      <a:pt x="6838" y="22435"/>
                    </a:lnTo>
                    <a:lnTo>
                      <a:pt x="7307" y="21966"/>
                    </a:lnTo>
                    <a:lnTo>
                      <a:pt x="7447" y="21873"/>
                    </a:lnTo>
                    <a:lnTo>
                      <a:pt x="7494" y="21779"/>
                    </a:lnTo>
                    <a:lnTo>
                      <a:pt x="7541" y="21732"/>
                    </a:lnTo>
                    <a:lnTo>
                      <a:pt x="7541" y="21685"/>
                    </a:lnTo>
                    <a:lnTo>
                      <a:pt x="7541" y="21311"/>
                    </a:lnTo>
                    <a:lnTo>
                      <a:pt x="7541" y="19999"/>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6">
                <a:extLst>
                  <a:ext uri="{FF2B5EF4-FFF2-40B4-BE49-F238E27FC236}">
                    <a16:creationId xmlns:a16="http://schemas.microsoft.com/office/drawing/2014/main" id="{B1F1BC98-7FBC-9FD4-A4C5-111E869E796C}"/>
                  </a:ext>
                </a:extLst>
              </p:cNvPr>
              <p:cNvSpPr/>
              <p:nvPr/>
            </p:nvSpPr>
            <p:spPr>
              <a:xfrm>
                <a:off x="7380063" y="3584814"/>
                <a:ext cx="346171" cy="3102526"/>
              </a:xfrm>
              <a:custGeom>
                <a:avLst/>
                <a:gdLst/>
                <a:ahLst/>
                <a:cxnLst/>
                <a:rect l="l" t="t" r="r" b="b"/>
                <a:pathLst>
                  <a:path w="7635" h="68428" extrusionOk="0">
                    <a:moveTo>
                      <a:pt x="7400" y="0"/>
                    </a:moveTo>
                    <a:lnTo>
                      <a:pt x="7354" y="47"/>
                    </a:lnTo>
                    <a:lnTo>
                      <a:pt x="7307" y="94"/>
                    </a:lnTo>
                    <a:lnTo>
                      <a:pt x="7307" y="187"/>
                    </a:lnTo>
                    <a:lnTo>
                      <a:pt x="7307" y="281"/>
                    </a:lnTo>
                    <a:lnTo>
                      <a:pt x="7400" y="328"/>
                    </a:lnTo>
                    <a:lnTo>
                      <a:pt x="7400" y="375"/>
                    </a:lnTo>
                    <a:lnTo>
                      <a:pt x="7400" y="19203"/>
                    </a:lnTo>
                    <a:lnTo>
                      <a:pt x="7400" y="20561"/>
                    </a:lnTo>
                    <a:lnTo>
                      <a:pt x="7400" y="20889"/>
                    </a:lnTo>
                    <a:lnTo>
                      <a:pt x="7354" y="20936"/>
                    </a:lnTo>
                    <a:lnTo>
                      <a:pt x="7213" y="21076"/>
                    </a:lnTo>
                    <a:lnTo>
                      <a:pt x="6745" y="21545"/>
                    </a:lnTo>
                    <a:lnTo>
                      <a:pt x="4871" y="23418"/>
                    </a:lnTo>
                    <a:lnTo>
                      <a:pt x="1077" y="27212"/>
                    </a:lnTo>
                    <a:lnTo>
                      <a:pt x="562" y="27727"/>
                    </a:lnTo>
                    <a:lnTo>
                      <a:pt x="281" y="28008"/>
                    </a:lnTo>
                    <a:lnTo>
                      <a:pt x="141" y="28149"/>
                    </a:lnTo>
                    <a:lnTo>
                      <a:pt x="94" y="28196"/>
                    </a:lnTo>
                    <a:lnTo>
                      <a:pt x="94" y="28242"/>
                    </a:lnTo>
                    <a:lnTo>
                      <a:pt x="94" y="28336"/>
                    </a:lnTo>
                    <a:lnTo>
                      <a:pt x="94" y="29835"/>
                    </a:lnTo>
                    <a:lnTo>
                      <a:pt x="94" y="32832"/>
                    </a:lnTo>
                    <a:lnTo>
                      <a:pt x="94" y="38734"/>
                    </a:lnTo>
                    <a:lnTo>
                      <a:pt x="94" y="50630"/>
                    </a:lnTo>
                    <a:lnTo>
                      <a:pt x="94" y="68053"/>
                    </a:lnTo>
                    <a:lnTo>
                      <a:pt x="0" y="68147"/>
                    </a:lnTo>
                    <a:lnTo>
                      <a:pt x="0" y="68241"/>
                    </a:lnTo>
                    <a:lnTo>
                      <a:pt x="0" y="68287"/>
                    </a:lnTo>
                    <a:lnTo>
                      <a:pt x="47" y="68334"/>
                    </a:lnTo>
                    <a:lnTo>
                      <a:pt x="94" y="68381"/>
                    </a:lnTo>
                    <a:lnTo>
                      <a:pt x="188" y="68428"/>
                    </a:lnTo>
                    <a:lnTo>
                      <a:pt x="234" y="68381"/>
                    </a:lnTo>
                    <a:lnTo>
                      <a:pt x="281" y="68334"/>
                    </a:lnTo>
                    <a:lnTo>
                      <a:pt x="328" y="68287"/>
                    </a:lnTo>
                    <a:lnTo>
                      <a:pt x="328" y="68241"/>
                    </a:lnTo>
                    <a:lnTo>
                      <a:pt x="328" y="68147"/>
                    </a:lnTo>
                    <a:lnTo>
                      <a:pt x="234" y="68053"/>
                    </a:lnTo>
                    <a:lnTo>
                      <a:pt x="234" y="50630"/>
                    </a:lnTo>
                    <a:lnTo>
                      <a:pt x="234" y="38734"/>
                    </a:lnTo>
                    <a:lnTo>
                      <a:pt x="234" y="32832"/>
                    </a:lnTo>
                    <a:lnTo>
                      <a:pt x="234" y="29835"/>
                    </a:lnTo>
                    <a:lnTo>
                      <a:pt x="234" y="28336"/>
                    </a:lnTo>
                    <a:lnTo>
                      <a:pt x="234" y="28289"/>
                    </a:lnTo>
                    <a:lnTo>
                      <a:pt x="281" y="28242"/>
                    </a:lnTo>
                    <a:lnTo>
                      <a:pt x="422" y="28102"/>
                    </a:lnTo>
                    <a:lnTo>
                      <a:pt x="656" y="27868"/>
                    </a:lnTo>
                    <a:lnTo>
                      <a:pt x="1218" y="27353"/>
                    </a:lnTo>
                    <a:lnTo>
                      <a:pt x="4965" y="23559"/>
                    </a:lnTo>
                    <a:lnTo>
                      <a:pt x="6885" y="21638"/>
                    </a:lnTo>
                    <a:lnTo>
                      <a:pt x="7354" y="21170"/>
                    </a:lnTo>
                    <a:lnTo>
                      <a:pt x="7447" y="21076"/>
                    </a:lnTo>
                    <a:lnTo>
                      <a:pt x="7541" y="20983"/>
                    </a:lnTo>
                    <a:lnTo>
                      <a:pt x="7541" y="20936"/>
                    </a:lnTo>
                    <a:lnTo>
                      <a:pt x="7541" y="20889"/>
                    </a:lnTo>
                    <a:lnTo>
                      <a:pt x="7541" y="20561"/>
                    </a:lnTo>
                    <a:lnTo>
                      <a:pt x="7541" y="19203"/>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a:extLst>
                  <a:ext uri="{FF2B5EF4-FFF2-40B4-BE49-F238E27FC236}">
                    <a16:creationId xmlns:a16="http://schemas.microsoft.com/office/drawing/2014/main" id="{96FAC8C9-C207-9DAB-D90C-19C9612CD3BE}"/>
                  </a:ext>
                </a:extLst>
              </p:cNvPr>
              <p:cNvSpPr/>
              <p:nvPr/>
            </p:nvSpPr>
            <p:spPr>
              <a:xfrm>
                <a:off x="7329101" y="3584814"/>
                <a:ext cx="348302" cy="3102526"/>
              </a:xfrm>
              <a:custGeom>
                <a:avLst/>
                <a:gdLst/>
                <a:ahLst/>
                <a:cxnLst/>
                <a:rect l="l" t="t" r="r" b="b"/>
                <a:pathLst>
                  <a:path w="7682" h="68428" extrusionOk="0">
                    <a:moveTo>
                      <a:pt x="7400" y="0"/>
                    </a:moveTo>
                    <a:lnTo>
                      <a:pt x="7353" y="47"/>
                    </a:lnTo>
                    <a:lnTo>
                      <a:pt x="7307" y="94"/>
                    </a:lnTo>
                    <a:lnTo>
                      <a:pt x="7307" y="187"/>
                    </a:lnTo>
                    <a:lnTo>
                      <a:pt x="7307" y="281"/>
                    </a:lnTo>
                    <a:lnTo>
                      <a:pt x="7400" y="328"/>
                    </a:lnTo>
                    <a:lnTo>
                      <a:pt x="7400" y="375"/>
                    </a:lnTo>
                    <a:lnTo>
                      <a:pt x="7400" y="18407"/>
                    </a:lnTo>
                    <a:lnTo>
                      <a:pt x="7400" y="19765"/>
                    </a:lnTo>
                    <a:lnTo>
                      <a:pt x="7400" y="20093"/>
                    </a:lnTo>
                    <a:lnTo>
                      <a:pt x="7400" y="20140"/>
                    </a:lnTo>
                    <a:lnTo>
                      <a:pt x="7353" y="20187"/>
                    </a:lnTo>
                    <a:lnTo>
                      <a:pt x="7260" y="20280"/>
                    </a:lnTo>
                    <a:lnTo>
                      <a:pt x="6745" y="20749"/>
                    </a:lnTo>
                    <a:lnTo>
                      <a:pt x="4871" y="22669"/>
                    </a:lnTo>
                    <a:lnTo>
                      <a:pt x="1077" y="26416"/>
                    </a:lnTo>
                    <a:lnTo>
                      <a:pt x="562" y="26978"/>
                    </a:lnTo>
                    <a:lnTo>
                      <a:pt x="281" y="27212"/>
                    </a:lnTo>
                    <a:lnTo>
                      <a:pt x="141" y="27353"/>
                    </a:lnTo>
                    <a:lnTo>
                      <a:pt x="94" y="27399"/>
                    </a:lnTo>
                    <a:lnTo>
                      <a:pt x="94" y="27446"/>
                    </a:lnTo>
                    <a:lnTo>
                      <a:pt x="94" y="27493"/>
                    </a:lnTo>
                    <a:lnTo>
                      <a:pt x="94" y="27587"/>
                    </a:lnTo>
                    <a:lnTo>
                      <a:pt x="94" y="29085"/>
                    </a:lnTo>
                    <a:lnTo>
                      <a:pt x="94" y="32130"/>
                    </a:lnTo>
                    <a:lnTo>
                      <a:pt x="94" y="38172"/>
                    </a:lnTo>
                    <a:lnTo>
                      <a:pt x="94" y="50209"/>
                    </a:lnTo>
                    <a:lnTo>
                      <a:pt x="94" y="68053"/>
                    </a:lnTo>
                    <a:lnTo>
                      <a:pt x="0" y="68147"/>
                    </a:lnTo>
                    <a:lnTo>
                      <a:pt x="0" y="68241"/>
                    </a:lnTo>
                    <a:lnTo>
                      <a:pt x="0" y="68287"/>
                    </a:lnTo>
                    <a:lnTo>
                      <a:pt x="47" y="68334"/>
                    </a:lnTo>
                    <a:lnTo>
                      <a:pt x="94" y="68381"/>
                    </a:lnTo>
                    <a:lnTo>
                      <a:pt x="187" y="68428"/>
                    </a:lnTo>
                    <a:lnTo>
                      <a:pt x="234" y="68381"/>
                    </a:lnTo>
                    <a:lnTo>
                      <a:pt x="281" y="68334"/>
                    </a:lnTo>
                    <a:lnTo>
                      <a:pt x="328" y="68287"/>
                    </a:lnTo>
                    <a:lnTo>
                      <a:pt x="375" y="68241"/>
                    </a:lnTo>
                    <a:lnTo>
                      <a:pt x="328" y="68147"/>
                    </a:lnTo>
                    <a:lnTo>
                      <a:pt x="234" y="68053"/>
                    </a:lnTo>
                    <a:lnTo>
                      <a:pt x="281" y="68053"/>
                    </a:lnTo>
                    <a:lnTo>
                      <a:pt x="281" y="50209"/>
                    </a:lnTo>
                    <a:lnTo>
                      <a:pt x="281" y="38172"/>
                    </a:lnTo>
                    <a:lnTo>
                      <a:pt x="281" y="32130"/>
                    </a:lnTo>
                    <a:lnTo>
                      <a:pt x="281" y="29085"/>
                    </a:lnTo>
                    <a:lnTo>
                      <a:pt x="281" y="27587"/>
                    </a:lnTo>
                    <a:lnTo>
                      <a:pt x="281" y="27540"/>
                    </a:lnTo>
                    <a:lnTo>
                      <a:pt x="281" y="27493"/>
                    </a:lnTo>
                    <a:lnTo>
                      <a:pt x="422" y="27353"/>
                    </a:lnTo>
                    <a:lnTo>
                      <a:pt x="703" y="27071"/>
                    </a:lnTo>
                    <a:lnTo>
                      <a:pt x="1218" y="26556"/>
                    </a:lnTo>
                    <a:lnTo>
                      <a:pt x="5012" y="22763"/>
                    </a:lnTo>
                    <a:lnTo>
                      <a:pt x="6885" y="20889"/>
                    </a:lnTo>
                    <a:lnTo>
                      <a:pt x="7353" y="20421"/>
                    </a:lnTo>
                    <a:lnTo>
                      <a:pt x="7494" y="20280"/>
                    </a:lnTo>
                    <a:lnTo>
                      <a:pt x="7541" y="20187"/>
                    </a:lnTo>
                    <a:lnTo>
                      <a:pt x="7588" y="20093"/>
                    </a:lnTo>
                    <a:lnTo>
                      <a:pt x="7588" y="19765"/>
                    </a:lnTo>
                    <a:lnTo>
                      <a:pt x="7588" y="18407"/>
                    </a:lnTo>
                    <a:lnTo>
                      <a:pt x="7588" y="375"/>
                    </a:lnTo>
                    <a:lnTo>
                      <a:pt x="7541" y="328"/>
                    </a:lnTo>
                    <a:lnTo>
                      <a:pt x="7634" y="281"/>
                    </a:lnTo>
                    <a:lnTo>
                      <a:pt x="7681" y="187"/>
                    </a:lnTo>
                    <a:lnTo>
                      <a:pt x="7634"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 name="Google Shape;754;p36">
              <a:extLst>
                <a:ext uri="{FF2B5EF4-FFF2-40B4-BE49-F238E27FC236}">
                  <a16:creationId xmlns:a16="http://schemas.microsoft.com/office/drawing/2014/main" id="{050174D3-0E9B-2C51-5E3A-7331AEB1DDFB}"/>
                </a:ext>
              </a:extLst>
            </p:cNvPr>
            <p:cNvSpPr/>
            <p:nvPr/>
          </p:nvSpPr>
          <p:spPr>
            <a:xfrm rot="10800000" flipH="1">
              <a:off x="2426090" y="3326821"/>
              <a:ext cx="3988106" cy="2268043"/>
            </a:xfrm>
            <a:custGeom>
              <a:avLst/>
              <a:gdLst/>
              <a:ahLst/>
              <a:cxnLst/>
              <a:rect l="l" t="t" r="r" b="b"/>
              <a:pathLst>
                <a:path w="87960" h="50023" extrusionOk="0">
                  <a:moveTo>
                    <a:pt x="94" y="1"/>
                  </a:moveTo>
                  <a:lnTo>
                    <a:pt x="47" y="48"/>
                  </a:lnTo>
                  <a:lnTo>
                    <a:pt x="0" y="94"/>
                  </a:lnTo>
                  <a:lnTo>
                    <a:pt x="0" y="141"/>
                  </a:lnTo>
                  <a:lnTo>
                    <a:pt x="0" y="282"/>
                  </a:lnTo>
                  <a:lnTo>
                    <a:pt x="94" y="329"/>
                  </a:lnTo>
                  <a:lnTo>
                    <a:pt x="94" y="12740"/>
                  </a:lnTo>
                  <a:lnTo>
                    <a:pt x="94" y="13255"/>
                  </a:lnTo>
                  <a:lnTo>
                    <a:pt x="281" y="13490"/>
                  </a:lnTo>
                  <a:lnTo>
                    <a:pt x="469" y="13630"/>
                  </a:lnTo>
                  <a:lnTo>
                    <a:pt x="1124" y="14333"/>
                  </a:lnTo>
                  <a:lnTo>
                    <a:pt x="2483" y="15644"/>
                  </a:lnTo>
                  <a:lnTo>
                    <a:pt x="5152" y="18361"/>
                  </a:lnTo>
                  <a:lnTo>
                    <a:pt x="10538" y="23747"/>
                  </a:lnTo>
                  <a:lnTo>
                    <a:pt x="21358" y="34519"/>
                  </a:lnTo>
                  <a:lnTo>
                    <a:pt x="21967" y="35175"/>
                  </a:lnTo>
                  <a:lnTo>
                    <a:pt x="22294" y="35503"/>
                  </a:lnTo>
                  <a:lnTo>
                    <a:pt x="22482" y="35643"/>
                  </a:lnTo>
                  <a:lnTo>
                    <a:pt x="22575" y="35737"/>
                  </a:lnTo>
                  <a:lnTo>
                    <a:pt x="22575" y="35784"/>
                  </a:lnTo>
                  <a:lnTo>
                    <a:pt x="82667" y="35784"/>
                  </a:lnTo>
                  <a:lnTo>
                    <a:pt x="82807" y="35971"/>
                  </a:lnTo>
                  <a:lnTo>
                    <a:pt x="83416" y="36580"/>
                  </a:lnTo>
                  <a:lnTo>
                    <a:pt x="84681" y="37798"/>
                  </a:lnTo>
                  <a:lnTo>
                    <a:pt x="86554" y="39718"/>
                  </a:lnTo>
                  <a:lnTo>
                    <a:pt x="87491" y="40655"/>
                  </a:lnTo>
                  <a:lnTo>
                    <a:pt x="87631" y="40748"/>
                  </a:lnTo>
                  <a:lnTo>
                    <a:pt x="87678" y="40842"/>
                  </a:lnTo>
                  <a:lnTo>
                    <a:pt x="87725" y="40842"/>
                  </a:lnTo>
                  <a:lnTo>
                    <a:pt x="87725" y="41170"/>
                  </a:lnTo>
                  <a:lnTo>
                    <a:pt x="87725" y="41826"/>
                  </a:lnTo>
                  <a:lnTo>
                    <a:pt x="87725" y="47212"/>
                  </a:lnTo>
                  <a:lnTo>
                    <a:pt x="87725" y="49647"/>
                  </a:lnTo>
                  <a:lnTo>
                    <a:pt x="87725" y="49694"/>
                  </a:lnTo>
                  <a:lnTo>
                    <a:pt x="87631" y="49741"/>
                  </a:lnTo>
                  <a:lnTo>
                    <a:pt x="87631" y="49835"/>
                  </a:lnTo>
                  <a:lnTo>
                    <a:pt x="87631" y="49928"/>
                  </a:lnTo>
                  <a:lnTo>
                    <a:pt x="87678" y="49975"/>
                  </a:lnTo>
                  <a:lnTo>
                    <a:pt x="87725" y="50022"/>
                  </a:lnTo>
                  <a:lnTo>
                    <a:pt x="87866" y="50022"/>
                  </a:lnTo>
                  <a:lnTo>
                    <a:pt x="87912" y="49975"/>
                  </a:lnTo>
                  <a:lnTo>
                    <a:pt x="87959" y="49928"/>
                  </a:lnTo>
                  <a:lnTo>
                    <a:pt x="87959" y="49835"/>
                  </a:lnTo>
                  <a:lnTo>
                    <a:pt x="87959" y="49741"/>
                  </a:lnTo>
                  <a:lnTo>
                    <a:pt x="87866" y="49694"/>
                  </a:lnTo>
                  <a:lnTo>
                    <a:pt x="87866" y="49647"/>
                  </a:lnTo>
                  <a:lnTo>
                    <a:pt x="87866" y="47212"/>
                  </a:lnTo>
                  <a:lnTo>
                    <a:pt x="87866" y="41826"/>
                  </a:lnTo>
                  <a:lnTo>
                    <a:pt x="87866" y="41170"/>
                  </a:lnTo>
                  <a:lnTo>
                    <a:pt x="87866" y="40795"/>
                  </a:lnTo>
                  <a:lnTo>
                    <a:pt x="87866" y="40748"/>
                  </a:lnTo>
                  <a:lnTo>
                    <a:pt x="87819" y="40702"/>
                  </a:lnTo>
                  <a:lnTo>
                    <a:pt x="87725" y="40655"/>
                  </a:lnTo>
                  <a:lnTo>
                    <a:pt x="87631" y="40514"/>
                  </a:lnTo>
                  <a:lnTo>
                    <a:pt x="86695" y="39578"/>
                  </a:lnTo>
                  <a:lnTo>
                    <a:pt x="84774" y="37704"/>
                  </a:lnTo>
                  <a:lnTo>
                    <a:pt x="83557" y="36439"/>
                  </a:lnTo>
                  <a:lnTo>
                    <a:pt x="82948" y="35831"/>
                  </a:lnTo>
                  <a:lnTo>
                    <a:pt x="82760" y="35690"/>
                  </a:lnTo>
                  <a:lnTo>
                    <a:pt x="82714" y="35643"/>
                  </a:lnTo>
                  <a:lnTo>
                    <a:pt x="82714" y="35596"/>
                  </a:lnTo>
                  <a:lnTo>
                    <a:pt x="22622" y="35596"/>
                  </a:lnTo>
                  <a:lnTo>
                    <a:pt x="22575" y="35550"/>
                  </a:lnTo>
                  <a:lnTo>
                    <a:pt x="22435" y="35362"/>
                  </a:lnTo>
                  <a:lnTo>
                    <a:pt x="22107" y="35034"/>
                  </a:lnTo>
                  <a:lnTo>
                    <a:pt x="21451" y="34426"/>
                  </a:lnTo>
                  <a:lnTo>
                    <a:pt x="10679" y="23606"/>
                  </a:lnTo>
                  <a:lnTo>
                    <a:pt x="5293" y="18220"/>
                  </a:lnTo>
                  <a:lnTo>
                    <a:pt x="2576" y="15550"/>
                  </a:lnTo>
                  <a:lnTo>
                    <a:pt x="1265" y="14192"/>
                  </a:lnTo>
                  <a:lnTo>
                    <a:pt x="562" y="13536"/>
                  </a:lnTo>
                  <a:lnTo>
                    <a:pt x="281" y="13209"/>
                  </a:lnTo>
                  <a:lnTo>
                    <a:pt x="281" y="12740"/>
                  </a:lnTo>
                  <a:lnTo>
                    <a:pt x="281" y="329"/>
                  </a:lnTo>
                  <a:lnTo>
                    <a:pt x="234" y="329"/>
                  </a:lnTo>
                  <a:lnTo>
                    <a:pt x="328" y="282"/>
                  </a:lnTo>
                  <a:lnTo>
                    <a:pt x="375" y="141"/>
                  </a:lnTo>
                  <a:lnTo>
                    <a:pt x="328" y="94"/>
                  </a:lnTo>
                  <a:lnTo>
                    <a:pt x="281" y="48"/>
                  </a:lnTo>
                  <a:lnTo>
                    <a:pt x="23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 name="Google Shape;755;p36">
              <a:extLst>
                <a:ext uri="{FF2B5EF4-FFF2-40B4-BE49-F238E27FC236}">
                  <a16:creationId xmlns:a16="http://schemas.microsoft.com/office/drawing/2014/main" id="{89B3E3D3-FC15-43B1-56FA-B86E3C7E4C5B}"/>
                </a:ext>
              </a:extLst>
            </p:cNvPr>
            <p:cNvGrpSpPr/>
            <p:nvPr/>
          </p:nvGrpSpPr>
          <p:grpSpPr>
            <a:xfrm>
              <a:off x="8388742" y="2764878"/>
              <a:ext cx="1471691" cy="263380"/>
              <a:chOff x="8388742" y="2469903"/>
              <a:chExt cx="1471691" cy="263380"/>
            </a:xfrm>
          </p:grpSpPr>
          <p:sp>
            <p:nvSpPr>
              <p:cNvPr id="756" name="Google Shape;756;p36">
                <a:extLst>
                  <a:ext uri="{FF2B5EF4-FFF2-40B4-BE49-F238E27FC236}">
                    <a16:creationId xmlns:a16="http://schemas.microsoft.com/office/drawing/2014/main" id="{AF14932C-78BF-A05F-F010-BC65C00ABA04}"/>
                  </a:ext>
                </a:extLst>
              </p:cNvPr>
              <p:cNvSpPr/>
              <p:nvPr/>
            </p:nvSpPr>
            <p:spPr>
              <a:xfrm>
                <a:off x="8388742" y="2469903"/>
                <a:ext cx="1471691" cy="14917"/>
              </a:xfrm>
              <a:custGeom>
                <a:avLst/>
                <a:gdLst/>
                <a:ahLst/>
                <a:cxnLst/>
                <a:rect l="l" t="t" r="r" b="b"/>
                <a:pathLst>
                  <a:path w="32459" h="329" extrusionOk="0">
                    <a:moveTo>
                      <a:pt x="94" y="1"/>
                    </a:moveTo>
                    <a:lnTo>
                      <a:pt x="47" y="48"/>
                    </a:lnTo>
                    <a:lnTo>
                      <a:pt x="1" y="95"/>
                    </a:lnTo>
                    <a:lnTo>
                      <a:pt x="1" y="188"/>
                    </a:lnTo>
                    <a:lnTo>
                      <a:pt x="1" y="235"/>
                    </a:lnTo>
                    <a:lnTo>
                      <a:pt x="47" y="282"/>
                    </a:lnTo>
                    <a:lnTo>
                      <a:pt x="94" y="329"/>
                    </a:lnTo>
                    <a:lnTo>
                      <a:pt x="235" y="329"/>
                    </a:lnTo>
                    <a:lnTo>
                      <a:pt x="328" y="235"/>
                    </a:lnTo>
                    <a:lnTo>
                      <a:pt x="32084" y="235"/>
                    </a:lnTo>
                    <a:lnTo>
                      <a:pt x="32177" y="329"/>
                    </a:lnTo>
                    <a:lnTo>
                      <a:pt x="32318" y="329"/>
                    </a:lnTo>
                    <a:lnTo>
                      <a:pt x="32412" y="282"/>
                    </a:lnTo>
                    <a:lnTo>
                      <a:pt x="32412" y="235"/>
                    </a:lnTo>
                    <a:lnTo>
                      <a:pt x="32458" y="188"/>
                    </a:lnTo>
                    <a:lnTo>
                      <a:pt x="32412" y="95"/>
                    </a:lnTo>
                    <a:lnTo>
                      <a:pt x="32412" y="48"/>
                    </a:lnTo>
                    <a:lnTo>
                      <a:pt x="32318" y="1"/>
                    </a:lnTo>
                    <a:lnTo>
                      <a:pt x="32177" y="1"/>
                    </a:lnTo>
                    <a:lnTo>
                      <a:pt x="32084" y="95"/>
                    </a:lnTo>
                    <a:lnTo>
                      <a:pt x="328" y="95"/>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a:extLst>
                  <a:ext uri="{FF2B5EF4-FFF2-40B4-BE49-F238E27FC236}">
                    <a16:creationId xmlns:a16="http://schemas.microsoft.com/office/drawing/2014/main" id="{89472C01-0C1D-4F06-06C1-F1E1054F7BC6}"/>
                  </a:ext>
                </a:extLst>
              </p:cNvPr>
              <p:cNvSpPr/>
              <p:nvPr/>
            </p:nvSpPr>
            <p:spPr>
              <a:xfrm>
                <a:off x="8388742" y="2550608"/>
                <a:ext cx="1471691" cy="17048"/>
              </a:xfrm>
              <a:custGeom>
                <a:avLst/>
                <a:gdLst/>
                <a:ahLst/>
                <a:cxnLst/>
                <a:rect l="l" t="t" r="r" b="b"/>
                <a:pathLst>
                  <a:path w="32459" h="376" extrusionOk="0">
                    <a:moveTo>
                      <a:pt x="141" y="1"/>
                    </a:moveTo>
                    <a:lnTo>
                      <a:pt x="94" y="48"/>
                    </a:lnTo>
                    <a:lnTo>
                      <a:pt x="47" y="94"/>
                    </a:lnTo>
                    <a:lnTo>
                      <a:pt x="1" y="141"/>
                    </a:lnTo>
                    <a:lnTo>
                      <a:pt x="1" y="188"/>
                    </a:lnTo>
                    <a:lnTo>
                      <a:pt x="1" y="282"/>
                    </a:lnTo>
                    <a:lnTo>
                      <a:pt x="47" y="329"/>
                    </a:lnTo>
                    <a:lnTo>
                      <a:pt x="94" y="375"/>
                    </a:lnTo>
                    <a:lnTo>
                      <a:pt x="235" y="375"/>
                    </a:lnTo>
                    <a:lnTo>
                      <a:pt x="328" y="282"/>
                    </a:lnTo>
                    <a:lnTo>
                      <a:pt x="32084" y="282"/>
                    </a:lnTo>
                    <a:lnTo>
                      <a:pt x="32177" y="375"/>
                    </a:lnTo>
                    <a:lnTo>
                      <a:pt x="32318" y="375"/>
                    </a:lnTo>
                    <a:lnTo>
                      <a:pt x="32412" y="329"/>
                    </a:lnTo>
                    <a:lnTo>
                      <a:pt x="32412" y="282"/>
                    </a:lnTo>
                    <a:lnTo>
                      <a:pt x="32458" y="188"/>
                    </a:lnTo>
                    <a:lnTo>
                      <a:pt x="32412" y="141"/>
                    </a:lnTo>
                    <a:lnTo>
                      <a:pt x="32412" y="94"/>
                    </a:lnTo>
                    <a:lnTo>
                      <a:pt x="32318" y="48"/>
                    </a:lnTo>
                    <a:lnTo>
                      <a:pt x="32271" y="1"/>
                    </a:lnTo>
                    <a:lnTo>
                      <a:pt x="32177" y="48"/>
                    </a:lnTo>
                    <a:lnTo>
                      <a:pt x="32084" y="141"/>
                    </a:lnTo>
                    <a:lnTo>
                      <a:pt x="32084" y="94"/>
                    </a:lnTo>
                    <a:lnTo>
                      <a:pt x="328" y="94"/>
                    </a:lnTo>
                    <a:lnTo>
                      <a:pt x="328" y="141"/>
                    </a:lnTo>
                    <a:lnTo>
                      <a:pt x="235" y="48"/>
                    </a:lnTo>
                    <a:lnTo>
                      <a:pt x="1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a:extLst>
                  <a:ext uri="{FF2B5EF4-FFF2-40B4-BE49-F238E27FC236}">
                    <a16:creationId xmlns:a16="http://schemas.microsoft.com/office/drawing/2014/main" id="{5615A1F6-6BFC-7AE5-EAAA-E7223A24E10F}"/>
                  </a:ext>
                </a:extLst>
              </p:cNvPr>
              <p:cNvSpPr/>
              <p:nvPr/>
            </p:nvSpPr>
            <p:spPr>
              <a:xfrm>
                <a:off x="8388742" y="2633445"/>
                <a:ext cx="1471691" cy="17048"/>
              </a:xfrm>
              <a:custGeom>
                <a:avLst/>
                <a:gdLst/>
                <a:ahLst/>
                <a:cxnLst/>
                <a:rect l="l" t="t" r="r" b="b"/>
                <a:pathLst>
                  <a:path w="32459" h="376" extrusionOk="0">
                    <a:moveTo>
                      <a:pt x="94" y="0"/>
                    </a:moveTo>
                    <a:lnTo>
                      <a:pt x="47" y="47"/>
                    </a:lnTo>
                    <a:lnTo>
                      <a:pt x="1" y="141"/>
                    </a:lnTo>
                    <a:lnTo>
                      <a:pt x="1" y="188"/>
                    </a:lnTo>
                    <a:lnTo>
                      <a:pt x="1" y="281"/>
                    </a:lnTo>
                    <a:lnTo>
                      <a:pt x="47" y="328"/>
                    </a:lnTo>
                    <a:lnTo>
                      <a:pt x="94" y="375"/>
                    </a:lnTo>
                    <a:lnTo>
                      <a:pt x="141" y="375"/>
                    </a:lnTo>
                    <a:lnTo>
                      <a:pt x="235" y="328"/>
                    </a:lnTo>
                    <a:lnTo>
                      <a:pt x="328" y="281"/>
                    </a:lnTo>
                    <a:lnTo>
                      <a:pt x="32084" y="281"/>
                    </a:lnTo>
                    <a:lnTo>
                      <a:pt x="32177" y="328"/>
                    </a:lnTo>
                    <a:lnTo>
                      <a:pt x="32271" y="375"/>
                    </a:lnTo>
                    <a:lnTo>
                      <a:pt x="32318" y="375"/>
                    </a:lnTo>
                    <a:lnTo>
                      <a:pt x="32412" y="328"/>
                    </a:lnTo>
                    <a:lnTo>
                      <a:pt x="32412" y="281"/>
                    </a:lnTo>
                    <a:lnTo>
                      <a:pt x="32458" y="188"/>
                    </a:lnTo>
                    <a:lnTo>
                      <a:pt x="32412" y="141"/>
                    </a:lnTo>
                    <a:lnTo>
                      <a:pt x="32412" y="47"/>
                    </a:lnTo>
                    <a:lnTo>
                      <a:pt x="32318" y="0"/>
                    </a:lnTo>
                    <a:lnTo>
                      <a:pt x="32271" y="0"/>
                    </a:lnTo>
                    <a:lnTo>
                      <a:pt x="32177" y="47"/>
                    </a:lnTo>
                    <a:lnTo>
                      <a:pt x="32084" y="94"/>
                    </a:lnTo>
                    <a:lnTo>
                      <a:pt x="328" y="94"/>
                    </a:lnTo>
                    <a:lnTo>
                      <a:pt x="235" y="47"/>
                    </a:lnTo>
                    <a:lnTo>
                      <a:pt x="1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a:extLst>
                  <a:ext uri="{FF2B5EF4-FFF2-40B4-BE49-F238E27FC236}">
                    <a16:creationId xmlns:a16="http://schemas.microsoft.com/office/drawing/2014/main" id="{A81474E6-DC8A-3265-3DCC-EBFC7F2966FF}"/>
                  </a:ext>
                </a:extLst>
              </p:cNvPr>
              <p:cNvSpPr/>
              <p:nvPr/>
            </p:nvSpPr>
            <p:spPr>
              <a:xfrm>
                <a:off x="8388742" y="2716235"/>
                <a:ext cx="1471691" cy="17048"/>
              </a:xfrm>
              <a:custGeom>
                <a:avLst/>
                <a:gdLst/>
                <a:ahLst/>
                <a:cxnLst/>
                <a:rect l="l" t="t" r="r" b="b"/>
                <a:pathLst>
                  <a:path w="32459" h="376" extrusionOk="0">
                    <a:moveTo>
                      <a:pt x="94" y="1"/>
                    </a:moveTo>
                    <a:lnTo>
                      <a:pt x="47" y="48"/>
                    </a:lnTo>
                    <a:lnTo>
                      <a:pt x="1" y="95"/>
                    </a:lnTo>
                    <a:lnTo>
                      <a:pt x="1" y="188"/>
                    </a:lnTo>
                    <a:lnTo>
                      <a:pt x="1" y="235"/>
                    </a:lnTo>
                    <a:lnTo>
                      <a:pt x="47" y="329"/>
                    </a:lnTo>
                    <a:lnTo>
                      <a:pt x="94" y="329"/>
                    </a:lnTo>
                    <a:lnTo>
                      <a:pt x="141" y="376"/>
                    </a:lnTo>
                    <a:lnTo>
                      <a:pt x="235" y="329"/>
                    </a:lnTo>
                    <a:lnTo>
                      <a:pt x="328" y="282"/>
                    </a:lnTo>
                    <a:lnTo>
                      <a:pt x="32084" y="282"/>
                    </a:lnTo>
                    <a:lnTo>
                      <a:pt x="32177" y="329"/>
                    </a:lnTo>
                    <a:lnTo>
                      <a:pt x="32271" y="376"/>
                    </a:lnTo>
                    <a:lnTo>
                      <a:pt x="32318" y="329"/>
                    </a:lnTo>
                    <a:lnTo>
                      <a:pt x="32412" y="329"/>
                    </a:lnTo>
                    <a:lnTo>
                      <a:pt x="32412" y="235"/>
                    </a:lnTo>
                    <a:lnTo>
                      <a:pt x="32458" y="188"/>
                    </a:lnTo>
                    <a:lnTo>
                      <a:pt x="32412" y="95"/>
                    </a:lnTo>
                    <a:lnTo>
                      <a:pt x="32412" y="48"/>
                    </a:lnTo>
                    <a:lnTo>
                      <a:pt x="32318" y="1"/>
                    </a:lnTo>
                    <a:lnTo>
                      <a:pt x="32271" y="1"/>
                    </a:lnTo>
                    <a:lnTo>
                      <a:pt x="32177" y="48"/>
                    </a:lnTo>
                    <a:lnTo>
                      <a:pt x="32084" y="95"/>
                    </a:lnTo>
                    <a:lnTo>
                      <a:pt x="328" y="95"/>
                    </a:lnTo>
                    <a:lnTo>
                      <a:pt x="235" y="48"/>
                    </a:lnTo>
                    <a:lnTo>
                      <a:pt x="1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0" name="Google Shape;760;p36">
              <a:extLst>
                <a:ext uri="{FF2B5EF4-FFF2-40B4-BE49-F238E27FC236}">
                  <a16:creationId xmlns:a16="http://schemas.microsoft.com/office/drawing/2014/main" id="{B21DF701-9CDB-C5AE-6F92-9B040F12BDFF}"/>
                </a:ext>
              </a:extLst>
            </p:cNvPr>
            <p:cNvSpPr/>
            <p:nvPr/>
          </p:nvSpPr>
          <p:spPr>
            <a:xfrm flipH="1">
              <a:off x="6840398" y="3584814"/>
              <a:ext cx="197501" cy="3102526"/>
            </a:xfrm>
            <a:custGeom>
              <a:avLst/>
              <a:gdLst/>
              <a:ahLst/>
              <a:cxnLst/>
              <a:rect l="l" t="t" r="r" b="b"/>
              <a:pathLst>
                <a:path w="4356" h="68428" extrusionOk="0">
                  <a:moveTo>
                    <a:pt x="141" y="0"/>
                  </a:moveTo>
                  <a:lnTo>
                    <a:pt x="47" y="47"/>
                  </a:lnTo>
                  <a:lnTo>
                    <a:pt x="0" y="94"/>
                  </a:lnTo>
                  <a:lnTo>
                    <a:pt x="0" y="187"/>
                  </a:lnTo>
                  <a:lnTo>
                    <a:pt x="47" y="281"/>
                  </a:lnTo>
                  <a:lnTo>
                    <a:pt x="94" y="328"/>
                  </a:lnTo>
                  <a:lnTo>
                    <a:pt x="94" y="375"/>
                  </a:lnTo>
                  <a:lnTo>
                    <a:pt x="94" y="28617"/>
                  </a:lnTo>
                  <a:lnTo>
                    <a:pt x="94" y="29273"/>
                  </a:lnTo>
                  <a:lnTo>
                    <a:pt x="94" y="29601"/>
                  </a:lnTo>
                  <a:lnTo>
                    <a:pt x="94" y="29741"/>
                  </a:lnTo>
                  <a:lnTo>
                    <a:pt x="141" y="29788"/>
                  </a:lnTo>
                  <a:lnTo>
                    <a:pt x="188" y="29835"/>
                  </a:lnTo>
                  <a:lnTo>
                    <a:pt x="281" y="29929"/>
                  </a:lnTo>
                  <a:lnTo>
                    <a:pt x="1265" y="30912"/>
                  </a:lnTo>
                  <a:lnTo>
                    <a:pt x="3185" y="32832"/>
                  </a:lnTo>
                  <a:lnTo>
                    <a:pt x="4075" y="33722"/>
                  </a:lnTo>
                  <a:lnTo>
                    <a:pt x="4075" y="33769"/>
                  </a:lnTo>
                  <a:lnTo>
                    <a:pt x="4075" y="33956"/>
                  </a:lnTo>
                  <a:lnTo>
                    <a:pt x="4075" y="34237"/>
                  </a:lnTo>
                  <a:lnTo>
                    <a:pt x="4075" y="34893"/>
                  </a:lnTo>
                  <a:lnTo>
                    <a:pt x="4075" y="37375"/>
                  </a:lnTo>
                  <a:lnTo>
                    <a:pt x="4075" y="42434"/>
                  </a:lnTo>
                  <a:lnTo>
                    <a:pt x="4075" y="52504"/>
                  </a:lnTo>
                  <a:lnTo>
                    <a:pt x="4075" y="68053"/>
                  </a:lnTo>
                  <a:lnTo>
                    <a:pt x="4028" y="68147"/>
                  </a:lnTo>
                  <a:lnTo>
                    <a:pt x="3981" y="68241"/>
                  </a:lnTo>
                  <a:lnTo>
                    <a:pt x="4028" y="68287"/>
                  </a:lnTo>
                  <a:lnTo>
                    <a:pt x="4028" y="68334"/>
                  </a:lnTo>
                  <a:lnTo>
                    <a:pt x="4122" y="68381"/>
                  </a:lnTo>
                  <a:lnTo>
                    <a:pt x="4169" y="68428"/>
                  </a:lnTo>
                  <a:lnTo>
                    <a:pt x="4262" y="68381"/>
                  </a:lnTo>
                  <a:lnTo>
                    <a:pt x="4309" y="68334"/>
                  </a:lnTo>
                  <a:lnTo>
                    <a:pt x="4356" y="68287"/>
                  </a:lnTo>
                  <a:lnTo>
                    <a:pt x="4356" y="68241"/>
                  </a:lnTo>
                  <a:lnTo>
                    <a:pt x="4309" y="68147"/>
                  </a:lnTo>
                  <a:lnTo>
                    <a:pt x="4262" y="68053"/>
                  </a:lnTo>
                  <a:lnTo>
                    <a:pt x="4262" y="52504"/>
                  </a:lnTo>
                  <a:lnTo>
                    <a:pt x="4262" y="42434"/>
                  </a:lnTo>
                  <a:lnTo>
                    <a:pt x="4262" y="37375"/>
                  </a:lnTo>
                  <a:lnTo>
                    <a:pt x="4262" y="34893"/>
                  </a:lnTo>
                  <a:lnTo>
                    <a:pt x="4262" y="34237"/>
                  </a:lnTo>
                  <a:lnTo>
                    <a:pt x="4262" y="33956"/>
                  </a:lnTo>
                  <a:lnTo>
                    <a:pt x="4262" y="33769"/>
                  </a:lnTo>
                  <a:lnTo>
                    <a:pt x="4262" y="33675"/>
                  </a:lnTo>
                  <a:lnTo>
                    <a:pt x="4169" y="33582"/>
                  </a:lnTo>
                  <a:lnTo>
                    <a:pt x="3279" y="32692"/>
                  </a:lnTo>
                  <a:lnTo>
                    <a:pt x="1358" y="30772"/>
                  </a:lnTo>
                  <a:lnTo>
                    <a:pt x="422" y="29835"/>
                  </a:lnTo>
                  <a:lnTo>
                    <a:pt x="281" y="29694"/>
                  </a:lnTo>
                  <a:lnTo>
                    <a:pt x="281" y="29647"/>
                  </a:lnTo>
                  <a:lnTo>
                    <a:pt x="281" y="29601"/>
                  </a:lnTo>
                  <a:lnTo>
                    <a:pt x="281" y="29273"/>
                  </a:lnTo>
                  <a:lnTo>
                    <a:pt x="281" y="28617"/>
                  </a:lnTo>
                  <a:lnTo>
                    <a:pt x="281" y="375"/>
                  </a:lnTo>
                  <a:lnTo>
                    <a:pt x="281" y="328"/>
                  </a:lnTo>
                  <a:lnTo>
                    <a:pt x="328" y="281"/>
                  </a:lnTo>
                  <a:lnTo>
                    <a:pt x="375" y="187"/>
                  </a:lnTo>
                  <a:lnTo>
                    <a:pt x="375" y="94"/>
                  </a:lnTo>
                  <a:lnTo>
                    <a:pt x="328" y="47"/>
                  </a:lnTo>
                  <a:lnTo>
                    <a:pt x="28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1" name="Google Shape;761;p36">
              <a:extLst>
                <a:ext uri="{FF2B5EF4-FFF2-40B4-BE49-F238E27FC236}">
                  <a16:creationId xmlns:a16="http://schemas.microsoft.com/office/drawing/2014/main" id="{33F5858C-86A4-099D-B04B-FCE1AFFA8A5A}"/>
                </a:ext>
              </a:extLst>
            </p:cNvPr>
            <p:cNvGrpSpPr/>
            <p:nvPr/>
          </p:nvGrpSpPr>
          <p:grpSpPr>
            <a:xfrm flipH="1">
              <a:off x="7692835" y="497669"/>
              <a:ext cx="1238054" cy="1191399"/>
              <a:chOff x="6316160" y="278394"/>
              <a:chExt cx="1238054" cy="1191399"/>
            </a:xfrm>
          </p:grpSpPr>
          <p:sp>
            <p:nvSpPr>
              <p:cNvPr id="762" name="Google Shape;762;p36">
                <a:extLst>
                  <a:ext uri="{FF2B5EF4-FFF2-40B4-BE49-F238E27FC236}">
                    <a16:creationId xmlns:a16="http://schemas.microsoft.com/office/drawing/2014/main" id="{C52F2938-8DCA-D877-8527-30AC9AA487C7}"/>
                  </a:ext>
                </a:extLst>
              </p:cNvPr>
              <p:cNvSpPr/>
              <p:nvPr/>
            </p:nvSpPr>
            <p:spPr>
              <a:xfrm>
                <a:off x="6316160" y="278394"/>
                <a:ext cx="726301" cy="1191399"/>
              </a:xfrm>
              <a:custGeom>
                <a:avLst/>
                <a:gdLst/>
                <a:ahLst/>
                <a:cxnLst/>
                <a:rect l="l" t="t" r="r" b="b"/>
                <a:pathLst>
                  <a:path w="16019" h="26277" extrusionOk="0">
                    <a:moveTo>
                      <a:pt x="94" y="1"/>
                    </a:moveTo>
                    <a:lnTo>
                      <a:pt x="47" y="48"/>
                    </a:lnTo>
                    <a:lnTo>
                      <a:pt x="0" y="141"/>
                    </a:lnTo>
                    <a:lnTo>
                      <a:pt x="0" y="188"/>
                    </a:lnTo>
                    <a:lnTo>
                      <a:pt x="0" y="235"/>
                    </a:lnTo>
                    <a:lnTo>
                      <a:pt x="47" y="329"/>
                    </a:lnTo>
                    <a:lnTo>
                      <a:pt x="141" y="376"/>
                    </a:lnTo>
                    <a:lnTo>
                      <a:pt x="234" y="376"/>
                    </a:lnTo>
                    <a:lnTo>
                      <a:pt x="7353" y="7541"/>
                    </a:lnTo>
                    <a:lnTo>
                      <a:pt x="11850" y="11991"/>
                    </a:lnTo>
                    <a:lnTo>
                      <a:pt x="14051" y="14192"/>
                    </a:lnTo>
                    <a:lnTo>
                      <a:pt x="15175" y="15316"/>
                    </a:lnTo>
                    <a:lnTo>
                      <a:pt x="15737" y="15878"/>
                    </a:lnTo>
                    <a:lnTo>
                      <a:pt x="15737" y="15925"/>
                    </a:lnTo>
                    <a:lnTo>
                      <a:pt x="15737" y="16019"/>
                    </a:lnTo>
                    <a:lnTo>
                      <a:pt x="15737" y="16206"/>
                    </a:lnTo>
                    <a:lnTo>
                      <a:pt x="15737" y="16628"/>
                    </a:lnTo>
                    <a:lnTo>
                      <a:pt x="15737" y="25901"/>
                    </a:lnTo>
                    <a:lnTo>
                      <a:pt x="15737" y="25948"/>
                    </a:lnTo>
                    <a:lnTo>
                      <a:pt x="15690" y="25995"/>
                    </a:lnTo>
                    <a:lnTo>
                      <a:pt x="15643" y="26089"/>
                    </a:lnTo>
                    <a:lnTo>
                      <a:pt x="15643" y="26182"/>
                    </a:lnTo>
                    <a:lnTo>
                      <a:pt x="15690" y="26229"/>
                    </a:lnTo>
                    <a:lnTo>
                      <a:pt x="15784" y="26276"/>
                    </a:lnTo>
                    <a:lnTo>
                      <a:pt x="15925" y="26276"/>
                    </a:lnTo>
                    <a:lnTo>
                      <a:pt x="15971" y="26229"/>
                    </a:lnTo>
                    <a:lnTo>
                      <a:pt x="16018" y="26182"/>
                    </a:lnTo>
                    <a:lnTo>
                      <a:pt x="16018" y="26089"/>
                    </a:lnTo>
                    <a:lnTo>
                      <a:pt x="15971"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43" y="11850"/>
                    </a:lnTo>
                    <a:lnTo>
                      <a:pt x="7494" y="7401"/>
                    </a:lnTo>
                    <a:lnTo>
                      <a:pt x="328" y="235"/>
                    </a:lnTo>
                    <a:lnTo>
                      <a:pt x="328" y="141"/>
                    </a:lnTo>
                    <a:lnTo>
                      <a:pt x="281" y="48"/>
                    </a:lnTo>
                    <a:lnTo>
                      <a:pt x="23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a:extLst>
                  <a:ext uri="{FF2B5EF4-FFF2-40B4-BE49-F238E27FC236}">
                    <a16:creationId xmlns:a16="http://schemas.microsoft.com/office/drawing/2014/main" id="{8943D5C1-C978-D763-4F06-6E03DEFABD88}"/>
                  </a:ext>
                </a:extLst>
              </p:cNvPr>
              <p:cNvSpPr/>
              <p:nvPr/>
            </p:nvSpPr>
            <p:spPr>
              <a:xfrm>
                <a:off x="6388341" y="278394"/>
                <a:ext cx="726301" cy="1191399"/>
              </a:xfrm>
              <a:custGeom>
                <a:avLst/>
                <a:gdLst/>
                <a:ahLst/>
                <a:cxnLst/>
                <a:rect l="l" t="t" r="r" b="b"/>
                <a:pathLst>
                  <a:path w="16019" h="26277" extrusionOk="0">
                    <a:moveTo>
                      <a:pt x="94" y="1"/>
                    </a:moveTo>
                    <a:lnTo>
                      <a:pt x="47" y="48"/>
                    </a:lnTo>
                    <a:lnTo>
                      <a:pt x="1" y="141"/>
                    </a:lnTo>
                    <a:lnTo>
                      <a:pt x="1" y="188"/>
                    </a:lnTo>
                    <a:lnTo>
                      <a:pt x="1" y="235"/>
                    </a:lnTo>
                    <a:lnTo>
                      <a:pt x="47" y="329"/>
                    </a:lnTo>
                    <a:lnTo>
                      <a:pt x="141" y="376"/>
                    </a:lnTo>
                    <a:lnTo>
                      <a:pt x="235" y="376"/>
                    </a:lnTo>
                    <a:lnTo>
                      <a:pt x="7401" y="7541"/>
                    </a:lnTo>
                    <a:lnTo>
                      <a:pt x="11850" y="11991"/>
                    </a:lnTo>
                    <a:lnTo>
                      <a:pt x="14098" y="14192"/>
                    </a:lnTo>
                    <a:lnTo>
                      <a:pt x="15222" y="15316"/>
                    </a:lnTo>
                    <a:lnTo>
                      <a:pt x="15738" y="15878"/>
                    </a:lnTo>
                    <a:lnTo>
                      <a:pt x="15784" y="15878"/>
                    </a:lnTo>
                    <a:lnTo>
                      <a:pt x="15784" y="15925"/>
                    </a:lnTo>
                    <a:lnTo>
                      <a:pt x="15784" y="16019"/>
                    </a:lnTo>
                    <a:lnTo>
                      <a:pt x="15784" y="16206"/>
                    </a:lnTo>
                    <a:lnTo>
                      <a:pt x="15784" y="16628"/>
                    </a:lnTo>
                    <a:lnTo>
                      <a:pt x="15784" y="25901"/>
                    </a:lnTo>
                    <a:lnTo>
                      <a:pt x="15784" y="25948"/>
                    </a:lnTo>
                    <a:lnTo>
                      <a:pt x="15691" y="25995"/>
                    </a:lnTo>
                    <a:lnTo>
                      <a:pt x="15691" y="26089"/>
                    </a:lnTo>
                    <a:lnTo>
                      <a:pt x="15691" y="26182"/>
                    </a:lnTo>
                    <a:lnTo>
                      <a:pt x="15738" y="26229"/>
                    </a:lnTo>
                    <a:lnTo>
                      <a:pt x="15784" y="26276"/>
                    </a:lnTo>
                    <a:lnTo>
                      <a:pt x="15925" y="26276"/>
                    </a:lnTo>
                    <a:lnTo>
                      <a:pt x="15972" y="26229"/>
                    </a:lnTo>
                    <a:lnTo>
                      <a:pt x="16019" y="26182"/>
                    </a:lnTo>
                    <a:lnTo>
                      <a:pt x="16019" y="26089"/>
                    </a:lnTo>
                    <a:lnTo>
                      <a:pt x="16019"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91" y="11850"/>
                    </a:lnTo>
                    <a:lnTo>
                      <a:pt x="7494" y="7401"/>
                    </a:lnTo>
                    <a:lnTo>
                      <a:pt x="375" y="235"/>
                    </a:lnTo>
                    <a:lnTo>
                      <a:pt x="328" y="235"/>
                    </a:lnTo>
                    <a:lnTo>
                      <a:pt x="375" y="141"/>
                    </a:lnTo>
                    <a:lnTo>
                      <a:pt x="328"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a:extLst>
                  <a:ext uri="{FF2B5EF4-FFF2-40B4-BE49-F238E27FC236}">
                    <a16:creationId xmlns:a16="http://schemas.microsoft.com/office/drawing/2014/main" id="{71DB0B51-73C2-3764-DD44-2A29094BB170}"/>
                  </a:ext>
                </a:extLst>
              </p:cNvPr>
              <p:cNvSpPr/>
              <p:nvPr/>
            </p:nvSpPr>
            <p:spPr>
              <a:xfrm>
                <a:off x="6460523" y="278394"/>
                <a:ext cx="728432" cy="1191399"/>
              </a:xfrm>
              <a:custGeom>
                <a:avLst/>
                <a:gdLst/>
                <a:ahLst/>
                <a:cxnLst/>
                <a:rect l="l" t="t" r="r" b="b"/>
                <a:pathLst>
                  <a:path w="16066" h="26277" extrusionOk="0">
                    <a:moveTo>
                      <a:pt x="141" y="1"/>
                    </a:moveTo>
                    <a:lnTo>
                      <a:pt x="48" y="48"/>
                    </a:lnTo>
                    <a:lnTo>
                      <a:pt x="48" y="141"/>
                    </a:lnTo>
                    <a:lnTo>
                      <a:pt x="1" y="188"/>
                    </a:lnTo>
                    <a:lnTo>
                      <a:pt x="48" y="235"/>
                    </a:lnTo>
                    <a:lnTo>
                      <a:pt x="48" y="329"/>
                    </a:lnTo>
                    <a:lnTo>
                      <a:pt x="141" y="376"/>
                    </a:lnTo>
                    <a:lnTo>
                      <a:pt x="282" y="376"/>
                    </a:lnTo>
                    <a:lnTo>
                      <a:pt x="7401" y="7541"/>
                    </a:lnTo>
                    <a:lnTo>
                      <a:pt x="11851" y="11991"/>
                    </a:lnTo>
                    <a:lnTo>
                      <a:pt x="14099" y="14192"/>
                    </a:lnTo>
                    <a:lnTo>
                      <a:pt x="15223" y="15316"/>
                    </a:lnTo>
                    <a:lnTo>
                      <a:pt x="15785" y="15878"/>
                    </a:lnTo>
                    <a:lnTo>
                      <a:pt x="15785" y="15925"/>
                    </a:lnTo>
                    <a:lnTo>
                      <a:pt x="15785" y="16019"/>
                    </a:lnTo>
                    <a:lnTo>
                      <a:pt x="15785" y="16206"/>
                    </a:lnTo>
                    <a:lnTo>
                      <a:pt x="15785" y="16628"/>
                    </a:lnTo>
                    <a:lnTo>
                      <a:pt x="15785" y="25901"/>
                    </a:lnTo>
                    <a:lnTo>
                      <a:pt x="15785" y="25948"/>
                    </a:lnTo>
                    <a:lnTo>
                      <a:pt x="15738" y="25995"/>
                    </a:lnTo>
                    <a:lnTo>
                      <a:pt x="15691" y="26089"/>
                    </a:lnTo>
                    <a:lnTo>
                      <a:pt x="15691" y="26182"/>
                    </a:lnTo>
                    <a:lnTo>
                      <a:pt x="15738" y="26229"/>
                    </a:lnTo>
                    <a:lnTo>
                      <a:pt x="15785" y="26276"/>
                    </a:lnTo>
                    <a:lnTo>
                      <a:pt x="15925" y="26276"/>
                    </a:lnTo>
                    <a:lnTo>
                      <a:pt x="16019" y="26229"/>
                    </a:lnTo>
                    <a:lnTo>
                      <a:pt x="16019" y="26182"/>
                    </a:lnTo>
                    <a:lnTo>
                      <a:pt x="16066" y="26089"/>
                    </a:lnTo>
                    <a:lnTo>
                      <a:pt x="16019" y="25995"/>
                    </a:lnTo>
                    <a:lnTo>
                      <a:pt x="15972" y="25948"/>
                    </a:lnTo>
                    <a:lnTo>
                      <a:pt x="15972" y="25901"/>
                    </a:lnTo>
                    <a:lnTo>
                      <a:pt x="15972" y="16628"/>
                    </a:lnTo>
                    <a:lnTo>
                      <a:pt x="15972" y="16206"/>
                    </a:lnTo>
                    <a:lnTo>
                      <a:pt x="15972" y="16019"/>
                    </a:lnTo>
                    <a:lnTo>
                      <a:pt x="15972" y="15925"/>
                    </a:lnTo>
                    <a:lnTo>
                      <a:pt x="15972" y="15832"/>
                    </a:lnTo>
                    <a:lnTo>
                      <a:pt x="15925" y="15785"/>
                    </a:lnTo>
                    <a:lnTo>
                      <a:pt x="15363" y="15223"/>
                    </a:lnTo>
                    <a:lnTo>
                      <a:pt x="14239" y="14099"/>
                    </a:lnTo>
                    <a:lnTo>
                      <a:pt x="11991" y="11850"/>
                    </a:lnTo>
                    <a:lnTo>
                      <a:pt x="7542" y="7401"/>
                    </a:lnTo>
                    <a:lnTo>
                      <a:pt x="376" y="235"/>
                    </a:lnTo>
                    <a:lnTo>
                      <a:pt x="376" y="141"/>
                    </a:lnTo>
                    <a:lnTo>
                      <a:pt x="329" y="48"/>
                    </a:lnTo>
                    <a:lnTo>
                      <a:pt x="28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a:extLst>
                  <a:ext uri="{FF2B5EF4-FFF2-40B4-BE49-F238E27FC236}">
                    <a16:creationId xmlns:a16="http://schemas.microsoft.com/office/drawing/2014/main" id="{C0260BB8-F1B0-352C-7165-C8C7DC83B176}"/>
                  </a:ext>
                </a:extLst>
              </p:cNvPr>
              <p:cNvSpPr/>
              <p:nvPr/>
            </p:nvSpPr>
            <p:spPr>
              <a:xfrm>
                <a:off x="6534880" y="278394"/>
                <a:ext cx="726301" cy="1191399"/>
              </a:xfrm>
              <a:custGeom>
                <a:avLst/>
                <a:gdLst/>
                <a:ahLst/>
                <a:cxnLst/>
                <a:rect l="l" t="t" r="r" b="b"/>
                <a:pathLst>
                  <a:path w="16019" h="26277" extrusionOk="0">
                    <a:moveTo>
                      <a:pt x="94" y="1"/>
                    </a:moveTo>
                    <a:lnTo>
                      <a:pt x="47" y="48"/>
                    </a:lnTo>
                    <a:lnTo>
                      <a:pt x="0" y="141"/>
                    </a:lnTo>
                    <a:lnTo>
                      <a:pt x="0" y="188"/>
                    </a:lnTo>
                    <a:lnTo>
                      <a:pt x="0" y="235"/>
                    </a:lnTo>
                    <a:lnTo>
                      <a:pt x="47" y="329"/>
                    </a:lnTo>
                    <a:lnTo>
                      <a:pt x="141" y="376"/>
                    </a:lnTo>
                    <a:lnTo>
                      <a:pt x="234" y="376"/>
                    </a:lnTo>
                    <a:lnTo>
                      <a:pt x="7400" y="7541"/>
                    </a:lnTo>
                    <a:lnTo>
                      <a:pt x="11850" y="11991"/>
                    </a:lnTo>
                    <a:lnTo>
                      <a:pt x="14098" y="14192"/>
                    </a:lnTo>
                    <a:lnTo>
                      <a:pt x="15175" y="15316"/>
                    </a:lnTo>
                    <a:lnTo>
                      <a:pt x="15737" y="15878"/>
                    </a:lnTo>
                    <a:lnTo>
                      <a:pt x="15737" y="15925"/>
                    </a:lnTo>
                    <a:lnTo>
                      <a:pt x="15737" y="16019"/>
                    </a:lnTo>
                    <a:lnTo>
                      <a:pt x="15737" y="16206"/>
                    </a:lnTo>
                    <a:lnTo>
                      <a:pt x="15737" y="16628"/>
                    </a:lnTo>
                    <a:lnTo>
                      <a:pt x="15737" y="25901"/>
                    </a:lnTo>
                    <a:lnTo>
                      <a:pt x="15784" y="25948"/>
                    </a:lnTo>
                    <a:lnTo>
                      <a:pt x="15691" y="25995"/>
                    </a:lnTo>
                    <a:lnTo>
                      <a:pt x="15644" y="26089"/>
                    </a:lnTo>
                    <a:lnTo>
                      <a:pt x="15691" y="26182"/>
                    </a:lnTo>
                    <a:lnTo>
                      <a:pt x="15737" y="26229"/>
                    </a:lnTo>
                    <a:lnTo>
                      <a:pt x="15784" y="26276"/>
                    </a:lnTo>
                    <a:lnTo>
                      <a:pt x="15925" y="26276"/>
                    </a:lnTo>
                    <a:lnTo>
                      <a:pt x="15972" y="26229"/>
                    </a:lnTo>
                    <a:lnTo>
                      <a:pt x="16018" y="26182"/>
                    </a:lnTo>
                    <a:lnTo>
                      <a:pt x="16018" y="26089"/>
                    </a:lnTo>
                    <a:lnTo>
                      <a:pt x="15972"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44" y="11850"/>
                    </a:lnTo>
                    <a:lnTo>
                      <a:pt x="7494" y="7401"/>
                    </a:lnTo>
                    <a:lnTo>
                      <a:pt x="375" y="235"/>
                    </a:lnTo>
                    <a:lnTo>
                      <a:pt x="328" y="235"/>
                    </a:lnTo>
                    <a:lnTo>
                      <a:pt x="328" y="141"/>
                    </a:lnTo>
                    <a:lnTo>
                      <a:pt x="281" y="48"/>
                    </a:lnTo>
                    <a:lnTo>
                      <a:pt x="23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a:extLst>
                  <a:ext uri="{FF2B5EF4-FFF2-40B4-BE49-F238E27FC236}">
                    <a16:creationId xmlns:a16="http://schemas.microsoft.com/office/drawing/2014/main" id="{A9A9D597-C066-CA2B-0F45-81A6EF7E4435}"/>
                  </a:ext>
                </a:extLst>
              </p:cNvPr>
              <p:cNvSpPr/>
              <p:nvPr/>
            </p:nvSpPr>
            <p:spPr>
              <a:xfrm>
                <a:off x="6607062" y="278394"/>
                <a:ext cx="726301" cy="1191399"/>
              </a:xfrm>
              <a:custGeom>
                <a:avLst/>
                <a:gdLst/>
                <a:ahLst/>
                <a:cxnLst/>
                <a:rect l="l" t="t" r="r" b="b"/>
                <a:pathLst>
                  <a:path w="16019" h="26277" extrusionOk="0">
                    <a:moveTo>
                      <a:pt x="141" y="1"/>
                    </a:moveTo>
                    <a:lnTo>
                      <a:pt x="48" y="48"/>
                    </a:lnTo>
                    <a:lnTo>
                      <a:pt x="1" y="141"/>
                    </a:lnTo>
                    <a:lnTo>
                      <a:pt x="1" y="188"/>
                    </a:lnTo>
                    <a:lnTo>
                      <a:pt x="1" y="235"/>
                    </a:lnTo>
                    <a:lnTo>
                      <a:pt x="48" y="329"/>
                    </a:lnTo>
                    <a:lnTo>
                      <a:pt x="141" y="376"/>
                    </a:lnTo>
                    <a:lnTo>
                      <a:pt x="235" y="376"/>
                    </a:lnTo>
                    <a:lnTo>
                      <a:pt x="7401" y="7541"/>
                    </a:lnTo>
                    <a:lnTo>
                      <a:pt x="11850" y="11991"/>
                    </a:lnTo>
                    <a:lnTo>
                      <a:pt x="14099" y="14192"/>
                    </a:lnTo>
                    <a:lnTo>
                      <a:pt x="15223" y="15316"/>
                    </a:lnTo>
                    <a:lnTo>
                      <a:pt x="15738" y="15878"/>
                    </a:lnTo>
                    <a:lnTo>
                      <a:pt x="15785" y="15878"/>
                    </a:lnTo>
                    <a:lnTo>
                      <a:pt x="15785" y="15925"/>
                    </a:lnTo>
                    <a:lnTo>
                      <a:pt x="15785" y="16019"/>
                    </a:lnTo>
                    <a:lnTo>
                      <a:pt x="15785" y="16206"/>
                    </a:lnTo>
                    <a:lnTo>
                      <a:pt x="15785" y="16628"/>
                    </a:lnTo>
                    <a:lnTo>
                      <a:pt x="15785" y="25901"/>
                    </a:lnTo>
                    <a:lnTo>
                      <a:pt x="15785" y="25948"/>
                    </a:lnTo>
                    <a:lnTo>
                      <a:pt x="15691" y="25995"/>
                    </a:lnTo>
                    <a:lnTo>
                      <a:pt x="15691" y="26089"/>
                    </a:lnTo>
                    <a:lnTo>
                      <a:pt x="15691" y="26182"/>
                    </a:lnTo>
                    <a:lnTo>
                      <a:pt x="15738" y="26229"/>
                    </a:lnTo>
                    <a:lnTo>
                      <a:pt x="15785" y="26276"/>
                    </a:lnTo>
                    <a:lnTo>
                      <a:pt x="15925" y="26276"/>
                    </a:lnTo>
                    <a:lnTo>
                      <a:pt x="15972" y="26229"/>
                    </a:lnTo>
                    <a:lnTo>
                      <a:pt x="16019" y="26182"/>
                    </a:lnTo>
                    <a:lnTo>
                      <a:pt x="16019" y="26089"/>
                    </a:lnTo>
                    <a:lnTo>
                      <a:pt x="16019"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239" y="14099"/>
                    </a:lnTo>
                    <a:lnTo>
                      <a:pt x="11991" y="11850"/>
                    </a:lnTo>
                    <a:lnTo>
                      <a:pt x="7541" y="7401"/>
                    </a:lnTo>
                    <a:lnTo>
                      <a:pt x="375" y="235"/>
                    </a:lnTo>
                    <a:lnTo>
                      <a:pt x="375" y="141"/>
                    </a:lnTo>
                    <a:lnTo>
                      <a:pt x="329"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a:extLst>
                  <a:ext uri="{FF2B5EF4-FFF2-40B4-BE49-F238E27FC236}">
                    <a16:creationId xmlns:a16="http://schemas.microsoft.com/office/drawing/2014/main" id="{0B6FC11B-DB35-F7F7-C4EF-C357B2E6408C}"/>
                  </a:ext>
                </a:extLst>
              </p:cNvPr>
              <p:cNvSpPr/>
              <p:nvPr/>
            </p:nvSpPr>
            <p:spPr>
              <a:xfrm>
                <a:off x="6681374" y="278394"/>
                <a:ext cx="726347" cy="1191399"/>
              </a:xfrm>
              <a:custGeom>
                <a:avLst/>
                <a:gdLst/>
                <a:ahLst/>
                <a:cxnLst/>
                <a:rect l="l" t="t" r="r" b="b"/>
                <a:pathLst>
                  <a:path w="16020" h="26277" extrusionOk="0">
                    <a:moveTo>
                      <a:pt x="95" y="1"/>
                    </a:moveTo>
                    <a:lnTo>
                      <a:pt x="48" y="48"/>
                    </a:lnTo>
                    <a:lnTo>
                      <a:pt x="1" y="141"/>
                    </a:lnTo>
                    <a:lnTo>
                      <a:pt x="1" y="188"/>
                    </a:lnTo>
                    <a:lnTo>
                      <a:pt x="1" y="235"/>
                    </a:lnTo>
                    <a:lnTo>
                      <a:pt x="48" y="329"/>
                    </a:lnTo>
                    <a:lnTo>
                      <a:pt x="141" y="376"/>
                    </a:lnTo>
                    <a:lnTo>
                      <a:pt x="235" y="376"/>
                    </a:lnTo>
                    <a:lnTo>
                      <a:pt x="7354" y="7541"/>
                    </a:lnTo>
                    <a:lnTo>
                      <a:pt x="11851" y="11991"/>
                    </a:lnTo>
                    <a:lnTo>
                      <a:pt x="14052" y="14192"/>
                    </a:lnTo>
                    <a:lnTo>
                      <a:pt x="15176" y="15316"/>
                    </a:lnTo>
                    <a:lnTo>
                      <a:pt x="15738" y="15878"/>
                    </a:lnTo>
                    <a:lnTo>
                      <a:pt x="15738" y="15925"/>
                    </a:lnTo>
                    <a:lnTo>
                      <a:pt x="15738" y="16019"/>
                    </a:lnTo>
                    <a:lnTo>
                      <a:pt x="15738" y="16206"/>
                    </a:lnTo>
                    <a:lnTo>
                      <a:pt x="15738" y="16628"/>
                    </a:lnTo>
                    <a:lnTo>
                      <a:pt x="15738" y="25901"/>
                    </a:lnTo>
                    <a:lnTo>
                      <a:pt x="15738" y="25948"/>
                    </a:lnTo>
                    <a:lnTo>
                      <a:pt x="15691" y="25995"/>
                    </a:lnTo>
                    <a:lnTo>
                      <a:pt x="15644" y="26089"/>
                    </a:lnTo>
                    <a:lnTo>
                      <a:pt x="15691" y="26182"/>
                    </a:lnTo>
                    <a:lnTo>
                      <a:pt x="15691" y="26229"/>
                    </a:lnTo>
                    <a:lnTo>
                      <a:pt x="15785" y="26276"/>
                    </a:lnTo>
                    <a:lnTo>
                      <a:pt x="15925" y="26276"/>
                    </a:lnTo>
                    <a:lnTo>
                      <a:pt x="15972" y="26229"/>
                    </a:lnTo>
                    <a:lnTo>
                      <a:pt x="16019" y="26182"/>
                    </a:lnTo>
                    <a:lnTo>
                      <a:pt x="16019" y="26089"/>
                    </a:lnTo>
                    <a:lnTo>
                      <a:pt x="15972" y="25995"/>
                    </a:lnTo>
                    <a:lnTo>
                      <a:pt x="15925" y="25948"/>
                    </a:lnTo>
                    <a:lnTo>
                      <a:pt x="15925" y="25901"/>
                    </a:lnTo>
                    <a:lnTo>
                      <a:pt x="15925" y="16628"/>
                    </a:lnTo>
                    <a:lnTo>
                      <a:pt x="15925" y="16206"/>
                    </a:lnTo>
                    <a:lnTo>
                      <a:pt x="15925" y="16019"/>
                    </a:lnTo>
                    <a:lnTo>
                      <a:pt x="15925" y="15925"/>
                    </a:lnTo>
                    <a:lnTo>
                      <a:pt x="15925" y="15832"/>
                    </a:lnTo>
                    <a:lnTo>
                      <a:pt x="15879" y="15785"/>
                    </a:lnTo>
                    <a:lnTo>
                      <a:pt x="15317" y="15223"/>
                    </a:lnTo>
                    <a:lnTo>
                      <a:pt x="14192" y="14099"/>
                    </a:lnTo>
                    <a:lnTo>
                      <a:pt x="11944" y="11850"/>
                    </a:lnTo>
                    <a:lnTo>
                      <a:pt x="7495" y="7401"/>
                    </a:lnTo>
                    <a:lnTo>
                      <a:pt x="329" y="235"/>
                    </a:lnTo>
                    <a:lnTo>
                      <a:pt x="329" y="141"/>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a:extLst>
                  <a:ext uri="{FF2B5EF4-FFF2-40B4-BE49-F238E27FC236}">
                    <a16:creationId xmlns:a16="http://schemas.microsoft.com/office/drawing/2014/main" id="{C77BA68D-AED8-5CBC-FB04-B954D9610019}"/>
                  </a:ext>
                </a:extLst>
              </p:cNvPr>
              <p:cNvSpPr/>
              <p:nvPr/>
            </p:nvSpPr>
            <p:spPr>
              <a:xfrm>
                <a:off x="6753601" y="278394"/>
                <a:ext cx="726301" cy="1191399"/>
              </a:xfrm>
              <a:custGeom>
                <a:avLst/>
                <a:gdLst/>
                <a:ahLst/>
                <a:cxnLst/>
                <a:rect l="l" t="t" r="r" b="b"/>
                <a:pathLst>
                  <a:path w="16019" h="26277" extrusionOk="0">
                    <a:moveTo>
                      <a:pt x="94" y="1"/>
                    </a:moveTo>
                    <a:lnTo>
                      <a:pt x="47" y="48"/>
                    </a:lnTo>
                    <a:lnTo>
                      <a:pt x="0" y="141"/>
                    </a:lnTo>
                    <a:lnTo>
                      <a:pt x="0" y="188"/>
                    </a:lnTo>
                    <a:lnTo>
                      <a:pt x="0" y="235"/>
                    </a:lnTo>
                    <a:lnTo>
                      <a:pt x="47" y="329"/>
                    </a:lnTo>
                    <a:lnTo>
                      <a:pt x="141" y="376"/>
                    </a:lnTo>
                    <a:lnTo>
                      <a:pt x="235" y="376"/>
                    </a:lnTo>
                    <a:lnTo>
                      <a:pt x="7401" y="7541"/>
                    </a:lnTo>
                    <a:lnTo>
                      <a:pt x="11850" y="11991"/>
                    </a:lnTo>
                    <a:lnTo>
                      <a:pt x="14098" y="14192"/>
                    </a:lnTo>
                    <a:lnTo>
                      <a:pt x="15222" y="15316"/>
                    </a:lnTo>
                    <a:lnTo>
                      <a:pt x="15738" y="15878"/>
                    </a:lnTo>
                    <a:lnTo>
                      <a:pt x="15784" y="15878"/>
                    </a:lnTo>
                    <a:lnTo>
                      <a:pt x="15784" y="15925"/>
                    </a:lnTo>
                    <a:lnTo>
                      <a:pt x="15784" y="16019"/>
                    </a:lnTo>
                    <a:lnTo>
                      <a:pt x="15784" y="16206"/>
                    </a:lnTo>
                    <a:lnTo>
                      <a:pt x="15784" y="16628"/>
                    </a:lnTo>
                    <a:lnTo>
                      <a:pt x="15784" y="25901"/>
                    </a:lnTo>
                    <a:lnTo>
                      <a:pt x="15784" y="25948"/>
                    </a:lnTo>
                    <a:lnTo>
                      <a:pt x="15691" y="25995"/>
                    </a:lnTo>
                    <a:lnTo>
                      <a:pt x="15691" y="26089"/>
                    </a:lnTo>
                    <a:lnTo>
                      <a:pt x="15691" y="26182"/>
                    </a:lnTo>
                    <a:lnTo>
                      <a:pt x="15738" y="26229"/>
                    </a:lnTo>
                    <a:lnTo>
                      <a:pt x="15784" y="26276"/>
                    </a:lnTo>
                    <a:lnTo>
                      <a:pt x="15925" y="26276"/>
                    </a:lnTo>
                    <a:lnTo>
                      <a:pt x="15972" y="26229"/>
                    </a:lnTo>
                    <a:lnTo>
                      <a:pt x="16019" y="26182"/>
                    </a:lnTo>
                    <a:lnTo>
                      <a:pt x="16019" y="26089"/>
                    </a:lnTo>
                    <a:lnTo>
                      <a:pt x="16019"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91" y="11850"/>
                    </a:lnTo>
                    <a:lnTo>
                      <a:pt x="7494" y="7401"/>
                    </a:lnTo>
                    <a:lnTo>
                      <a:pt x="375" y="235"/>
                    </a:lnTo>
                    <a:lnTo>
                      <a:pt x="328" y="235"/>
                    </a:lnTo>
                    <a:lnTo>
                      <a:pt x="375" y="141"/>
                    </a:lnTo>
                    <a:lnTo>
                      <a:pt x="328"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a:extLst>
                  <a:ext uri="{FF2B5EF4-FFF2-40B4-BE49-F238E27FC236}">
                    <a16:creationId xmlns:a16="http://schemas.microsoft.com/office/drawing/2014/main" id="{DE6E2EE6-CCF4-2900-19E9-7A682CD9DFFA}"/>
                  </a:ext>
                </a:extLst>
              </p:cNvPr>
              <p:cNvSpPr/>
              <p:nvPr/>
            </p:nvSpPr>
            <p:spPr>
              <a:xfrm>
                <a:off x="6825782" y="278394"/>
                <a:ext cx="728432" cy="1191399"/>
              </a:xfrm>
              <a:custGeom>
                <a:avLst/>
                <a:gdLst/>
                <a:ahLst/>
                <a:cxnLst/>
                <a:rect l="l" t="t" r="r" b="b"/>
                <a:pathLst>
                  <a:path w="16066" h="26277" extrusionOk="0">
                    <a:moveTo>
                      <a:pt x="141" y="1"/>
                    </a:moveTo>
                    <a:lnTo>
                      <a:pt x="95" y="48"/>
                    </a:lnTo>
                    <a:lnTo>
                      <a:pt x="48" y="141"/>
                    </a:lnTo>
                    <a:lnTo>
                      <a:pt x="1" y="188"/>
                    </a:lnTo>
                    <a:lnTo>
                      <a:pt x="48" y="235"/>
                    </a:lnTo>
                    <a:lnTo>
                      <a:pt x="95" y="329"/>
                    </a:lnTo>
                    <a:lnTo>
                      <a:pt x="141" y="376"/>
                    </a:lnTo>
                    <a:lnTo>
                      <a:pt x="282" y="376"/>
                    </a:lnTo>
                    <a:lnTo>
                      <a:pt x="7401" y="7541"/>
                    </a:lnTo>
                    <a:lnTo>
                      <a:pt x="11897" y="11991"/>
                    </a:lnTo>
                    <a:lnTo>
                      <a:pt x="14099" y="14192"/>
                    </a:lnTo>
                    <a:lnTo>
                      <a:pt x="15223" y="15316"/>
                    </a:lnTo>
                    <a:lnTo>
                      <a:pt x="15785" y="15878"/>
                    </a:lnTo>
                    <a:lnTo>
                      <a:pt x="15785" y="15925"/>
                    </a:lnTo>
                    <a:lnTo>
                      <a:pt x="15785" y="16019"/>
                    </a:lnTo>
                    <a:lnTo>
                      <a:pt x="15785" y="16206"/>
                    </a:lnTo>
                    <a:lnTo>
                      <a:pt x="15785" y="16628"/>
                    </a:lnTo>
                    <a:lnTo>
                      <a:pt x="15785" y="25901"/>
                    </a:lnTo>
                    <a:lnTo>
                      <a:pt x="15785" y="25948"/>
                    </a:lnTo>
                    <a:lnTo>
                      <a:pt x="15738" y="25995"/>
                    </a:lnTo>
                    <a:lnTo>
                      <a:pt x="15691" y="26089"/>
                    </a:lnTo>
                    <a:lnTo>
                      <a:pt x="15691" y="26182"/>
                    </a:lnTo>
                    <a:lnTo>
                      <a:pt x="15738" y="26229"/>
                    </a:lnTo>
                    <a:lnTo>
                      <a:pt x="15785" y="26276"/>
                    </a:lnTo>
                    <a:lnTo>
                      <a:pt x="15925" y="26276"/>
                    </a:lnTo>
                    <a:lnTo>
                      <a:pt x="16019" y="26229"/>
                    </a:lnTo>
                    <a:lnTo>
                      <a:pt x="16019" y="26182"/>
                    </a:lnTo>
                    <a:lnTo>
                      <a:pt x="16066" y="26089"/>
                    </a:lnTo>
                    <a:lnTo>
                      <a:pt x="16019" y="25995"/>
                    </a:lnTo>
                    <a:lnTo>
                      <a:pt x="15972" y="25948"/>
                    </a:lnTo>
                    <a:lnTo>
                      <a:pt x="15972" y="25901"/>
                    </a:lnTo>
                    <a:lnTo>
                      <a:pt x="15972" y="16628"/>
                    </a:lnTo>
                    <a:lnTo>
                      <a:pt x="15972" y="16206"/>
                    </a:lnTo>
                    <a:lnTo>
                      <a:pt x="15972" y="16019"/>
                    </a:lnTo>
                    <a:lnTo>
                      <a:pt x="15972" y="15925"/>
                    </a:lnTo>
                    <a:lnTo>
                      <a:pt x="15972" y="15832"/>
                    </a:lnTo>
                    <a:lnTo>
                      <a:pt x="15925" y="15785"/>
                    </a:lnTo>
                    <a:lnTo>
                      <a:pt x="15363" y="15223"/>
                    </a:lnTo>
                    <a:lnTo>
                      <a:pt x="14239" y="14099"/>
                    </a:lnTo>
                    <a:lnTo>
                      <a:pt x="11991" y="11850"/>
                    </a:lnTo>
                    <a:lnTo>
                      <a:pt x="7542" y="7401"/>
                    </a:lnTo>
                    <a:lnTo>
                      <a:pt x="376" y="235"/>
                    </a:lnTo>
                    <a:lnTo>
                      <a:pt x="376" y="141"/>
                    </a:lnTo>
                    <a:lnTo>
                      <a:pt x="329" y="48"/>
                    </a:lnTo>
                    <a:lnTo>
                      <a:pt x="28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 name="Google Shape;770;p36">
              <a:extLst>
                <a:ext uri="{FF2B5EF4-FFF2-40B4-BE49-F238E27FC236}">
                  <a16:creationId xmlns:a16="http://schemas.microsoft.com/office/drawing/2014/main" id="{AF22258C-2A93-27B7-288D-83E150BF74EE}"/>
                </a:ext>
              </a:extLst>
            </p:cNvPr>
            <p:cNvSpPr/>
            <p:nvPr/>
          </p:nvSpPr>
          <p:spPr>
            <a:xfrm rot="10800000" flipH="1">
              <a:off x="2568367" y="3326821"/>
              <a:ext cx="4378847" cy="2268043"/>
            </a:xfrm>
            <a:custGeom>
              <a:avLst/>
              <a:gdLst/>
              <a:ahLst/>
              <a:cxnLst/>
              <a:rect l="l" t="t" r="r" b="b"/>
              <a:pathLst>
                <a:path w="96578" h="50023" extrusionOk="0">
                  <a:moveTo>
                    <a:pt x="94" y="1"/>
                  </a:moveTo>
                  <a:lnTo>
                    <a:pt x="47" y="48"/>
                  </a:lnTo>
                  <a:lnTo>
                    <a:pt x="0" y="94"/>
                  </a:lnTo>
                  <a:lnTo>
                    <a:pt x="0" y="141"/>
                  </a:lnTo>
                  <a:lnTo>
                    <a:pt x="47" y="282"/>
                  </a:lnTo>
                  <a:lnTo>
                    <a:pt x="94" y="329"/>
                  </a:lnTo>
                  <a:lnTo>
                    <a:pt x="94" y="4357"/>
                  </a:lnTo>
                  <a:lnTo>
                    <a:pt x="94" y="10773"/>
                  </a:lnTo>
                  <a:lnTo>
                    <a:pt x="94" y="12366"/>
                  </a:lnTo>
                  <a:lnTo>
                    <a:pt x="94" y="12600"/>
                  </a:lnTo>
                  <a:lnTo>
                    <a:pt x="94" y="12740"/>
                  </a:lnTo>
                  <a:lnTo>
                    <a:pt x="141" y="12787"/>
                  </a:lnTo>
                  <a:lnTo>
                    <a:pt x="188" y="12834"/>
                  </a:lnTo>
                  <a:lnTo>
                    <a:pt x="469" y="13115"/>
                  </a:lnTo>
                  <a:lnTo>
                    <a:pt x="1031" y="13677"/>
                  </a:lnTo>
                  <a:lnTo>
                    <a:pt x="3326" y="15972"/>
                  </a:lnTo>
                  <a:lnTo>
                    <a:pt x="9461" y="22061"/>
                  </a:lnTo>
                  <a:lnTo>
                    <a:pt x="12506" y="25152"/>
                  </a:lnTo>
                  <a:lnTo>
                    <a:pt x="12693" y="25339"/>
                  </a:lnTo>
                  <a:lnTo>
                    <a:pt x="12787" y="25433"/>
                  </a:lnTo>
                  <a:lnTo>
                    <a:pt x="12833" y="25480"/>
                  </a:lnTo>
                  <a:lnTo>
                    <a:pt x="12880" y="25527"/>
                  </a:lnTo>
                  <a:lnTo>
                    <a:pt x="80981" y="25527"/>
                  </a:lnTo>
                  <a:lnTo>
                    <a:pt x="81074" y="25573"/>
                  </a:lnTo>
                  <a:lnTo>
                    <a:pt x="81777" y="26323"/>
                  </a:lnTo>
                  <a:lnTo>
                    <a:pt x="89177" y="33723"/>
                  </a:lnTo>
                  <a:lnTo>
                    <a:pt x="92877" y="37423"/>
                  </a:lnTo>
                  <a:lnTo>
                    <a:pt x="94751" y="39250"/>
                  </a:lnTo>
                  <a:lnTo>
                    <a:pt x="95641" y="40186"/>
                  </a:lnTo>
                  <a:lnTo>
                    <a:pt x="96109" y="40655"/>
                  </a:lnTo>
                  <a:lnTo>
                    <a:pt x="96343" y="40842"/>
                  </a:lnTo>
                  <a:lnTo>
                    <a:pt x="96343" y="40889"/>
                  </a:lnTo>
                  <a:lnTo>
                    <a:pt x="96343" y="40983"/>
                  </a:lnTo>
                  <a:lnTo>
                    <a:pt x="96343" y="41123"/>
                  </a:lnTo>
                  <a:lnTo>
                    <a:pt x="96343" y="49647"/>
                  </a:lnTo>
                  <a:lnTo>
                    <a:pt x="96343" y="49694"/>
                  </a:lnTo>
                  <a:lnTo>
                    <a:pt x="96249" y="49741"/>
                  </a:lnTo>
                  <a:lnTo>
                    <a:pt x="96249" y="49835"/>
                  </a:lnTo>
                  <a:lnTo>
                    <a:pt x="96249" y="49928"/>
                  </a:lnTo>
                  <a:lnTo>
                    <a:pt x="96296" y="49975"/>
                  </a:lnTo>
                  <a:lnTo>
                    <a:pt x="96343" y="50022"/>
                  </a:lnTo>
                  <a:lnTo>
                    <a:pt x="96484" y="50022"/>
                  </a:lnTo>
                  <a:lnTo>
                    <a:pt x="96530" y="49975"/>
                  </a:lnTo>
                  <a:lnTo>
                    <a:pt x="96577" y="49928"/>
                  </a:lnTo>
                  <a:lnTo>
                    <a:pt x="96577" y="49835"/>
                  </a:lnTo>
                  <a:lnTo>
                    <a:pt x="96577" y="49741"/>
                  </a:lnTo>
                  <a:lnTo>
                    <a:pt x="96484" y="49694"/>
                  </a:lnTo>
                  <a:lnTo>
                    <a:pt x="96484" y="49647"/>
                  </a:lnTo>
                  <a:lnTo>
                    <a:pt x="96484" y="41123"/>
                  </a:lnTo>
                  <a:lnTo>
                    <a:pt x="96484" y="40983"/>
                  </a:lnTo>
                  <a:lnTo>
                    <a:pt x="96484" y="40889"/>
                  </a:lnTo>
                  <a:lnTo>
                    <a:pt x="96484" y="40842"/>
                  </a:lnTo>
                  <a:lnTo>
                    <a:pt x="96484" y="40795"/>
                  </a:lnTo>
                  <a:lnTo>
                    <a:pt x="96249" y="40514"/>
                  </a:lnTo>
                  <a:lnTo>
                    <a:pt x="95781" y="40046"/>
                  </a:lnTo>
                  <a:lnTo>
                    <a:pt x="94844" y="39156"/>
                  </a:lnTo>
                  <a:lnTo>
                    <a:pt x="93018" y="37283"/>
                  </a:lnTo>
                  <a:lnTo>
                    <a:pt x="89318" y="33582"/>
                  </a:lnTo>
                  <a:lnTo>
                    <a:pt x="81917" y="26182"/>
                  </a:lnTo>
                  <a:lnTo>
                    <a:pt x="81168" y="25480"/>
                  </a:lnTo>
                  <a:lnTo>
                    <a:pt x="81074" y="25339"/>
                  </a:lnTo>
                  <a:lnTo>
                    <a:pt x="12927" y="25339"/>
                  </a:lnTo>
                  <a:lnTo>
                    <a:pt x="12927" y="25292"/>
                  </a:lnTo>
                  <a:lnTo>
                    <a:pt x="12833" y="25199"/>
                  </a:lnTo>
                  <a:lnTo>
                    <a:pt x="12599" y="25011"/>
                  </a:lnTo>
                  <a:lnTo>
                    <a:pt x="9555" y="21967"/>
                  </a:lnTo>
                  <a:lnTo>
                    <a:pt x="3466" y="15831"/>
                  </a:lnTo>
                  <a:lnTo>
                    <a:pt x="1171" y="13536"/>
                  </a:lnTo>
                  <a:lnTo>
                    <a:pt x="609" y="12974"/>
                  </a:lnTo>
                  <a:lnTo>
                    <a:pt x="328" y="12693"/>
                  </a:lnTo>
                  <a:lnTo>
                    <a:pt x="281" y="12693"/>
                  </a:lnTo>
                  <a:lnTo>
                    <a:pt x="281" y="12647"/>
                  </a:lnTo>
                  <a:lnTo>
                    <a:pt x="281" y="12600"/>
                  </a:lnTo>
                  <a:lnTo>
                    <a:pt x="281" y="12366"/>
                  </a:lnTo>
                  <a:lnTo>
                    <a:pt x="281" y="10773"/>
                  </a:lnTo>
                  <a:lnTo>
                    <a:pt x="281" y="4357"/>
                  </a:lnTo>
                  <a:lnTo>
                    <a:pt x="281" y="329"/>
                  </a:lnTo>
                  <a:lnTo>
                    <a:pt x="328" y="282"/>
                  </a:lnTo>
                  <a:lnTo>
                    <a:pt x="375" y="141"/>
                  </a:lnTo>
                  <a:lnTo>
                    <a:pt x="375" y="94"/>
                  </a:lnTo>
                  <a:lnTo>
                    <a:pt x="328" y="48"/>
                  </a:lnTo>
                  <a:lnTo>
                    <a:pt x="234"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1" name="Google Shape;771;p36">
              <a:extLst>
                <a:ext uri="{FF2B5EF4-FFF2-40B4-BE49-F238E27FC236}">
                  <a16:creationId xmlns:a16="http://schemas.microsoft.com/office/drawing/2014/main" id="{17EB95B1-0CBA-F360-312B-630840C22766}"/>
                </a:ext>
              </a:extLst>
            </p:cNvPr>
            <p:cNvGrpSpPr/>
            <p:nvPr/>
          </p:nvGrpSpPr>
          <p:grpSpPr>
            <a:xfrm rot="10800000" flipH="1">
              <a:off x="6127501" y="956366"/>
              <a:ext cx="719954" cy="456574"/>
              <a:chOff x="5647214" y="3310870"/>
              <a:chExt cx="719954" cy="456574"/>
            </a:xfrm>
          </p:grpSpPr>
          <p:sp>
            <p:nvSpPr>
              <p:cNvPr id="772" name="Google Shape;772;p36">
                <a:extLst>
                  <a:ext uri="{FF2B5EF4-FFF2-40B4-BE49-F238E27FC236}">
                    <a16:creationId xmlns:a16="http://schemas.microsoft.com/office/drawing/2014/main" id="{2EA201E7-EB98-5997-4687-FE128ABA4A9E}"/>
                  </a:ext>
                </a:extLst>
              </p:cNvPr>
              <p:cNvSpPr/>
              <p:nvPr/>
            </p:nvSpPr>
            <p:spPr>
              <a:xfrm>
                <a:off x="5647214" y="3310870"/>
                <a:ext cx="719954" cy="456574"/>
              </a:xfrm>
              <a:custGeom>
                <a:avLst/>
                <a:gdLst/>
                <a:ahLst/>
                <a:cxnLst/>
                <a:rect l="l" t="t" r="r" b="b"/>
                <a:pathLst>
                  <a:path w="15879" h="10070" extrusionOk="0">
                    <a:moveTo>
                      <a:pt x="15644" y="0"/>
                    </a:moveTo>
                    <a:lnTo>
                      <a:pt x="15550" y="47"/>
                    </a:lnTo>
                    <a:lnTo>
                      <a:pt x="15503" y="94"/>
                    </a:lnTo>
                    <a:lnTo>
                      <a:pt x="15503" y="188"/>
                    </a:lnTo>
                    <a:lnTo>
                      <a:pt x="15550" y="281"/>
                    </a:lnTo>
                    <a:lnTo>
                      <a:pt x="15597" y="328"/>
                    </a:lnTo>
                    <a:lnTo>
                      <a:pt x="15597" y="375"/>
                    </a:lnTo>
                    <a:lnTo>
                      <a:pt x="15597" y="3513"/>
                    </a:lnTo>
                    <a:lnTo>
                      <a:pt x="15597" y="5574"/>
                    </a:lnTo>
                    <a:lnTo>
                      <a:pt x="15597" y="6604"/>
                    </a:lnTo>
                    <a:lnTo>
                      <a:pt x="15597" y="6838"/>
                    </a:lnTo>
                    <a:lnTo>
                      <a:pt x="15597" y="6979"/>
                    </a:lnTo>
                    <a:lnTo>
                      <a:pt x="15550" y="7026"/>
                    </a:lnTo>
                    <a:lnTo>
                      <a:pt x="15222" y="7400"/>
                    </a:lnTo>
                    <a:lnTo>
                      <a:pt x="13817" y="8759"/>
                    </a:lnTo>
                    <a:lnTo>
                      <a:pt x="13115" y="9461"/>
                    </a:lnTo>
                    <a:lnTo>
                      <a:pt x="12787" y="9789"/>
                    </a:lnTo>
                    <a:lnTo>
                      <a:pt x="375" y="9789"/>
                    </a:lnTo>
                    <a:lnTo>
                      <a:pt x="375" y="9836"/>
                    </a:lnTo>
                    <a:lnTo>
                      <a:pt x="282" y="9742"/>
                    </a:lnTo>
                    <a:lnTo>
                      <a:pt x="188" y="9695"/>
                    </a:lnTo>
                    <a:lnTo>
                      <a:pt x="141" y="9742"/>
                    </a:lnTo>
                    <a:lnTo>
                      <a:pt x="47" y="9789"/>
                    </a:lnTo>
                    <a:lnTo>
                      <a:pt x="47" y="9836"/>
                    </a:lnTo>
                    <a:lnTo>
                      <a:pt x="1" y="9883"/>
                    </a:lnTo>
                    <a:lnTo>
                      <a:pt x="47" y="9976"/>
                    </a:lnTo>
                    <a:lnTo>
                      <a:pt x="47" y="10023"/>
                    </a:lnTo>
                    <a:lnTo>
                      <a:pt x="141" y="10070"/>
                    </a:lnTo>
                    <a:lnTo>
                      <a:pt x="188" y="10070"/>
                    </a:lnTo>
                    <a:lnTo>
                      <a:pt x="282" y="10023"/>
                    </a:lnTo>
                    <a:lnTo>
                      <a:pt x="375" y="9976"/>
                    </a:lnTo>
                    <a:lnTo>
                      <a:pt x="12881" y="9976"/>
                    </a:lnTo>
                    <a:lnTo>
                      <a:pt x="12881" y="9929"/>
                    </a:lnTo>
                    <a:lnTo>
                      <a:pt x="13255" y="9602"/>
                    </a:lnTo>
                    <a:lnTo>
                      <a:pt x="13958" y="8899"/>
                    </a:lnTo>
                    <a:lnTo>
                      <a:pt x="15316" y="7494"/>
                    </a:lnTo>
                    <a:lnTo>
                      <a:pt x="15691" y="7166"/>
                    </a:lnTo>
                    <a:lnTo>
                      <a:pt x="15738" y="7072"/>
                    </a:lnTo>
                    <a:lnTo>
                      <a:pt x="15784" y="7026"/>
                    </a:lnTo>
                    <a:lnTo>
                      <a:pt x="15784" y="6979"/>
                    </a:lnTo>
                    <a:lnTo>
                      <a:pt x="15784" y="6838"/>
                    </a:lnTo>
                    <a:lnTo>
                      <a:pt x="15784" y="6604"/>
                    </a:lnTo>
                    <a:lnTo>
                      <a:pt x="15784" y="5574"/>
                    </a:lnTo>
                    <a:lnTo>
                      <a:pt x="15784" y="3513"/>
                    </a:lnTo>
                    <a:lnTo>
                      <a:pt x="15784" y="375"/>
                    </a:lnTo>
                    <a:lnTo>
                      <a:pt x="15784" y="328"/>
                    </a:lnTo>
                    <a:lnTo>
                      <a:pt x="15831" y="281"/>
                    </a:lnTo>
                    <a:lnTo>
                      <a:pt x="15878" y="188"/>
                    </a:lnTo>
                    <a:lnTo>
                      <a:pt x="15878" y="94"/>
                    </a:lnTo>
                    <a:lnTo>
                      <a:pt x="15831" y="47"/>
                    </a:lnTo>
                    <a:lnTo>
                      <a:pt x="1578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a:extLst>
                  <a:ext uri="{FF2B5EF4-FFF2-40B4-BE49-F238E27FC236}">
                    <a16:creationId xmlns:a16="http://schemas.microsoft.com/office/drawing/2014/main" id="{225231B1-D2EF-1C69-B46E-9E247BD56202}"/>
                  </a:ext>
                </a:extLst>
              </p:cNvPr>
              <p:cNvSpPr/>
              <p:nvPr/>
            </p:nvSpPr>
            <p:spPr>
              <a:xfrm>
                <a:off x="5647214" y="3310870"/>
                <a:ext cx="654120" cy="397133"/>
              </a:xfrm>
              <a:custGeom>
                <a:avLst/>
                <a:gdLst/>
                <a:ahLst/>
                <a:cxnLst/>
                <a:rect l="l" t="t" r="r" b="b"/>
                <a:pathLst>
                  <a:path w="14427" h="8759" extrusionOk="0">
                    <a:moveTo>
                      <a:pt x="14192" y="0"/>
                    </a:moveTo>
                    <a:lnTo>
                      <a:pt x="14145" y="47"/>
                    </a:lnTo>
                    <a:lnTo>
                      <a:pt x="14098" y="94"/>
                    </a:lnTo>
                    <a:lnTo>
                      <a:pt x="14098" y="188"/>
                    </a:lnTo>
                    <a:lnTo>
                      <a:pt x="14098" y="281"/>
                    </a:lnTo>
                    <a:lnTo>
                      <a:pt x="14192" y="328"/>
                    </a:lnTo>
                    <a:lnTo>
                      <a:pt x="14192" y="375"/>
                    </a:lnTo>
                    <a:lnTo>
                      <a:pt x="14192" y="3232"/>
                    </a:lnTo>
                    <a:lnTo>
                      <a:pt x="14192" y="5058"/>
                    </a:lnTo>
                    <a:lnTo>
                      <a:pt x="14192" y="5995"/>
                    </a:lnTo>
                    <a:lnTo>
                      <a:pt x="14192" y="6229"/>
                    </a:lnTo>
                    <a:lnTo>
                      <a:pt x="14192" y="6323"/>
                    </a:lnTo>
                    <a:lnTo>
                      <a:pt x="14145" y="6370"/>
                    </a:lnTo>
                    <a:lnTo>
                      <a:pt x="13817" y="6698"/>
                    </a:lnTo>
                    <a:lnTo>
                      <a:pt x="12740" y="7775"/>
                    </a:lnTo>
                    <a:lnTo>
                      <a:pt x="12225" y="8290"/>
                    </a:lnTo>
                    <a:lnTo>
                      <a:pt x="12084" y="8431"/>
                    </a:lnTo>
                    <a:lnTo>
                      <a:pt x="12038" y="8478"/>
                    </a:lnTo>
                    <a:lnTo>
                      <a:pt x="375" y="8478"/>
                    </a:lnTo>
                    <a:lnTo>
                      <a:pt x="282" y="8431"/>
                    </a:lnTo>
                    <a:lnTo>
                      <a:pt x="188" y="8384"/>
                    </a:lnTo>
                    <a:lnTo>
                      <a:pt x="141" y="8431"/>
                    </a:lnTo>
                    <a:lnTo>
                      <a:pt x="47" y="8478"/>
                    </a:lnTo>
                    <a:lnTo>
                      <a:pt x="47" y="8524"/>
                    </a:lnTo>
                    <a:lnTo>
                      <a:pt x="1" y="8571"/>
                    </a:lnTo>
                    <a:lnTo>
                      <a:pt x="47" y="8665"/>
                    </a:lnTo>
                    <a:lnTo>
                      <a:pt x="47" y="8712"/>
                    </a:lnTo>
                    <a:lnTo>
                      <a:pt x="141" y="8759"/>
                    </a:lnTo>
                    <a:lnTo>
                      <a:pt x="188" y="8759"/>
                    </a:lnTo>
                    <a:lnTo>
                      <a:pt x="282" y="8712"/>
                    </a:lnTo>
                    <a:lnTo>
                      <a:pt x="375" y="8665"/>
                    </a:lnTo>
                    <a:lnTo>
                      <a:pt x="12084" y="8665"/>
                    </a:lnTo>
                    <a:lnTo>
                      <a:pt x="12131" y="8618"/>
                    </a:lnTo>
                    <a:lnTo>
                      <a:pt x="12225" y="8524"/>
                    </a:lnTo>
                    <a:lnTo>
                      <a:pt x="12319" y="8431"/>
                    </a:lnTo>
                    <a:lnTo>
                      <a:pt x="12881" y="7869"/>
                    </a:lnTo>
                    <a:lnTo>
                      <a:pt x="13958" y="6838"/>
                    </a:lnTo>
                    <a:lnTo>
                      <a:pt x="14239" y="6510"/>
                    </a:lnTo>
                    <a:lnTo>
                      <a:pt x="14333" y="6417"/>
                    </a:lnTo>
                    <a:lnTo>
                      <a:pt x="14333" y="6370"/>
                    </a:lnTo>
                    <a:lnTo>
                      <a:pt x="14333" y="6229"/>
                    </a:lnTo>
                    <a:lnTo>
                      <a:pt x="14333" y="5995"/>
                    </a:lnTo>
                    <a:lnTo>
                      <a:pt x="14333" y="5058"/>
                    </a:lnTo>
                    <a:lnTo>
                      <a:pt x="14333" y="3232"/>
                    </a:lnTo>
                    <a:lnTo>
                      <a:pt x="14333" y="375"/>
                    </a:lnTo>
                    <a:lnTo>
                      <a:pt x="14333" y="328"/>
                    </a:lnTo>
                    <a:lnTo>
                      <a:pt x="14426" y="281"/>
                    </a:lnTo>
                    <a:lnTo>
                      <a:pt x="14426" y="188"/>
                    </a:lnTo>
                    <a:lnTo>
                      <a:pt x="14426" y="94"/>
                    </a:lnTo>
                    <a:lnTo>
                      <a:pt x="14379" y="47"/>
                    </a:lnTo>
                    <a:lnTo>
                      <a:pt x="1433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a:extLst>
                  <a:ext uri="{FF2B5EF4-FFF2-40B4-BE49-F238E27FC236}">
                    <a16:creationId xmlns:a16="http://schemas.microsoft.com/office/drawing/2014/main" id="{DD0C0AEE-EEB0-F3E9-7854-02740BAA1BCF}"/>
                  </a:ext>
                </a:extLst>
              </p:cNvPr>
              <p:cNvSpPr/>
              <p:nvPr/>
            </p:nvSpPr>
            <p:spPr>
              <a:xfrm>
                <a:off x="5647214" y="3310870"/>
                <a:ext cx="586156" cy="333430"/>
              </a:xfrm>
              <a:custGeom>
                <a:avLst/>
                <a:gdLst/>
                <a:ahLst/>
                <a:cxnLst/>
                <a:rect l="l" t="t" r="r" b="b"/>
                <a:pathLst>
                  <a:path w="12928" h="7354" extrusionOk="0">
                    <a:moveTo>
                      <a:pt x="12693" y="0"/>
                    </a:moveTo>
                    <a:lnTo>
                      <a:pt x="12646" y="47"/>
                    </a:lnTo>
                    <a:lnTo>
                      <a:pt x="12600" y="94"/>
                    </a:lnTo>
                    <a:lnTo>
                      <a:pt x="12600" y="188"/>
                    </a:lnTo>
                    <a:lnTo>
                      <a:pt x="12600" y="281"/>
                    </a:lnTo>
                    <a:lnTo>
                      <a:pt x="12693" y="328"/>
                    </a:lnTo>
                    <a:lnTo>
                      <a:pt x="12693" y="375"/>
                    </a:lnTo>
                    <a:lnTo>
                      <a:pt x="12693" y="2998"/>
                    </a:lnTo>
                    <a:lnTo>
                      <a:pt x="12693" y="4731"/>
                    </a:lnTo>
                    <a:lnTo>
                      <a:pt x="12693" y="5574"/>
                    </a:lnTo>
                    <a:lnTo>
                      <a:pt x="12693" y="5761"/>
                    </a:lnTo>
                    <a:lnTo>
                      <a:pt x="12693" y="5855"/>
                    </a:lnTo>
                    <a:lnTo>
                      <a:pt x="12693" y="5902"/>
                    </a:lnTo>
                    <a:lnTo>
                      <a:pt x="12646" y="5902"/>
                    </a:lnTo>
                    <a:lnTo>
                      <a:pt x="12365" y="6183"/>
                    </a:lnTo>
                    <a:lnTo>
                      <a:pt x="11757" y="6791"/>
                    </a:lnTo>
                    <a:lnTo>
                      <a:pt x="11476" y="7072"/>
                    </a:lnTo>
                    <a:lnTo>
                      <a:pt x="375" y="7072"/>
                    </a:lnTo>
                    <a:lnTo>
                      <a:pt x="282" y="7026"/>
                    </a:lnTo>
                    <a:lnTo>
                      <a:pt x="188" y="6979"/>
                    </a:lnTo>
                    <a:lnTo>
                      <a:pt x="141" y="6979"/>
                    </a:lnTo>
                    <a:lnTo>
                      <a:pt x="47" y="7026"/>
                    </a:lnTo>
                    <a:lnTo>
                      <a:pt x="47" y="7072"/>
                    </a:lnTo>
                    <a:lnTo>
                      <a:pt x="1" y="7166"/>
                    </a:lnTo>
                    <a:lnTo>
                      <a:pt x="47" y="7213"/>
                    </a:lnTo>
                    <a:lnTo>
                      <a:pt x="47" y="7307"/>
                    </a:lnTo>
                    <a:lnTo>
                      <a:pt x="141" y="7353"/>
                    </a:lnTo>
                    <a:lnTo>
                      <a:pt x="188" y="7353"/>
                    </a:lnTo>
                    <a:lnTo>
                      <a:pt x="282" y="7307"/>
                    </a:lnTo>
                    <a:lnTo>
                      <a:pt x="375" y="7260"/>
                    </a:lnTo>
                    <a:lnTo>
                      <a:pt x="11522" y="7260"/>
                    </a:lnTo>
                    <a:lnTo>
                      <a:pt x="11569" y="7213"/>
                    </a:lnTo>
                    <a:lnTo>
                      <a:pt x="11897" y="6932"/>
                    </a:lnTo>
                    <a:lnTo>
                      <a:pt x="12506" y="6323"/>
                    </a:lnTo>
                    <a:lnTo>
                      <a:pt x="12787" y="5995"/>
                    </a:lnTo>
                    <a:lnTo>
                      <a:pt x="12834" y="5948"/>
                    </a:lnTo>
                    <a:lnTo>
                      <a:pt x="12834" y="5855"/>
                    </a:lnTo>
                    <a:lnTo>
                      <a:pt x="12834" y="5761"/>
                    </a:lnTo>
                    <a:lnTo>
                      <a:pt x="12834" y="5574"/>
                    </a:lnTo>
                    <a:lnTo>
                      <a:pt x="12834" y="4731"/>
                    </a:lnTo>
                    <a:lnTo>
                      <a:pt x="12834" y="2998"/>
                    </a:lnTo>
                    <a:lnTo>
                      <a:pt x="12834" y="375"/>
                    </a:lnTo>
                    <a:lnTo>
                      <a:pt x="12834" y="328"/>
                    </a:lnTo>
                    <a:lnTo>
                      <a:pt x="12927" y="281"/>
                    </a:lnTo>
                    <a:lnTo>
                      <a:pt x="12927" y="188"/>
                    </a:lnTo>
                    <a:lnTo>
                      <a:pt x="12927" y="94"/>
                    </a:lnTo>
                    <a:lnTo>
                      <a:pt x="12881" y="47"/>
                    </a:lnTo>
                    <a:lnTo>
                      <a:pt x="1283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 name="Google Shape;775;p36">
              <a:extLst>
                <a:ext uri="{FF2B5EF4-FFF2-40B4-BE49-F238E27FC236}">
                  <a16:creationId xmlns:a16="http://schemas.microsoft.com/office/drawing/2014/main" id="{D828A247-D42B-EAD5-C4BA-90FC0592B282}"/>
                </a:ext>
              </a:extLst>
            </p:cNvPr>
            <p:cNvGrpSpPr/>
            <p:nvPr/>
          </p:nvGrpSpPr>
          <p:grpSpPr>
            <a:xfrm>
              <a:off x="7328195" y="-1031841"/>
              <a:ext cx="496972" cy="2501635"/>
              <a:chOff x="8153020" y="-1031841"/>
              <a:chExt cx="496972" cy="2501635"/>
            </a:xfrm>
          </p:grpSpPr>
          <p:sp>
            <p:nvSpPr>
              <p:cNvPr id="776" name="Google Shape;776;p36">
                <a:extLst>
                  <a:ext uri="{FF2B5EF4-FFF2-40B4-BE49-F238E27FC236}">
                    <a16:creationId xmlns:a16="http://schemas.microsoft.com/office/drawing/2014/main" id="{16B7434C-0F5F-E565-7BF7-32F5ADB400F6}"/>
                  </a:ext>
                </a:extLst>
              </p:cNvPr>
              <p:cNvSpPr/>
              <p:nvPr/>
            </p:nvSpPr>
            <p:spPr>
              <a:xfrm>
                <a:off x="8327171" y="-1031841"/>
                <a:ext cx="322821" cy="2501635"/>
              </a:xfrm>
              <a:custGeom>
                <a:avLst/>
                <a:gdLst/>
                <a:ahLst/>
                <a:cxnLst/>
                <a:rect l="l" t="t" r="r" b="b"/>
                <a:pathLst>
                  <a:path w="7120" h="55175" extrusionOk="0">
                    <a:moveTo>
                      <a:pt x="6838" y="1"/>
                    </a:moveTo>
                    <a:lnTo>
                      <a:pt x="6792" y="48"/>
                    </a:lnTo>
                    <a:lnTo>
                      <a:pt x="6745" y="94"/>
                    </a:lnTo>
                    <a:lnTo>
                      <a:pt x="6745" y="188"/>
                    </a:lnTo>
                    <a:lnTo>
                      <a:pt x="6792" y="282"/>
                    </a:lnTo>
                    <a:lnTo>
                      <a:pt x="6838" y="329"/>
                    </a:lnTo>
                    <a:lnTo>
                      <a:pt x="6838" y="375"/>
                    </a:lnTo>
                    <a:lnTo>
                      <a:pt x="6838" y="16066"/>
                    </a:lnTo>
                    <a:lnTo>
                      <a:pt x="6838" y="25808"/>
                    </a:lnTo>
                    <a:lnTo>
                      <a:pt x="6838" y="30632"/>
                    </a:lnTo>
                    <a:lnTo>
                      <a:pt x="6838" y="33067"/>
                    </a:lnTo>
                    <a:lnTo>
                      <a:pt x="6838" y="34285"/>
                    </a:lnTo>
                    <a:lnTo>
                      <a:pt x="6838" y="34566"/>
                    </a:lnTo>
                    <a:lnTo>
                      <a:pt x="6838" y="34613"/>
                    </a:lnTo>
                    <a:lnTo>
                      <a:pt x="6792" y="34613"/>
                    </a:lnTo>
                    <a:lnTo>
                      <a:pt x="6698" y="34753"/>
                    </a:lnTo>
                    <a:lnTo>
                      <a:pt x="6230" y="35175"/>
                    </a:lnTo>
                    <a:lnTo>
                      <a:pt x="2998" y="38407"/>
                    </a:lnTo>
                    <a:lnTo>
                      <a:pt x="1359" y="40046"/>
                    </a:lnTo>
                    <a:lnTo>
                      <a:pt x="562" y="40842"/>
                    </a:lnTo>
                    <a:lnTo>
                      <a:pt x="141" y="41264"/>
                    </a:lnTo>
                    <a:lnTo>
                      <a:pt x="94" y="41357"/>
                    </a:lnTo>
                    <a:lnTo>
                      <a:pt x="94" y="41451"/>
                    </a:lnTo>
                    <a:lnTo>
                      <a:pt x="94" y="41591"/>
                    </a:lnTo>
                    <a:lnTo>
                      <a:pt x="94" y="41872"/>
                    </a:lnTo>
                    <a:lnTo>
                      <a:pt x="94" y="54799"/>
                    </a:lnTo>
                    <a:lnTo>
                      <a:pt x="94" y="54846"/>
                    </a:lnTo>
                    <a:lnTo>
                      <a:pt x="0" y="54893"/>
                    </a:lnTo>
                    <a:lnTo>
                      <a:pt x="0" y="54987"/>
                    </a:lnTo>
                    <a:lnTo>
                      <a:pt x="0" y="55080"/>
                    </a:lnTo>
                    <a:lnTo>
                      <a:pt x="47" y="55127"/>
                    </a:lnTo>
                    <a:lnTo>
                      <a:pt x="94" y="55174"/>
                    </a:lnTo>
                    <a:lnTo>
                      <a:pt x="235" y="55174"/>
                    </a:lnTo>
                    <a:lnTo>
                      <a:pt x="281" y="55127"/>
                    </a:lnTo>
                    <a:lnTo>
                      <a:pt x="328" y="55080"/>
                    </a:lnTo>
                    <a:lnTo>
                      <a:pt x="328" y="54987"/>
                    </a:lnTo>
                    <a:lnTo>
                      <a:pt x="328" y="54893"/>
                    </a:lnTo>
                    <a:lnTo>
                      <a:pt x="235" y="54846"/>
                    </a:lnTo>
                    <a:lnTo>
                      <a:pt x="235" y="54799"/>
                    </a:lnTo>
                    <a:lnTo>
                      <a:pt x="235" y="41872"/>
                    </a:lnTo>
                    <a:lnTo>
                      <a:pt x="235" y="41591"/>
                    </a:lnTo>
                    <a:lnTo>
                      <a:pt x="235" y="41451"/>
                    </a:lnTo>
                    <a:lnTo>
                      <a:pt x="235" y="41404"/>
                    </a:lnTo>
                    <a:lnTo>
                      <a:pt x="281" y="41404"/>
                    </a:lnTo>
                    <a:lnTo>
                      <a:pt x="656" y="40983"/>
                    </a:lnTo>
                    <a:lnTo>
                      <a:pt x="1499" y="40186"/>
                    </a:lnTo>
                    <a:lnTo>
                      <a:pt x="3138" y="38547"/>
                    </a:lnTo>
                    <a:lnTo>
                      <a:pt x="6370" y="35269"/>
                    </a:lnTo>
                    <a:lnTo>
                      <a:pt x="6792" y="34847"/>
                    </a:lnTo>
                    <a:lnTo>
                      <a:pt x="6885" y="34753"/>
                    </a:lnTo>
                    <a:lnTo>
                      <a:pt x="6979" y="34707"/>
                    </a:lnTo>
                    <a:lnTo>
                      <a:pt x="7026" y="34660"/>
                    </a:lnTo>
                    <a:lnTo>
                      <a:pt x="7026" y="34613"/>
                    </a:lnTo>
                    <a:lnTo>
                      <a:pt x="7026" y="34285"/>
                    </a:lnTo>
                    <a:lnTo>
                      <a:pt x="7026" y="33067"/>
                    </a:lnTo>
                    <a:lnTo>
                      <a:pt x="7026" y="30632"/>
                    </a:lnTo>
                    <a:lnTo>
                      <a:pt x="7026" y="25808"/>
                    </a:lnTo>
                    <a:lnTo>
                      <a:pt x="7026" y="16066"/>
                    </a:lnTo>
                    <a:lnTo>
                      <a:pt x="7026" y="375"/>
                    </a:lnTo>
                    <a:lnTo>
                      <a:pt x="7026" y="329"/>
                    </a:lnTo>
                    <a:lnTo>
                      <a:pt x="7073" y="282"/>
                    </a:lnTo>
                    <a:lnTo>
                      <a:pt x="7119" y="188"/>
                    </a:lnTo>
                    <a:lnTo>
                      <a:pt x="7073"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a:extLst>
                  <a:ext uri="{FF2B5EF4-FFF2-40B4-BE49-F238E27FC236}">
                    <a16:creationId xmlns:a16="http://schemas.microsoft.com/office/drawing/2014/main" id="{1FBBFA06-A179-4EC8-E337-565B0B3E9B03}"/>
                  </a:ext>
                </a:extLst>
              </p:cNvPr>
              <p:cNvSpPr/>
              <p:nvPr/>
            </p:nvSpPr>
            <p:spPr>
              <a:xfrm>
                <a:off x="8233725" y="-1031841"/>
                <a:ext cx="322821" cy="2501635"/>
              </a:xfrm>
              <a:custGeom>
                <a:avLst/>
                <a:gdLst/>
                <a:ahLst/>
                <a:cxnLst/>
                <a:rect l="l" t="t" r="r" b="b"/>
                <a:pathLst>
                  <a:path w="7120" h="55175" extrusionOk="0">
                    <a:moveTo>
                      <a:pt x="6839" y="1"/>
                    </a:moveTo>
                    <a:lnTo>
                      <a:pt x="6792" y="48"/>
                    </a:lnTo>
                    <a:lnTo>
                      <a:pt x="6745" y="94"/>
                    </a:lnTo>
                    <a:lnTo>
                      <a:pt x="6745" y="188"/>
                    </a:lnTo>
                    <a:lnTo>
                      <a:pt x="6792" y="282"/>
                    </a:lnTo>
                    <a:lnTo>
                      <a:pt x="6839" y="329"/>
                    </a:lnTo>
                    <a:lnTo>
                      <a:pt x="6839" y="375"/>
                    </a:lnTo>
                    <a:lnTo>
                      <a:pt x="6839" y="15738"/>
                    </a:lnTo>
                    <a:lnTo>
                      <a:pt x="6839" y="25246"/>
                    </a:lnTo>
                    <a:lnTo>
                      <a:pt x="6839" y="29976"/>
                    </a:lnTo>
                    <a:lnTo>
                      <a:pt x="6839" y="32365"/>
                    </a:lnTo>
                    <a:lnTo>
                      <a:pt x="6839" y="33582"/>
                    </a:lnTo>
                    <a:lnTo>
                      <a:pt x="6839" y="33723"/>
                    </a:lnTo>
                    <a:lnTo>
                      <a:pt x="6839" y="33770"/>
                    </a:lnTo>
                    <a:lnTo>
                      <a:pt x="6839" y="33817"/>
                    </a:lnTo>
                    <a:lnTo>
                      <a:pt x="6651" y="34004"/>
                    </a:lnTo>
                    <a:lnTo>
                      <a:pt x="6230" y="34426"/>
                    </a:lnTo>
                    <a:lnTo>
                      <a:pt x="2998" y="37704"/>
                    </a:lnTo>
                    <a:lnTo>
                      <a:pt x="1359" y="39296"/>
                    </a:lnTo>
                    <a:lnTo>
                      <a:pt x="563" y="40140"/>
                    </a:lnTo>
                    <a:lnTo>
                      <a:pt x="141" y="40561"/>
                    </a:lnTo>
                    <a:lnTo>
                      <a:pt x="94" y="40561"/>
                    </a:lnTo>
                    <a:lnTo>
                      <a:pt x="94" y="40608"/>
                    </a:lnTo>
                    <a:lnTo>
                      <a:pt x="94" y="40702"/>
                    </a:lnTo>
                    <a:lnTo>
                      <a:pt x="94" y="40842"/>
                    </a:lnTo>
                    <a:lnTo>
                      <a:pt x="94" y="41170"/>
                    </a:lnTo>
                    <a:lnTo>
                      <a:pt x="94" y="54799"/>
                    </a:lnTo>
                    <a:lnTo>
                      <a:pt x="94" y="54846"/>
                    </a:lnTo>
                    <a:lnTo>
                      <a:pt x="1" y="54893"/>
                    </a:lnTo>
                    <a:lnTo>
                      <a:pt x="1" y="54987"/>
                    </a:lnTo>
                    <a:lnTo>
                      <a:pt x="1" y="55080"/>
                    </a:lnTo>
                    <a:lnTo>
                      <a:pt x="47" y="55127"/>
                    </a:lnTo>
                    <a:lnTo>
                      <a:pt x="94" y="55174"/>
                    </a:lnTo>
                    <a:lnTo>
                      <a:pt x="235" y="55174"/>
                    </a:lnTo>
                    <a:lnTo>
                      <a:pt x="282" y="55127"/>
                    </a:lnTo>
                    <a:lnTo>
                      <a:pt x="328" y="55080"/>
                    </a:lnTo>
                    <a:lnTo>
                      <a:pt x="328" y="54987"/>
                    </a:lnTo>
                    <a:lnTo>
                      <a:pt x="328" y="54893"/>
                    </a:lnTo>
                    <a:lnTo>
                      <a:pt x="235" y="54846"/>
                    </a:lnTo>
                    <a:lnTo>
                      <a:pt x="235" y="54799"/>
                    </a:lnTo>
                    <a:lnTo>
                      <a:pt x="235" y="41170"/>
                    </a:lnTo>
                    <a:lnTo>
                      <a:pt x="235" y="40842"/>
                    </a:lnTo>
                    <a:lnTo>
                      <a:pt x="235" y="40702"/>
                    </a:lnTo>
                    <a:lnTo>
                      <a:pt x="235" y="40655"/>
                    </a:lnTo>
                    <a:lnTo>
                      <a:pt x="282" y="40655"/>
                    </a:lnTo>
                    <a:lnTo>
                      <a:pt x="656" y="40233"/>
                    </a:lnTo>
                    <a:lnTo>
                      <a:pt x="1452" y="39437"/>
                    </a:lnTo>
                    <a:lnTo>
                      <a:pt x="3092" y="37798"/>
                    </a:lnTo>
                    <a:lnTo>
                      <a:pt x="6370" y="34566"/>
                    </a:lnTo>
                    <a:lnTo>
                      <a:pt x="6792" y="34144"/>
                    </a:lnTo>
                    <a:lnTo>
                      <a:pt x="7026" y="33910"/>
                    </a:lnTo>
                    <a:lnTo>
                      <a:pt x="7026" y="33863"/>
                    </a:lnTo>
                    <a:lnTo>
                      <a:pt x="7026" y="33817"/>
                    </a:lnTo>
                    <a:lnTo>
                      <a:pt x="7026" y="33723"/>
                    </a:lnTo>
                    <a:lnTo>
                      <a:pt x="7026" y="33582"/>
                    </a:lnTo>
                    <a:lnTo>
                      <a:pt x="7026" y="32365"/>
                    </a:lnTo>
                    <a:lnTo>
                      <a:pt x="7026" y="29976"/>
                    </a:lnTo>
                    <a:lnTo>
                      <a:pt x="7026" y="25246"/>
                    </a:lnTo>
                    <a:lnTo>
                      <a:pt x="7026" y="15738"/>
                    </a:lnTo>
                    <a:lnTo>
                      <a:pt x="7026" y="375"/>
                    </a:lnTo>
                    <a:lnTo>
                      <a:pt x="7026" y="329"/>
                    </a:lnTo>
                    <a:lnTo>
                      <a:pt x="7073" y="282"/>
                    </a:lnTo>
                    <a:lnTo>
                      <a:pt x="7120" y="188"/>
                    </a:lnTo>
                    <a:lnTo>
                      <a:pt x="7120"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a:extLst>
                  <a:ext uri="{FF2B5EF4-FFF2-40B4-BE49-F238E27FC236}">
                    <a16:creationId xmlns:a16="http://schemas.microsoft.com/office/drawing/2014/main" id="{B7B54C9B-7D01-0714-2540-FBFBF3DA2156}"/>
                  </a:ext>
                </a:extLst>
              </p:cNvPr>
              <p:cNvSpPr/>
              <p:nvPr/>
            </p:nvSpPr>
            <p:spPr>
              <a:xfrm>
                <a:off x="8153020" y="-1031841"/>
                <a:ext cx="322821" cy="2501635"/>
              </a:xfrm>
              <a:custGeom>
                <a:avLst/>
                <a:gdLst/>
                <a:ahLst/>
                <a:cxnLst/>
                <a:rect l="l" t="t" r="r" b="b"/>
                <a:pathLst>
                  <a:path w="7120" h="55175" extrusionOk="0">
                    <a:moveTo>
                      <a:pt x="6886" y="1"/>
                    </a:moveTo>
                    <a:lnTo>
                      <a:pt x="6792" y="48"/>
                    </a:lnTo>
                    <a:lnTo>
                      <a:pt x="6792" y="94"/>
                    </a:lnTo>
                    <a:lnTo>
                      <a:pt x="6745" y="188"/>
                    </a:lnTo>
                    <a:lnTo>
                      <a:pt x="6792" y="282"/>
                    </a:lnTo>
                    <a:lnTo>
                      <a:pt x="6839" y="329"/>
                    </a:lnTo>
                    <a:lnTo>
                      <a:pt x="6839" y="375"/>
                    </a:lnTo>
                    <a:lnTo>
                      <a:pt x="6839" y="15363"/>
                    </a:lnTo>
                    <a:lnTo>
                      <a:pt x="6839" y="24684"/>
                    </a:lnTo>
                    <a:lnTo>
                      <a:pt x="6839" y="29367"/>
                    </a:lnTo>
                    <a:lnTo>
                      <a:pt x="6839" y="31709"/>
                    </a:lnTo>
                    <a:lnTo>
                      <a:pt x="6839" y="32880"/>
                    </a:lnTo>
                    <a:lnTo>
                      <a:pt x="6839" y="33020"/>
                    </a:lnTo>
                    <a:lnTo>
                      <a:pt x="6839" y="33067"/>
                    </a:lnTo>
                    <a:lnTo>
                      <a:pt x="6839" y="33114"/>
                    </a:lnTo>
                    <a:lnTo>
                      <a:pt x="6652" y="33301"/>
                    </a:lnTo>
                    <a:lnTo>
                      <a:pt x="6230" y="33723"/>
                    </a:lnTo>
                    <a:lnTo>
                      <a:pt x="2951" y="36955"/>
                    </a:lnTo>
                    <a:lnTo>
                      <a:pt x="1359" y="38594"/>
                    </a:lnTo>
                    <a:lnTo>
                      <a:pt x="516" y="39390"/>
                    </a:lnTo>
                    <a:lnTo>
                      <a:pt x="94" y="39812"/>
                    </a:lnTo>
                    <a:lnTo>
                      <a:pt x="94" y="39859"/>
                    </a:lnTo>
                    <a:lnTo>
                      <a:pt x="94" y="39905"/>
                    </a:lnTo>
                    <a:lnTo>
                      <a:pt x="94" y="39999"/>
                    </a:lnTo>
                    <a:lnTo>
                      <a:pt x="94" y="40140"/>
                    </a:lnTo>
                    <a:lnTo>
                      <a:pt x="94" y="40421"/>
                    </a:lnTo>
                    <a:lnTo>
                      <a:pt x="94" y="54799"/>
                    </a:lnTo>
                    <a:lnTo>
                      <a:pt x="94" y="54846"/>
                    </a:lnTo>
                    <a:lnTo>
                      <a:pt x="1" y="54893"/>
                    </a:lnTo>
                    <a:lnTo>
                      <a:pt x="1" y="54987"/>
                    </a:lnTo>
                    <a:lnTo>
                      <a:pt x="1" y="55080"/>
                    </a:lnTo>
                    <a:lnTo>
                      <a:pt x="48" y="55127"/>
                    </a:lnTo>
                    <a:lnTo>
                      <a:pt x="94" y="55174"/>
                    </a:lnTo>
                    <a:lnTo>
                      <a:pt x="235" y="55174"/>
                    </a:lnTo>
                    <a:lnTo>
                      <a:pt x="282" y="55127"/>
                    </a:lnTo>
                    <a:lnTo>
                      <a:pt x="329" y="55080"/>
                    </a:lnTo>
                    <a:lnTo>
                      <a:pt x="329" y="54987"/>
                    </a:lnTo>
                    <a:lnTo>
                      <a:pt x="329" y="54893"/>
                    </a:lnTo>
                    <a:lnTo>
                      <a:pt x="235" y="54846"/>
                    </a:lnTo>
                    <a:lnTo>
                      <a:pt x="235" y="54799"/>
                    </a:lnTo>
                    <a:lnTo>
                      <a:pt x="235" y="40421"/>
                    </a:lnTo>
                    <a:lnTo>
                      <a:pt x="235" y="40140"/>
                    </a:lnTo>
                    <a:lnTo>
                      <a:pt x="235" y="39999"/>
                    </a:lnTo>
                    <a:lnTo>
                      <a:pt x="235" y="39952"/>
                    </a:lnTo>
                    <a:lnTo>
                      <a:pt x="235" y="39905"/>
                    </a:lnTo>
                    <a:lnTo>
                      <a:pt x="282" y="39905"/>
                    </a:lnTo>
                    <a:lnTo>
                      <a:pt x="656" y="39531"/>
                    </a:lnTo>
                    <a:lnTo>
                      <a:pt x="1453" y="38688"/>
                    </a:lnTo>
                    <a:lnTo>
                      <a:pt x="3092" y="37095"/>
                    </a:lnTo>
                    <a:lnTo>
                      <a:pt x="6324" y="33817"/>
                    </a:lnTo>
                    <a:lnTo>
                      <a:pt x="6745" y="33395"/>
                    </a:lnTo>
                    <a:lnTo>
                      <a:pt x="6979" y="33208"/>
                    </a:lnTo>
                    <a:lnTo>
                      <a:pt x="6979" y="33161"/>
                    </a:lnTo>
                    <a:lnTo>
                      <a:pt x="7026" y="33161"/>
                    </a:lnTo>
                    <a:lnTo>
                      <a:pt x="7026" y="33114"/>
                    </a:lnTo>
                    <a:lnTo>
                      <a:pt x="7026" y="33020"/>
                    </a:lnTo>
                    <a:lnTo>
                      <a:pt x="7026" y="32880"/>
                    </a:lnTo>
                    <a:lnTo>
                      <a:pt x="7026" y="31709"/>
                    </a:lnTo>
                    <a:lnTo>
                      <a:pt x="7026" y="29367"/>
                    </a:lnTo>
                    <a:lnTo>
                      <a:pt x="7026" y="24684"/>
                    </a:lnTo>
                    <a:lnTo>
                      <a:pt x="7026" y="15363"/>
                    </a:lnTo>
                    <a:lnTo>
                      <a:pt x="7026" y="375"/>
                    </a:lnTo>
                    <a:lnTo>
                      <a:pt x="7026" y="329"/>
                    </a:lnTo>
                    <a:lnTo>
                      <a:pt x="7073" y="282"/>
                    </a:lnTo>
                    <a:lnTo>
                      <a:pt x="7120" y="188"/>
                    </a:lnTo>
                    <a:lnTo>
                      <a:pt x="7120" y="94"/>
                    </a:lnTo>
                    <a:lnTo>
                      <a:pt x="7073" y="48"/>
                    </a:lnTo>
                    <a:lnTo>
                      <a:pt x="7026"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36">
              <a:extLst>
                <a:ext uri="{FF2B5EF4-FFF2-40B4-BE49-F238E27FC236}">
                  <a16:creationId xmlns:a16="http://schemas.microsoft.com/office/drawing/2014/main" id="{A0DDB892-B487-7F73-AE4B-E5FCCEAFB3FE}"/>
                </a:ext>
              </a:extLst>
            </p:cNvPr>
            <p:cNvGrpSpPr/>
            <p:nvPr/>
          </p:nvGrpSpPr>
          <p:grpSpPr>
            <a:xfrm>
              <a:off x="6687501" y="-1031841"/>
              <a:ext cx="496972" cy="2501635"/>
              <a:chOff x="7450114" y="-1031841"/>
              <a:chExt cx="496972" cy="2501635"/>
            </a:xfrm>
          </p:grpSpPr>
          <p:sp>
            <p:nvSpPr>
              <p:cNvPr id="780" name="Google Shape;780;p36">
                <a:extLst>
                  <a:ext uri="{FF2B5EF4-FFF2-40B4-BE49-F238E27FC236}">
                    <a16:creationId xmlns:a16="http://schemas.microsoft.com/office/drawing/2014/main" id="{767159FF-BF18-25AE-4F40-1E39D130A1A9}"/>
                  </a:ext>
                </a:extLst>
              </p:cNvPr>
              <p:cNvSpPr/>
              <p:nvPr/>
            </p:nvSpPr>
            <p:spPr>
              <a:xfrm>
                <a:off x="7450114" y="-1031841"/>
                <a:ext cx="322821" cy="2501635"/>
              </a:xfrm>
              <a:custGeom>
                <a:avLst/>
                <a:gdLst/>
                <a:ahLst/>
                <a:cxnLst/>
                <a:rect l="l" t="t" r="r" b="b"/>
                <a:pathLst>
                  <a:path w="7120" h="55175" extrusionOk="0">
                    <a:moveTo>
                      <a:pt x="94" y="1"/>
                    </a:moveTo>
                    <a:lnTo>
                      <a:pt x="48" y="48"/>
                    </a:lnTo>
                    <a:lnTo>
                      <a:pt x="1" y="94"/>
                    </a:lnTo>
                    <a:lnTo>
                      <a:pt x="1" y="188"/>
                    </a:lnTo>
                    <a:lnTo>
                      <a:pt x="1" y="282"/>
                    </a:lnTo>
                    <a:lnTo>
                      <a:pt x="94" y="329"/>
                    </a:lnTo>
                    <a:lnTo>
                      <a:pt x="94" y="375"/>
                    </a:lnTo>
                    <a:lnTo>
                      <a:pt x="94" y="33817"/>
                    </a:lnTo>
                    <a:lnTo>
                      <a:pt x="94" y="34472"/>
                    </a:lnTo>
                    <a:lnTo>
                      <a:pt x="94" y="34660"/>
                    </a:lnTo>
                    <a:lnTo>
                      <a:pt x="141" y="34707"/>
                    </a:lnTo>
                    <a:lnTo>
                      <a:pt x="188" y="34800"/>
                    </a:lnTo>
                    <a:lnTo>
                      <a:pt x="422" y="34988"/>
                    </a:lnTo>
                    <a:lnTo>
                      <a:pt x="1312" y="35877"/>
                    </a:lnTo>
                    <a:lnTo>
                      <a:pt x="3045" y="37610"/>
                    </a:lnTo>
                    <a:lnTo>
                      <a:pt x="6558" y="41123"/>
                    </a:lnTo>
                    <a:lnTo>
                      <a:pt x="6745" y="41310"/>
                    </a:lnTo>
                    <a:lnTo>
                      <a:pt x="6839" y="41404"/>
                    </a:lnTo>
                    <a:lnTo>
                      <a:pt x="6839" y="41451"/>
                    </a:lnTo>
                    <a:lnTo>
                      <a:pt x="6839" y="41545"/>
                    </a:lnTo>
                    <a:lnTo>
                      <a:pt x="6839" y="42107"/>
                    </a:lnTo>
                    <a:lnTo>
                      <a:pt x="6839" y="43278"/>
                    </a:lnTo>
                    <a:lnTo>
                      <a:pt x="6839" y="45666"/>
                    </a:lnTo>
                    <a:lnTo>
                      <a:pt x="6839" y="50350"/>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50350"/>
                    </a:lnTo>
                    <a:lnTo>
                      <a:pt x="7026" y="45666"/>
                    </a:lnTo>
                    <a:lnTo>
                      <a:pt x="7026" y="43278"/>
                    </a:lnTo>
                    <a:lnTo>
                      <a:pt x="7026" y="42107"/>
                    </a:lnTo>
                    <a:lnTo>
                      <a:pt x="7026" y="41545"/>
                    </a:lnTo>
                    <a:lnTo>
                      <a:pt x="7026" y="41451"/>
                    </a:lnTo>
                    <a:lnTo>
                      <a:pt x="7026" y="41357"/>
                    </a:lnTo>
                    <a:lnTo>
                      <a:pt x="6886" y="41217"/>
                    </a:lnTo>
                    <a:lnTo>
                      <a:pt x="6652" y="40983"/>
                    </a:lnTo>
                    <a:lnTo>
                      <a:pt x="3186" y="37517"/>
                    </a:lnTo>
                    <a:lnTo>
                      <a:pt x="1406" y="35737"/>
                    </a:lnTo>
                    <a:lnTo>
                      <a:pt x="563" y="34894"/>
                    </a:lnTo>
                    <a:lnTo>
                      <a:pt x="329" y="34660"/>
                    </a:lnTo>
                    <a:lnTo>
                      <a:pt x="282" y="34613"/>
                    </a:lnTo>
                    <a:lnTo>
                      <a:pt x="235" y="34566"/>
                    </a:lnTo>
                    <a:lnTo>
                      <a:pt x="235" y="34472"/>
                    </a:lnTo>
                    <a:lnTo>
                      <a:pt x="235" y="33817"/>
                    </a:lnTo>
                    <a:lnTo>
                      <a:pt x="235" y="375"/>
                    </a:lnTo>
                    <a:lnTo>
                      <a:pt x="235" y="329"/>
                    </a:lnTo>
                    <a:lnTo>
                      <a:pt x="329" y="282"/>
                    </a:lnTo>
                    <a:lnTo>
                      <a:pt x="329" y="188"/>
                    </a:lnTo>
                    <a:lnTo>
                      <a:pt x="329" y="94"/>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a:extLst>
                  <a:ext uri="{FF2B5EF4-FFF2-40B4-BE49-F238E27FC236}">
                    <a16:creationId xmlns:a16="http://schemas.microsoft.com/office/drawing/2014/main" id="{AA25C936-E7EC-76D1-2B89-EC3DE140B58D}"/>
                  </a:ext>
                </a:extLst>
              </p:cNvPr>
              <p:cNvSpPr/>
              <p:nvPr/>
            </p:nvSpPr>
            <p:spPr>
              <a:xfrm>
                <a:off x="7543559" y="-1031841"/>
                <a:ext cx="322821" cy="2501635"/>
              </a:xfrm>
              <a:custGeom>
                <a:avLst/>
                <a:gdLst/>
                <a:ahLst/>
                <a:cxnLst/>
                <a:rect l="l" t="t" r="r" b="b"/>
                <a:pathLst>
                  <a:path w="7120" h="55175" extrusionOk="0">
                    <a:moveTo>
                      <a:pt x="94" y="1"/>
                    </a:moveTo>
                    <a:lnTo>
                      <a:pt x="47" y="48"/>
                    </a:lnTo>
                    <a:lnTo>
                      <a:pt x="1" y="94"/>
                    </a:lnTo>
                    <a:lnTo>
                      <a:pt x="1" y="188"/>
                    </a:lnTo>
                    <a:lnTo>
                      <a:pt x="1" y="282"/>
                    </a:lnTo>
                    <a:lnTo>
                      <a:pt x="94" y="329"/>
                    </a:lnTo>
                    <a:lnTo>
                      <a:pt x="94" y="375"/>
                    </a:lnTo>
                    <a:lnTo>
                      <a:pt x="94" y="33067"/>
                    </a:lnTo>
                    <a:lnTo>
                      <a:pt x="94" y="33676"/>
                    </a:lnTo>
                    <a:lnTo>
                      <a:pt x="94" y="33863"/>
                    </a:lnTo>
                    <a:lnTo>
                      <a:pt x="94" y="33910"/>
                    </a:lnTo>
                    <a:lnTo>
                      <a:pt x="141" y="33957"/>
                    </a:lnTo>
                    <a:lnTo>
                      <a:pt x="188" y="34004"/>
                    </a:lnTo>
                    <a:lnTo>
                      <a:pt x="422" y="34238"/>
                    </a:lnTo>
                    <a:lnTo>
                      <a:pt x="1265" y="35081"/>
                    </a:lnTo>
                    <a:lnTo>
                      <a:pt x="3045" y="36861"/>
                    </a:lnTo>
                    <a:lnTo>
                      <a:pt x="6511" y="40327"/>
                    </a:lnTo>
                    <a:lnTo>
                      <a:pt x="6745" y="40561"/>
                    </a:lnTo>
                    <a:lnTo>
                      <a:pt x="6839" y="40655"/>
                    </a:lnTo>
                    <a:lnTo>
                      <a:pt x="6839" y="40702"/>
                    </a:lnTo>
                    <a:lnTo>
                      <a:pt x="6839" y="40748"/>
                    </a:lnTo>
                    <a:lnTo>
                      <a:pt x="6839" y="41357"/>
                    </a:lnTo>
                    <a:lnTo>
                      <a:pt x="6839" y="42622"/>
                    </a:lnTo>
                    <a:lnTo>
                      <a:pt x="6839" y="45057"/>
                    </a:lnTo>
                    <a:lnTo>
                      <a:pt x="6839" y="49975"/>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49975"/>
                    </a:lnTo>
                    <a:lnTo>
                      <a:pt x="7026" y="45057"/>
                    </a:lnTo>
                    <a:lnTo>
                      <a:pt x="7026" y="42622"/>
                    </a:lnTo>
                    <a:lnTo>
                      <a:pt x="7026" y="41357"/>
                    </a:lnTo>
                    <a:lnTo>
                      <a:pt x="7026" y="40748"/>
                    </a:lnTo>
                    <a:lnTo>
                      <a:pt x="7026" y="40702"/>
                    </a:lnTo>
                    <a:lnTo>
                      <a:pt x="7026" y="40608"/>
                    </a:lnTo>
                    <a:lnTo>
                      <a:pt x="6979" y="40561"/>
                    </a:lnTo>
                    <a:lnTo>
                      <a:pt x="6886" y="40421"/>
                    </a:lnTo>
                    <a:lnTo>
                      <a:pt x="6651" y="40233"/>
                    </a:lnTo>
                    <a:lnTo>
                      <a:pt x="3139" y="36720"/>
                    </a:lnTo>
                    <a:lnTo>
                      <a:pt x="1406" y="34988"/>
                    </a:lnTo>
                    <a:lnTo>
                      <a:pt x="516" y="34098"/>
                    </a:lnTo>
                    <a:lnTo>
                      <a:pt x="282" y="33863"/>
                    </a:lnTo>
                    <a:lnTo>
                      <a:pt x="282" y="33817"/>
                    </a:lnTo>
                    <a:lnTo>
                      <a:pt x="235" y="33817"/>
                    </a:lnTo>
                    <a:lnTo>
                      <a:pt x="235" y="33676"/>
                    </a:lnTo>
                    <a:lnTo>
                      <a:pt x="235" y="33067"/>
                    </a:lnTo>
                    <a:lnTo>
                      <a:pt x="235" y="375"/>
                    </a:lnTo>
                    <a:lnTo>
                      <a:pt x="235" y="329"/>
                    </a:lnTo>
                    <a:lnTo>
                      <a:pt x="328" y="282"/>
                    </a:lnTo>
                    <a:lnTo>
                      <a:pt x="328" y="188"/>
                    </a:lnTo>
                    <a:lnTo>
                      <a:pt x="328" y="94"/>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a:extLst>
                  <a:ext uri="{FF2B5EF4-FFF2-40B4-BE49-F238E27FC236}">
                    <a16:creationId xmlns:a16="http://schemas.microsoft.com/office/drawing/2014/main" id="{F2728153-F88A-779D-E8C5-50366880E933}"/>
                  </a:ext>
                </a:extLst>
              </p:cNvPr>
              <p:cNvSpPr/>
              <p:nvPr/>
            </p:nvSpPr>
            <p:spPr>
              <a:xfrm>
                <a:off x="7622134" y="-1031841"/>
                <a:ext cx="324952" cy="2501635"/>
              </a:xfrm>
              <a:custGeom>
                <a:avLst/>
                <a:gdLst/>
                <a:ahLst/>
                <a:cxnLst/>
                <a:rect l="l" t="t" r="r" b="b"/>
                <a:pathLst>
                  <a:path w="7167" h="55175" extrusionOk="0">
                    <a:moveTo>
                      <a:pt x="141" y="1"/>
                    </a:moveTo>
                    <a:lnTo>
                      <a:pt x="94" y="48"/>
                    </a:lnTo>
                    <a:lnTo>
                      <a:pt x="47" y="94"/>
                    </a:lnTo>
                    <a:lnTo>
                      <a:pt x="1" y="188"/>
                    </a:lnTo>
                    <a:lnTo>
                      <a:pt x="47" y="282"/>
                    </a:lnTo>
                    <a:lnTo>
                      <a:pt x="141" y="329"/>
                    </a:lnTo>
                    <a:lnTo>
                      <a:pt x="94" y="375"/>
                    </a:lnTo>
                    <a:lnTo>
                      <a:pt x="94" y="32271"/>
                    </a:lnTo>
                    <a:lnTo>
                      <a:pt x="94" y="32880"/>
                    </a:lnTo>
                    <a:lnTo>
                      <a:pt x="94" y="33067"/>
                    </a:lnTo>
                    <a:lnTo>
                      <a:pt x="94" y="33114"/>
                    </a:lnTo>
                    <a:lnTo>
                      <a:pt x="94" y="33161"/>
                    </a:lnTo>
                    <a:lnTo>
                      <a:pt x="141" y="33161"/>
                    </a:lnTo>
                    <a:lnTo>
                      <a:pt x="188" y="33255"/>
                    </a:lnTo>
                    <a:lnTo>
                      <a:pt x="422" y="33442"/>
                    </a:lnTo>
                    <a:lnTo>
                      <a:pt x="1312" y="34332"/>
                    </a:lnTo>
                    <a:lnTo>
                      <a:pt x="3045" y="36065"/>
                    </a:lnTo>
                    <a:lnTo>
                      <a:pt x="6558" y="39578"/>
                    </a:lnTo>
                    <a:lnTo>
                      <a:pt x="6792" y="39812"/>
                    </a:lnTo>
                    <a:lnTo>
                      <a:pt x="6886" y="39905"/>
                    </a:lnTo>
                    <a:lnTo>
                      <a:pt x="6886" y="39952"/>
                    </a:lnTo>
                    <a:lnTo>
                      <a:pt x="6886" y="39999"/>
                    </a:lnTo>
                    <a:lnTo>
                      <a:pt x="6886" y="40655"/>
                    </a:lnTo>
                    <a:lnTo>
                      <a:pt x="6886" y="41919"/>
                    </a:lnTo>
                    <a:lnTo>
                      <a:pt x="6886" y="44495"/>
                    </a:lnTo>
                    <a:lnTo>
                      <a:pt x="6886" y="49600"/>
                    </a:lnTo>
                    <a:lnTo>
                      <a:pt x="6886" y="54799"/>
                    </a:lnTo>
                    <a:lnTo>
                      <a:pt x="6886" y="54846"/>
                    </a:lnTo>
                    <a:lnTo>
                      <a:pt x="6839" y="54893"/>
                    </a:lnTo>
                    <a:lnTo>
                      <a:pt x="6792" y="54987"/>
                    </a:lnTo>
                    <a:lnTo>
                      <a:pt x="6792" y="55080"/>
                    </a:lnTo>
                    <a:lnTo>
                      <a:pt x="6839" y="55127"/>
                    </a:lnTo>
                    <a:lnTo>
                      <a:pt x="6886" y="55174"/>
                    </a:lnTo>
                    <a:lnTo>
                      <a:pt x="7026" y="55174"/>
                    </a:lnTo>
                    <a:lnTo>
                      <a:pt x="7073" y="55127"/>
                    </a:lnTo>
                    <a:lnTo>
                      <a:pt x="7120" y="55080"/>
                    </a:lnTo>
                    <a:lnTo>
                      <a:pt x="7167" y="54987"/>
                    </a:lnTo>
                    <a:lnTo>
                      <a:pt x="7120" y="54893"/>
                    </a:lnTo>
                    <a:lnTo>
                      <a:pt x="7026" y="54846"/>
                    </a:lnTo>
                    <a:lnTo>
                      <a:pt x="7073" y="54799"/>
                    </a:lnTo>
                    <a:lnTo>
                      <a:pt x="7073" y="49600"/>
                    </a:lnTo>
                    <a:lnTo>
                      <a:pt x="7073" y="44495"/>
                    </a:lnTo>
                    <a:lnTo>
                      <a:pt x="7073" y="41919"/>
                    </a:lnTo>
                    <a:lnTo>
                      <a:pt x="7073" y="40655"/>
                    </a:lnTo>
                    <a:lnTo>
                      <a:pt x="7073" y="39999"/>
                    </a:lnTo>
                    <a:lnTo>
                      <a:pt x="7073" y="39952"/>
                    </a:lnTo>
                    <a:lnTo>
                      <a:pt x="7073" y="39859"/>
                    </a:lnTo>
                    <a:lnTo>
                      <a:pt x="7026" y="39812"/>
                    </a:lnTo>
                    <a:lnTo>
                      <a:pt x="6886" y="39671"/>
                    </a:lnTo>
                    <a:lnTo>
                      <a:pt x="6651" y="39484"/>
                    </a:lnTo>
                    <a:lnTo>
                      <a:pt x="3185" y="35971"/>
                    </a:lnTo>
                    <a:lnTo>
                      <a:pt x="1406" y="34191"/>
                    </a:lnTo>
                    <a:lnTo>
                      <a:pt x="563" y="33348"/>
                    </a:lnTo>
                    <a:lnTo>
                      <a:pt x="328" y="33114"/>
                    </a:lnTo>
                    <a:lnTo>
                      <a:pt x="282" y="33067"/>
                    </a:lnTo>
                    <a:lnTo>
                      <a:pt x="282" y="32880"/>
                    </a:lnTo>
                    <a:lnTo>
                      <a:pt x="282" y="32271"/>
                    </a:lnTo>
                    <a:lnTo>
                      <a:pt x="282" y="375"/>
                    </a:lnTo>
                    <a:lnTo>
                      <a:pt x="282" y="329"/>
                    </a:lnTo>
                    <a:lnTo>
                      <a:pt x="375" y="282"/>
                    </a:lnTo>
                    <a:lnTo>
                      <a:pt x="375" y="188"/>
                    </a:lnTo>
                    <a:lnTo>
                      <a:pt x="375" y="94"/>
                    </a:lnTo>
                    <a:lnTo>
                      <a:pt x="328" y="48"/>
                    </a:lnTo>
                    <a:lnTo>
                      <a:pt x="28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 name="Google Shape;783;p36">
              <a:extLst>
                <a:ext uri="{FF2B5EF4-FFF2-40B4-BE49-F238E27FC236}">
                  <a16:creationId xmlns:a16="http://schemas.microsoft.com/office/drawing/2014/main" id="{B5DC63AC-699B-01D0-4982-0E3D353C50E9}"/>
                </a:ext>
              </a:extLst>
            </p:cNvPr>
            <p:cNvGrpSpPr/>
            <p:nvPr/>
          </p:nvGrpSpPr>
          <p:grpSpPr>
            <a:xfrm flipH="1">
              <a:off x="7904287" y="4848304"/>
              <a:ext cx="1705283" cy="671077"/>
              <a:chOff x="5500675" y="4848304"/>
              <a:chExt cx="1705283" cy="671077"/>
            </a:xfrm>
          </p:grpSpPr>
          <p:sp>
            <p:nvSpPr>
              <p:cNvPr id="784" name="Google Shape;784;p36">
                <a:extLst>
                  <a:ext uri="{FF2B5EF4-FFF2-40B4-BE49-F238E27FC236}">
                    <a16:creationId xmlns:a16="http://schemas.microsoft.com/office/drawing/2014/main" id="{64C22194-CD03-F1D9-7211-21576955FDC9}"/>
                  </a:ext>
                </a:extLst>
              </p:cNvPr>
              <p:cNvSpPr/>
              <p:nvPr/>
            </p:nvSpPr>
            <p:spPr>
              <a:xfrm>
                <a:off x="5500675" y="4848304"/>
                <a:ext cx="1703152" cy="577677"/>
              </a:xfrm>
              <a:custGeom>
                <a:avLst/>
                <a:gdLst/>
                <a:ahLst/>
                <a:cxnLst/>
                <a:rect l="l" t="t" r="r" b="b"/>
                <a:pathLst>
                  <a:path w="37564" h="12741" extrusionOk="0">
                    <a:moveTo>
                      <a:pt x="37330" y="1"/>
                    </a:moveTo>
                    <a:lnTo>
                      <a:pt x="37236" y="48"/>
                    </a:lnTo>
                    <a:lnTo>
                      <a:pt x="37189" y="141"/>
                    </a:lnTo>
                    <a:lnTo>
                      <a:pt x="37189" y="235"/>
                    </a:lnTo>
                    <a:lnTo>
                      <a:pt x="28196" y="9227"/>
                    </a:lnTo>
                    <a:lnTo>
                      <a:pt x="27634" y="9790"/>
                    </a:lnTo>
                    <a:lnTo>
                      <a:pt x="27588" y="9883"/>
                    </a:lnTo>
                    <a:lnTo>
                      <a:pt x="2717" y="9883"/>
                    </a:lnTo>
                    <a:lnTo>
                      <a:pt x="2624" y="10024"/>
                    </a:lnTo>
                    <a:lnTo>
                      <a:pt x="2483" y="10164"/>
                    </a:lnTo>
                    <a:lnTo>
                      <a:pt x="2155" y="10492"/>
                    </a:lnTo>
                    <a:lnTo>
                      <a:pt x="1546" y="11101"/>
                    </a:lnTo>
                    <a:lnTo>
                      <a:pt x="563" y="12084"/>
                    </a:lnTo>
                    <a:lnTo>
                      <a:pt x="235" y="12412"/>
                    </a:lnTo>
                    <a:lnTo>
                      <a:pt x="141" y="12412"/>
                    </a:lnTo>
                    <a:lnTo>
                      <a:pt x="48" y="12459"/>
                    </a:lnTo>
                    <a:lnTo>
                      <a:pt x="1" y="12506"/>
                    </a:lnTo>
                    <a:lnTo>
                      <a:pt x="1" y="12600"/>
                    </a:lnTo>
                    <a:lnTo>
                      <a:pt x="1" y="12647"/>
                    </a:lnTo>
                    <a:lnTo>
                      <a:pt x="48" y="12693"/>
                    </a:lnTo>
                    <a:lnTo>
                      <a:pt x="95" y="12740"/>
                    </a:lnTo>
                    <a:lnTo>
                      <a:pt x="235" y="12740"/>
                    </a:lnTo>
                    <a:lnTo>
                      <a:pt x="282" y="12693"/>
                    </a:lnTo>
                    <a:lnTo>
                      <a:pt x="329" y="12600"/>
                    </a:lnTo>
                    <a:lnTo>
                      <a:pt x="329" y="12506"/>
                    </a:lnTo>
                    <a:lnTo>
                      <a:pt x="376" y="12506"/>
                    </a:lnTo>
                    <a:lnTo>
                      <a:pt x="703" y="12178"/>
                    </a:lnTo>
                    <a:lnTo>
                      <a:pt x="1640" y="11241"/>
                    </a:lnTo>
                    <a:lnTo>
                      <a:pt x="2296" y="10586"/>
                    </a:lnTo>
                    <a:lnTo>
                      <a:pt x="2577" y="10305"/>
                    </a:lnTo>
                    <a:lnTo>
                      <a:pt x="2764" y="10117"/>
                    </a:lnTo>
                    <a:lnTo>
                      <a:pt x="2811" y="10071"/>
                    </a:lnTo>
                    <a:lnTo>
                      <a:pt x="27634" y="10071"/>
                    </a:lnTo>
                    <a:lnTo>
                      <a:pt x="27681" y="10024"/>
                    </a:lnTo>
                    <a:lnTo>
                      <a:pt x="27775" y="9930"/>
                    </a:lnTo>
                    <a:lnTo>
                      <a:pt x="28337" y="9368"/>
                    </a:lnTo>
                    <a:lnTo>
                      <a:pt x="37330" y="375"/>
                    </a:lnTo>
                    <a:lnTo>
                      <a:pt x="37423" y="375"/>
                    </a:lnTo>
                    <a:lnTo>
                      <a:pt x="37517" y="329"/>
                    </a:lnTo>
                    <a:lnTo>
                      <a:pt x="37564" y="235"/>
                    </a:lnTo>
                    <a:lnTo>
                      <a:pt x="37564" y="188"/>
                    </a:lnTo>
                    <a:lnTo>
                      <a:pt x="37564" y="141"/>
                    </a:lnTo>
                    <a:lnTo>
                      <a:pt x="37517" y="48"/>
                    </a:lnTo>
                    <a:lnTo>
                      <a:pt x="3742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a:extLst>
                  <a:ext uri="{FF2B5EF4-FFF2-40B4-BE49-F238E27FC236}">
                    <a16:creationId xmlns:a16="http://schemas.microsoft.com/office/drawing/2014/main" id="{78606422-3306-E320-21FF-C8E474C92942}"/>
                  </a:ext>
                </a:extLst>
              </p:cNvPr>
              <p:cNvSpPr/>
              <p:nvPr/>
            </p:nvSpPr>
            <p:spPr>
              <a:xfrm>
                <a:off x="5591990" y="5005452"/>
                <a:ext cx="1613968" cy="513929"/>
              </a:xfrm>
              <a:custGeom>
                <a:avLst/>
                <a:gdLst/>
                <a:ahLst/>
                <a:cxnLst/>
                <a:rect l="l" t="t" r="r" b="b"/>
                <a:pathLst>
                  <a:path w="35597" h="11335" extrusionOk="0">
                    <a:moveTo>
                      <a:pt x="35362" y="1"/>
                    </a:moveTo>
                    <a:lnTo>
                      <a:pt x="35316" y="47"/>
                    </a:lnTo>
                    <a:lnTo>
                      <a:pt x="35269" y="141"/>
                    </a:lnTo>
                    <a:lnTo>
                      <a:pt x="35269" y="235"/>
                    </a:lnTo>
                    <a:lnTo>
                      <a:pt x="35222" y="235"/>
                    </a:lnTo>
                    <a:lnTo>
                      <a:pt x="27353" y="8103"/>
                    </a:lnTo>
                    <a:lnTo>
                      <a:pt x="26838" y="8665"/>
                    </a:lnTo>
                    <a:lnTo>
                      <a:pt x="26744" y="8712"/>
                    </a:lnTo>
                    <a:lnTo>
                      <a:pt x="26744" y="8759"/>
                    </a:lnTo>
                    <a:lnTo>
                      <a:pt x="2436" y="8759"/>
                    </a:lnTo>
                    <a:lnTo>
                      <a:pt x="2343" y="8853"/>
                    </a:lnTo>
                    <a:lnTo>
                      <a:pt x="2202" y="8993"/>
                    </a:lnTo>
                    <a:lnTo>
                      <a:pt x="1921" y="9274"/>
                    </a:lnTo>
                    <a:lnTo>
                      <a:pt x="1359" y="9836"/>
                    </a:lnTo>
                    <a:lnTo>
                      <a:pt x="563" y="10632"/>
                    </a:lnTo>
                    <a:lnTo>
                      <a:pt x="235" y="10960"/>
                    </a:lnTo>
                    <a:lnTo>
                      <a:pt x="141" y="10960"/>
                    </a:lnTo>
                    <a:lnTo>
                      <a:pt x="48" y="11007"/>
                    </a:lnTo>
                    <a:lnTo>
                      <a:pt x="1" y="11101"/>
                    </a:lnTo>
                    <a:lnTo>
                      <a:pt x="1" y="11148"/>
                    </a:lnTo>
                    <a:lnTo>
                      <a:pt x="1" y="11241"/>
                    </a:lnTo>
                    <a:lnTo>
                      <a:pt x="48" y="11288"/>
                    </a:lnTo>
                    <a:lnTo>
                      <a:pt x="94" y="11335"/>
                    </a:lnTo>
                    <a:lnTo>
                      <a:pt x="235" y="11335"/>
                    </a:lnTo>
                    <a:lnTo>
                      <a:pt x="282" y="11288"/>
                    </a:lnTo>
                    <a:lnTo>
                      <a:pt x="329" y="11194"/>
                    </a:lnTo>
                    <a:lnTo>
                      <a:pt x="329" y="11101"/>
                    </a:lnTo>
                    <a:lnTo>
                      <a:pt x="375" y="11101"/>
                    </a:lnTo>
                    <a:lnTo>
                      <a:pt x="657" y="10773"/>
                    </a:lnTo>
                    <a:lnTo>
                      <a:pt x="1500" y="9977"/>
                    </a:lnTo>
                    <a:lnTo>
                      <a:pt x="2062" y="9415"/>
                    </a:lnTo>
                    <a:lnTo>
                      <a:pt x="2343" y="9134"/>
                    </a:lnTo>
                    <a:lnTo>
                      <a:pt x="2483" y="8946"/>
                    </a:lnTo>
                    <a:lnTo>
                      <a:pt x="2530" y="8900"/>
                    </a:lnTo>
                    <a:lnTo>
                      <a:pt x="26791" y="8900"/>
                    </a:lnTo>
                    <a:lnTo>
                      <a:pt x="26838" y="8853"/>
                    </a:lnTo>
                    <a:lnTo>
                      <a:pt x="26932" y="8806"/>
                    </a:lnTo>
                    <a:lnTo>
                      <a:pt x="27494" y="8244"/>
                    </a:lnTo>
                    <a:lnTo>
                      <a:pt x="35362" y="375"/>
                    </a:lnTo>
                    <a:lnTo>
                      <a:pt x="35362" y="328"/>
                    </a:lnTo>
                    <a:lnTo>
                      <a:pt x="35456" y="375"/>
                    </a:lnTo>
                    <a:lnTo>
                      <a:pt x="35550" y="328"/>
                    </a:lnTo>
                    <a:lnTo>
                      <a:pt x="35597" y="235"/>
                    </a:lnTo>
                    <a:lnTo>
                      <a:pt x="35597" y="188"/>
                    </a:lnTo>
                    <a:lnTo>
                      <a:pt x="35597" y="94"/>
                    </a:lnTo>
                    <a:lnTo>
                      <a:pt x="35550" y="47"/>
                    </a:lnTo>
                    <a:lnTo>
                      <a:pt x="3550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36">
              <a:extLst>
                <a:ext uri="{FF2B5EF4-FFF2-40B4-BE49-F238E27FC236}">
                  <a16:creationId xmlns:a16="http://schemas.microsoft.com/office/drawing/2014/main" id="{6F5B3387-2603-B3E6-6043-393A767A0D9C}"/>
                </a:ext>
              </a:extLst>
            </p:cNvPr>
            <p:cNvGrpSpPr/>
            <p:nvPr/>
          </p:nvGrpSpPr>
          <p:grpSpPr>
            <a:xfrm>
              <a:off x="8388742" y="3218182"/>
              <a:ext cx="1800814" cy="923803"/>
              <a:chOff x="8388742" y="3053882"/>
              <a:chExt cx="1800814" cy="923803"/>
            </a:xfrm>
          </p:grpSpPr>
          <p:sp>
            <p:nvSpPr>
              <p:cNvPr id="787" name="Google Shape;787;p36">
                <a:extLst>
                  <a:ext uri="{FF2B5EF4-FFF2-40B4-BE49-F238E27FC236}">
                    <a16:creationId xmlns:a16="http://schemas.microsoft.com/office/drawing/2014/main" id="{A0C8CE47-7FC9-7E78-82C9-12933A26DDA3}"/>
                  </a:ext>
                </a:extLst>
              </p:cNvPr>
              <p:cNvSpPr/>
              <p:nvPr/>
            </p:nvSpPr>
            <p:spPr>
              <a:xfrm>
                <a:off x="8388742" y="3053882"/>
                <a:ext cx="1800814" cy="327083"/>
              </a:xfrm>
              <a:custGeom>
                <a:avLst/>
                <a:gdLst/>
                <a:ahLst/>
                <a:cxnLst/>
                <a:rect l="l" t="t" r="r" b="b"/>
                <a:pathLst>
                  <a:path w="39718" h="7214" extrusionOk="0">
                    <a:moveTo>
                      <a:pt x="141" y="1"/>
                    </a:moveTo>
                    <a:lnTo>
                      <a:pt x="94" y="48"/>
                    </a:lnTo>
                    <a:lnTo>
                      <a:pt x="47" y="95"/>
                    </a:lnTo>
                    <a:lnTo>
                      <a:pt x="1" y="141"/>
                    </a:lnTo>
                    <a:lnTo>
                      <a:pt x="1" y="188"/>
                    </a:lnTo>
                    <a:lnTo>
                      <a:pt x="1" y="282"/>
                    </a:lnTo>
                    <a:lnTo>
                      <a:pt x="47" y="329"/>
                    </a:lnTo>
                    <a:lnTo>
                      <a:pt x="94" y="376"/>
                    </a:lnTo>
                    <a:lnTo>
                      <a:pt x="235" y="376"/>
                    </a:lnTo>
                    <a:lnTo>
                      <a:pt x="328" y="282"/>
                    </a:lnTo>
                    <a:lnTo>
                      <a:pt x="12412" y="282"/>
                    </a:lnTo>
                    <a:lnTo>
                      <a:pt x="12506" y="376"/>
                    </a:lnTo>
                    <a:lnTo>
                      <a:pt x="12646" y="563"/>
                    </a:lnTo>
                    <a:lnTo>
                      <a:pt x="16206" y="4076"/>
                    </a:lnTo>
                    <a:lnTo>
                      <a:pt x="17939" y="5856"/>
                    </a:lnTo>
                    <a:lnTo>
                      <a:pt x="18829" y="6745"/>
                    </a:lnTo>
                    <a:lnTo>
                      <a:pt x="19063" y="6933"/>
                    </a:lnTo>
                    <a:lnTo>
                      <a:pt x="19204" y="7073"/>
                    </a:lnTo>
                    <a:lnTo>
                      <a:pt x="19204" y="7120"/>
                    </a:lnTo>
                    <a:lnTo>
                      <a:pt x="39343" y="7120"/>
                    </a:lnTo>
                    <a:lnTo>
                      <a:pt x="39437" y="7167"/>
                    </a:lnTo>
                    <a:lnTo>
                      <a:pt x="39531" y="7214"/>
                    </a:lnTo>
                    <a:lnTo>
                      <a:pt x="39578" y="7214"/>
                    </a:lnTo>
                    <a:lnTo>
                      <a:pt x="39624" y="7167"/>
                    </a:lnTo>
                    <a:lnTo>
                      <a:pt x="39671" y="7120"/>
                    </a:lnTo>
                    <a:lnTo>
                      <a:pt x="39718" y="7026"/>
                    </a:lnTo>
                    <a:lnTo>
                      <a:pt x="39671" y="6980"/>
                    </a:lnTo>
                    <a:lnTo>
                      <a:pt x="39624" y="6886"/>
                    </a:lnTo>
                    <a:lnTo>
                      <a:pt x="39578" y="6886"/>
                    </a:lnTo>
                    <a:lnTo>
                      <a:pt x="39531" y="6839"/>
                    </a:lnTo>
                    <a:lnTo>
                      <a:pt x="39437" y="6886"/>
                    </a:lnTo>
                    <a:lnTo>
                      <a:pt x="39343" y="6933"/>
                    </a:lnTo>
                    <a:lnTo>
                      <a:pt x="19297" y="6933"/>
                    </a:lnTo>
                    <a:lnTo>
                      <a:pt x="19204" y="6839"/>
                    </a:lnTo>
                    <a:lnTo>
                      <a:pt x="18969" y="6605"/>
                    </a:lnTo>
                    <a:lnTo>
                      <a:pt x="18080" y="5715"/>
                    </a:lnTo>
                    <a:lnTo>
                      <a:pt x="16300" y="3982"/>
                    </a:lnTo>
                    <a:lnTo>
                      <a:pt x="12787" y="422"/>
                    </a:lnTo>
                    <a:lnTo>
                      <a:pt x="12600" y="235"/>
                    </a:lnTo>
                    <a:lnTo>
                      <a:pt x="12506" y="141"/>
                    </a:lnTo>
                    <a:lnTo>
                      <a:pt x="328" y="141"/>
                    </a:lnTo>
                    <a:lnTo>
                      <a:pt x="235" y="48"/>
                    </a:lnTo>
                    <a:lnTo>
                      <a:pt x="1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a:extLst>
                  <a:ext uri="{FF2B5EF4-FFF2-40B4-BE49-F238E27FC236}">
                    <a16:creationId xmlns:a16="http://schemas.microsoft.com/office/drawing/2014/main" id="{330364DA-0A40-63C3-F841-12AA31BCB9D4}"/>
                  </a:ext>
                </a:extLst>
              </p:cNvPr>
              <p:cNvSpPr/>
              <p:nvPr/>
            </p:nvSpPr>
            <p:spPr>
              <a:xfrm>
                <a:off x="8388742" y="3153721"/>
                <a:ext cx="1800814" cy="327083"/>
              </a:xfrm>
              <a:custGeom>
                <a:avLst/>
                <a:gdLst/>
                <a:ahLst/>
                <a:cxnLst/>
                <a:rect l="l" t="t" r="r" b="b"/>
                <a:pathLst>
                  <a:path w="39718" h="7214" extrusionOk="0">
                    <a:moveTo>
                      <a:pt x="141" y="0"/>
                    </a:moveTo>
                    <a:lnTo>
                      <a:pt x="94" y="47"/>
                    </a:lnTo>
                    <a:lnTo>
                      <a:pt x="47" y="94"/>
                    </a:lnTo>
                    <a:lnTo>
                      <a:pt x="1" y="141"/>
                    </a:lnTo>
                    <a:lnTo>
                      <a:pt x="1" y="188"/>
                    </a:lnTo>
                    <a:lnTo>
                      <a:pt x="1" y="281"/>
                    </a:lnTo>
                    <a:lnTo>
                      <a:pt x="47" y="328"/>
                    </a:lnTo>
                    <a:lnTo>
                      <a:pt x="94" y="375"/>
                    </a:lnTo>
                    <a:lnTo>
                      <a:pt x="141" y="375"/>
                    </a:lnTo>
                    <a:lnTo>
                      <a:pt x="235" y="328"/>
                    </a:lnTo>
                    <a:lnTo>
                      <a:pt x="328" y="281"/>
                    </a:lnTo>
                    <a:lnTo>
                      <a:pt x="11476" y="281"/>
                    </a:lnTo>
                    <a:lnTo>
                      <a:pt x="11569" y="375"/>
                    </a:lnTo>
                    <a:lnTo>
                      <a:pt x="11710" y="515"/>
                    </a:lnTo>
                    <a:lnTo>
                      <a:pt x="15269" y="4075"/>
                    </a:lnTo>
                    <a:lnTo>
                      <a:pt x="17049" y="5808"/>
                    </a:lnTo>
                    <a:lnTo>
                      <a:pt x="17892" y="6698"/>
                    </a:lnTo>
                    <a:lnTo>
                      <a:pt x="18126" y="6932"/>
                    </a:lnTo>
                    <a:lnTo>
                      <a:pt x="18220" y="7026"/>
                    </a:lnTo>
                    <a:lnTo>
                      <a:pt x="18314" y="7119"/>
                    </a:lnTo>
                    <a:lnTo>
                      <a:pt x="39343" y="7119"/>
                    </a:lnTo>
                    <a:lnTo>
                      <a:pt x="39437" y="7166"/>
                    </a:lnTo>
                    <a:lnTo>
                      <a:pt x="39531" y="7213"/>
                    </a:lnTo>
                    <a:lnTo>
                      <a:pt x="39578" y="7213"/>
                    </a:lnTo>
                    <a:lnTo>
                      <a:pt x="39624" y="7166"/>
                    </a:lnTo>
                    <a:lnTo>
                      <a:pt x="39671" y="7119"/>
                    </a:lnTo>
                    <a:lnTo>
                      <a:pt x="39718" y="7026"/>
                    </a:lnTo>
                    <a:lnTo>
                      <a:pt x="39671" y="6979"/>
                    </a:lnTo>
                    <a:lnTo>
                      <a:pt x="39624" y="6885"/>
                    </a:lnTo>
                    <a:lnTo>
                      <a:pt x="39578" y="6838"/>
                    </a:lnTo>
                    <a:lnTo>
                      <a:pt x="39531" y="6838"/>
                    </a:lnTo>
                    <a:lnTo>
                      <a:pt x="39437" y="6885"/>
                    </a:lnTo>
                    <a:lnTo>
                      <a:pt x="39343" y="6932"/>
                    </a:lnTo>
                    <a:lnTo>
                      <a:pt x="18361" y="6932"/>
                    </a:lnTo>
                    <a:lnTo>
                      <a:pt x="18267" y="6792"/>
                    </a:lnTo>
                    <a:lnTo>
                      <a:pt x="18033" y="6604"/>
                    </a:lnTo>
                    <a:lnTo>
                      <a:pt x="17143" y="5714"/>
                    </a:lnTo>
                    <a:lnTo>
                      <a:pt x="15363" y="3935"/>
                    </a:lnTo>
                    <a:lnTo>
                      <a:pt x="11850" y="422"/>
                    </a:lnTo>
                    <a:lnTo>
                      <a:pt x="11663" y="234"/>
                    </a:lnTo>
                    <a:lnTo>
                      <a:pt x="11569" y="141"/>
                    </a:lnTo>
                    <a:lnTo>
                      <a:pt x="11569" y="94"/>
                    </a:lnTo>
                    <a:lnTo>
                      <a:pt x="328" y="94"/>
                    </a:lnTo>
                    <a:lnTo>
                      <a:pt x="328" y="141"/>
                    </a:lnTo>
                    <a:lnTo>
                      <a:pt x="235" y="47"/>
                    </a:lnTo>
                    <a:lnTo>
                      <a:pt x="1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a:extLst>
                  <a:ext uri="{FF2B5EF4-FFF2-40B4-BE49-F238E27FC236}">
                    <a16:creationId xmlns:a16="http://schemas.microsoft.com/office/drawing/2014/main" id="{D03AE1F1-7242-2128-D349-DEAB9763D904}"/>
                  </a:ext>
                </a:extLst>
              </p:cNvPr>
              <p:cNvSpPr/>
              <p:nvPr/>
            </p:nvSpPr>
            <p:spPr>
              <a:xfrm>
                <a:off x="8388742" y="3253514"/>
                <a:ext cx="1800814" cy="327083"/>
              </a:xfrm>
              <a:custGeom>
                <a:avLst/>
                <a:gdLst/>
                <a:ahLst/>
                <a:cxnLst/>
                <a:rect l="l" t="t" r="r" b="b"/>
                <a:pathLst>
                  <a:path w="39718" h="7214" extrusionOk="0">
                    <a:moveTo>
                      <a:pt x="141" y="1"/>
                    </a:moveTo>
                    <a:lnTo>
                      <a:pt x="94" y="47"/>
                    </a:lnTo>
                    <a:lnTo>
                      <a:pt x="47" y="47"/>
                    </a:lnTo>
                    <a:lnTo>
                      <a:pt x="1" y="141"/>
                    </a:lnTo>
                    <a:lnTo>
                      <a:pt x="1" y="188"/>
                    </a:lnTo>
                    <a:lnTo>
                      <a:pt x="1" y="282"/>
                    </a:lnTo>
                    <a:lnTo>
                      <a:pt x="47" y="328"/>
                    </a:lnTo>
                    <a:lnTo>
                      <a:pt x="94" y="375"/>
                    </a:lnTo>
                    <a:lnTo>
                      <a:pt x="141" y="375"/>
                    </a:lnTo>
                    <a:lnTo>
                      <a:pt x="235" y="328"/>
                    </a:lnTo>
                    <a:lnTo>
                      <a:pt x="328" y="282"/>
                    </a:lnTo>
                    <a:lnTo>
                      <a:pt x="10586" y="282"/>
                    </a:lnTo>
                    <a:lnTo>
                      <a:pt x="10632" y="328"/>
                    </a:lnTo>
                    <a:lnTo>
                      <a:pt x="10820" y="516"/>
                    </a:lnTo>
                    <a:lnTo>
                      <a:pt x="14333" y="4029"/>
                    </a:lnTo>
                    <a:lnTo>
                      <a:pt x="16112" y="5808"/>
                    </a:lnTo>
                    <a:lnTo>
                      <a:pt x="17002" y="6698"/>
                    </a:lnTo>
                    <a:lnTo>
                      <a:pt x="17190" y="6886"/>
                    </a:lnTo>
                    <a:lnTo>
                      <a:pt x="17330" y="7026"/>
                    </a:lnTo>
                    <a:lnTo>
                      <a:pt x="17377" y="7073"/>
                    </a:lnTo>
                    <a:lnTo>
                      <a:pt x="17424" y="7120"/>
                    </a:lnTo>
                    <a:lnTo>
                      <a:pt x="39343" y="7120"/>
                    </a:lnTo>
                    <a:lnTo>
                      <a:pt x="39437" y="7167"/>
                    </a:lnTo>
                    <a:lnTo>
                      <a:pt x="39531" y="7213"/>
                    </a:lnTo>
                    <a:lnTo>
                      <a:pt x="39578" y="7167"/>
                    </a:lnTo>
                    <a:lnTo>
                      <a:pt x="39624" y="7167"/>
                    </a:lnTo>
                    <a:lnTo>
                      <a:pt x="39671" y="7073"/>
                    </a:lnTo>
                    <a:lnTo>
                      <a:pt x="39718" y="7026"/>
                    </a:lnTo>
                    <a:lnTo>
                      <a:pt x="39671" y="6932"/>
                    </a:lnTo>
                    <a:lnTo>
                      <a:pt x="39624" y="6886"/>
                    </a:lnTo>
                    <a:lnTo>
                      <a:pt x="39578" y="6839"/>
                    </a:lnTo>
                    <a:lnTo>
                      <a:pt x="39531" y="6839"/>
                    </a:lnTo>
                    <a:lnTo>
                      <a:pt x="39437" y="6886"/>
                    </a:lnTo>
                    <a:lnTo>
                      <a:pt x="39343" y="6932"/>
                    </a:lnTo>
                    <a:lnTo>
                      <a:pt x="17471" y="6932"/>
                    </a:lnTo>
                    <a:lnTo>
                      <a:pt x="17424" y="6886"/>
                    </a:lnTo>
                    <a:lnTo>
                      <a:pt x="17330" y="6792"/>
                    </a:lnTo>
                    <a:lnTo>
                      <a:pt x="17096" y="6558"/>
                    </a:lnTo>
                    <a:lnTo>
                      <a:pt x="16206" y="5668"/>
                    </a:lnTo>
                    <a:lnTo>
                      <a:pt x="14473" y="3888"/>
                    </a:lnTo>
                    <a:lnTo>
                      <a:pt x="10914" y="375"/>
                    </a:lnTo>
                    <a:lnTo>
                      <a:pt x="10773" y="235"/>
                    </a:lnTo>
                    <a:lnTo>
                      <a:pt x="10679" y="141"/>
                    </a:lnTo>
                    <a:lnTo>
                      <a:pt x="10632" y="94"/>
                    </a:lnTo>
                    <a:lnTo>
                      <a:pt x="328" y="94"/>
                    </a:lnTo>
                    <a:lnTo>
                      <a:pt x="235" y="47"/>
                    </a:lnTo>
                    <a:lnTo>
                      <a:pt x="1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6">
                <a:extLst>
                  <a:ext uri="{FF2B5EF4-FFF2-40B4-BE49-F238E27FC236}">
                    <a16:creationId xmlns:a16="http://schemas.microsoft.com/office/drawing/2014/main" id="{5333956B-3EDA-BD8F-C9F6-3B7FBA15FD84}"/>
                  </a:ext>
                </a:extLst>
              </p:cNvPr>
              <p:cNvSpPr/>
              <p:nvPr/>
            </p:nvSpPr>
            <p:spPr>
              <a:xfrm>
                <a:off x="8388742" y="3353308"/>
                <a:ext cx="1800814" cy="327083"/>
              </a:xfrm>
              <a:custGeom>
                <a:avLst/>
                <a:gdLst/>
                <a:ahLst/>
                <a:cxnLst/>
                <a:rect l="l" t="t" r="r" b="b"/>
                <a:pathLst>
                  <a:path w="39718" h="7214" extrusionOk="0">
                    <a:moveTo>
                      <a:pt x="94" y="1"/>
                    </a:moveTo>
                    <a:lnTo>
                      <a:pt x="47" y="48"/>
                    </a:lnTo>
                    <a:lnTo>
                      <a:pt x="1" y="141"/>
                    </a:lnTo>
                    <a:lnTo>
                      <a:pt x="1" y="188"/>
                    </a:lnTo>
                    <a:lnTo>
                      <a:pt x="1" y="282"/>
                    </a:lnTo>
                    <a:lnTo>
                      <a:pt x="47" y="329"/>
                    </a:lnTo>
                    <a:lnTo>
                      <a:pt x="94" y="376"/>
                    </a:lnTo>
                    <a:lnTo>
                      <a:pt x="141" y="376"/>
                    </a:lnTo>
                    <a:lnTo>
                      <a:pt x="235" y="329"/>
                    </a:lnTo>
                    <a:lnTo>
                      <a:pt x="328" y="282"/>
                    </a:lnTo>
                    <a:lnTo>
                      <a:pt x="9696" y="282"/>
                    </a:lnTo>
                    <a:lnTo>
                      <a:pt x="9743" y="329"/>
                    </a:lnTo>
                    <a:lnTo>
                      <a:pt x="9883" y="469"/>
                    </a:lnTo>
                    <a:lnTo>
                      <a:pt x="13396" y="3982"/>
                    </a:lnTo>
                    <a:lnTo>
                      <a:pt x="15176" y="5762"/>
                    </a:lnTo>
                    <a:lnTo>
                      <a:pt x="16066" y="6652"/>
                    </a:lnTo>
                    <a:lnTo>
                      <a:pt x="16253" y="6886"/>
                    </a:lnTo>
                    <a:lnTo>
                      <a:pt x="16393" y="6980"/>
                    </a:lnTo>
                    <a:lnTo>
                      <a:pt x="16440" y="7026"/>
                    </a:lnTo>
                    <a:lnTo>
                      <a:pt x="16487" y="7073"/>
                    </a:lnTo>
                    <a:lnTo>
                      <a:pt x="16487" y="7120"/>
                    </a:lnTo>
                    <a:lnTo>
                      <a:pt x="39343" y="7120"/>
                    </a:lnTo>
                    <a:lnTo>
                      <a:pt x="39437" y="7167"/>
                    </a:lnTo>
                    <a:lnTo>
                      <a:pt x="39531" y="7214"/>
                    </a:lnTo>
                    <a:lnTo>
                      <a:pt x="39578" y="7167"/>
                    </a:lnTo>
                    <a:lnTo>
                      <a:pt x="39624" y="7167"/>
                    </a:lnTo>
                    <a:lnTo>
                      <a:pt x="39671" y="7073"/>
                    </a:lnTo>
                    <a:lnTo>
                      <a:pt x="39718" y="7026"/>
                    </a:lnTo>
                    <a:lnTo>
                      <a:pt x="39671" y="6933"/>
                    </a:lnTo>
                    <a:lnTo>
                      <a:pt x="39624" y="6886"/>
                    </a:lnTo>
                    <a:lnTo>
                      <a:pt x="39578" y="6839"/>
                    </a:lnTo>
                    <a:lnTo>
                      <a:pt x="39531" y="6839"/>
                    </a:lnTo>
                    <a:lnTo>
                      <a:pt x="39437" y="6886"/>
                    </a:lnTo>
                    <a:lnTo>
                      <a:pt x="39343" y="6933"/>
                    </a:lnTo>
                    <a:lnTo>
                      <a:pt x="16534" y="6933"/>
                    </a:lnTo>
                    <a:lnTo>
                      <a:pt x="16487" y="6839"/>
                    </a:lnTo>
                    <a:lnTo>
                      <a:pt x="16393" y="6745"/>
                    </a:lnTo>
                    <a:lnTo>
                      <a:pt x="16159" y="6511"/>
                    </a:lnTo>
                    <a:lnTo>
                      <a:pt x="15269" y="5668"/>
                    </a:lnTo>
                    <a:lnTo>
                      <a:pt x="13536" y="3888"/>
                    </a:lnTo>
                    <a:lnTo>
                      <a:pt x="9977" y="329"/>
                    </a:lnTo>
                    <a:lnTo>
                      <a:pt x="9836" y="188"/>
                    </a:lnTo>
                    <a:lnTo>
                      <a:pt x="9789" y="141"/>
                    </a:lnTo>
                    <a:lnTo>
                      <a:pt x="9743" y="95"/>
                    </a:lnTo>
                    <a:lnTo>
                      <a:pt x="328" y="95"/>
                    </a:lnTo>
                    <a:lnTo>
                      <a:pt x="235" y="48"/>
                    </a:lnTo>
                    <a:lnTo>
                      <a:pt x="1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6">
                <a:extLst>
                  <a:ext uri="{FF2B5EF4-FFF2-40B4-BE49-F238E27FC236}">
                    <a16:creationId xmlns:a16="http://schemas.microsoft.com/office/drawing/2014/main" id="{BF05A26D-7DAC-C1D5-70E8-9A00572BD5D4}"/>
                  </a:ext>
                </a:extLst>
              </p:cNvPr>
              <p:cNvSpPr/>
              <p:nvPr/>
            </p:nvSpPr>
            <p:spPr>
              <a:xfrm>
                <a:off x="8388742" y="3453147"/>
                <a:ext cx="1800814" cy="327037"/>
              </a:xfrm>
              <a:custGeom>
                <a:avLst/>
                <a:gdLst/>
                <a:ahLst/>
                <a:cxnLst/>
                <a:rect l="l" t="t" r="r" b="b"/>
                <a:pathLst>
                  <a:path w="39718" h="7213" extrusionOk="0">
                    <a:moveTo>
                      <a:pt x="94" y="0"/>
                    </a:moveTo>
                    <a:lnTo>
                      <a:pt x="47" y="47"/>
                    </a:lnTo>
                    <a:lnTo>
                      <a:pt x="1" y="94"/>
                    </a:lnTo>
                    <a:lnTo>
                      <a:pt x="1" y="188"/>
                    </a:lnTo>
                    <a:lnTo>
                      <a:pt x="1" y="234"/>
                    </a:lnTo>
                    <a:lnTo>
                      <a:pt x="47" y="328"/>
                    </a:lnTo>
                    <a:lnTo>
                      <a:pt x="94" y="328"/>
                    </a:lnTo>
                    <a:lnTo>
                      <a:pt x="141" y="375"/>
                    </a:lnTo>
                    <a:lnTo>
                      <a:pt x="235" y="328"/>
                    </a:lnTo>
                    <a:lnTo>
                      <a:pt x="328" y="281"/>
                    </a:lnTo>
                    <a:lnTo>
                      <a:pt x="8759" y="281"/>
                    </a:lnTo>
                    <a:lnTo>
                      <a:pt x="8806" y="328"/>
                    </a:lnTo>
                    <a:lnTo>
                      <a:pt x="8946" y="422"/>
                    </a:lnTo>
                    <a:lnTo>
                      <a:pt x="12459" y="3981"/>
                    </a:lnTo>
                    <a:lnTo>
                      <a:pt x="14239" y="5761"/>
                    </a:lnTo>
                    <a:lnTo>
                      <a:pt x="15129" y="6604"/>
                    </a:lnTo>
                    <a:lnTo>
                      <a:pt x="15597" y="7072"/>
                    </a:lnTo>
                    <a:lnTo>
                      <a:pt x="15644" y="7119"/>
                    </a:lnTo>
                    <a:lnTo>
                      <a:pt x="39343" y="7119"/>
                    </a:lnTo>
                    <a:lnTo>
                      <a:pt x="39343" y="7072"/>
                    </a:lnTo>
                    <a:lnTo>
                      <a:pt x="39437" y="7166"/>
                    </a:lnTo>
                    <a:lnTo>
                      <a:pt x="39531" y="7213"/>
                    </a:lnTo>
                    <a:lnTo>
                      <a:pt x="39578" y="7166"/>
                    </a:lnTo>
                    <a:lnTo>
                      <a:pt x="39624" y="7119"/>
                    </a:lnTo>
                    <a:lnTo>
                      <a:pt x="39671" y="7072"/>
                    </a:lnTo>
                    <a:lnTo>
                      <a:pt x="39718" y="7026"/>
                    </a:lnTo>
                    <a:lnTo>
                      <a:pt x="39671" y="6932"/>
                    </a:lnTo>
                    <a:lnTo>
                      <a:pt x="39624" y="6885"/>
                    </a:lnTo>
                    <a:lnTo>
                      <a:pt x="39578" y="6838"/>
                    </a:lnTo>
                    <a:lnTo>
                      <a:pt x="39437" y="6838"/>
                    </a:lnTo>
                    <a:lnTo>
                      <a:pt x="39343" y="6932"/>
                    </a:lnTo>
                    <a:lnTo>
                      <a:pt x="15644" y="6932"/>
                    </a:lnTo>
                    <a:lnTo>
                      <a:pt x="15222" y="6510"/>
                    </a:lnTo>
                    <a:lnTo>
                      <a:pt x="14379" y="5621"/>
                    </a:lnTo>
                    <a:lnTo>
                      <a:pt x="12600" y="3841"/>
                    </a:lnTo>
                    <a:lnTo>
                      <a:pt x="9040" y="328"/>
                    </a:lnTo>
                    <a:lnTo>
                      <a:pt x="8946" y="188"/>
                    </a:lnTo>
                    <a:lnTo>
                      <a:pt x="8900" y="141"/>
                    </a:lnTo>
                    <a:lnTo>
                      <a:pt x="8853" y="94"/>
                    </a:lnTo>
                    <a:lnTo>
                      <a:pt x="328" y="94"/>
                    </a:lnTo>
                    <a:lnTo>
                      <a:pt x="235" y="47"/>
                    </a:lnTo>
                    <a:lnTo>
                      <a:pt x="1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a:extLst>
                  <a:ext uri="{FF2B5EF4-FFF2-40B4-BE49-F238E27FC236}">
                    <a16:creationId xmlns:a16="http://schemas.microsoft.com/office/drawing/2014/main" id="{42E894D3-D1BE-D08F-AB6A-240566C9AEE4}"/>
                  </a:ext>
                </a:extLst>
              </p:cNvPr>
              <p:cNvSpPr/>
              <p:nvPr/>
            </p:nvSpPr>
            <p:spPr>
              <a:xfrm>
                <a:off x="8388742" y="3552940"/>
                <a:ext cx="1800814" cy="324952"/>
              </a:xfrm>
              <a:custGeom>
                <a:avLst/>
                <a:gdLst/>
                <a:ahLst/>
                <a:cxnLst/>
                <a:rect l="l" t="t" r="r" b="b"/>
                <a:pathLst>
                  <a:path w="39718" h="7167" extrusionOk="0">
                    <a:moveTo>
                      <a:pt x="94" y="1"/>
                    </a:moveTo>
                    <a:lnTo>
                      <a:pt x="47" y="47"/>
                    </a:lnTo>
                    <a:lnTo>
                      <a:pt x="1" y="94"/>
                    </a:lnTo>
                    <a:lnTo>
                      <a:pt x="1" y="188"/>
                    </a:lnTo>
                    <a:lnTo>
                      <a:pt x="1" y="235"/>
                    </a:lnTo>
                    <a:lnTo>
                      <a:pt x="47" y="328"/>
                    </a:lnTo>
                    <a:lnTo>
                      <a:pt x="94" y="328"/>
                    </a:lnTo>
                    <a:lnTo>
                      <a:pt x="141" y="375"/>
                    </a:lnTo>
                    <a:lnTo>
                      <a:pt x="235" y="328"/>
                    </a:lnTo>
                    <a:lnTo>
                      <a:pt x="328" y="282"/>
                    </a:lnTo>
                    <a:lnTo>
                      <a:pt x="7869" y="282"/>
                    </a:lnTo>
                    <a:lnTo>
                      <a:pt x="8010" y="422"/>
                    </a:lnTo>
                    <a:lnTo>
                      <a:pt x="11522" y="3935"/>
                    </a:lnTo>
                    <a:lnTo>
                      <a:pt x="13302" y="5715"/>
                    </a:lnTo>
                    <a:lnTo>
                      <a:pt x="14192" y="6604"/>
                    </a:lnTo>
                    <a:lnTo>
                      <a:pt x="14660" y="7026"/>
                    </a:lnTo>
                    <a:lnTo>
                      <a:pt x="14660" y="7073"/>
                    </a:lnTo>
                    <a:lnTo>
                      <a:pt x="39343" y="7073"/>
                    </a:lnTo>
                    <a:lnTo>
                      <a:pt x="39437" y="7166"/>
                    </a:lnTo>
                    <a:lnTo>
                      <a:pt x="39578" y="7166"/>
                    </a:lnTo>
                    <a:lnTo>
                      <a:pt x="39624" y="7120"/>
                    </a:lnTo>
                    <a:lnTo>
                      <a:pt x="39671" y="7073"/>
                    </a:lnTo>
                    <a:lnTo>
                      <a:pt x="39718" y="7026"/>
                    </a:lnTo>
                    <a:lnTo>
                      <a:pt x="39671" y="6932"/>
                    </a:lnTo>
                    <a:lnTo>
                      <a:pt x="39624" y="6885"/>
                    </a:lnTo>
                    <a:lnTo>
                      <a:pt x="39578" y="6839"/>
                    </a:lnTo>
                    <a:lnTo>
                      <a:pt x="39437" y="6839"/>
                    </a:lnTo>
                    <a:lnTo>
                      <a:pt x="39343" y="6932"/>
                    </a:lnTo>
                    <a:lnTo>
                      <a:pt x="14754" y="6932"/>
                    </a:lnTo>
                    <a:lnTo>
                      <a:pt x="14754" y="6885"/>
                    </a:lnTo>
                    <a:lnTo>
                      <a:pt x="14286" y="6464"/>
                    </a:lnTo>
                    <a:lnTo>
                      <a:pt x="13443" y="5574"/>
                    </a:lnTo>
                    <a:lnTo>
                      <a:pt x="11663" y="3841"/>
                    </a:lnTo>
                    <a:lnTo>
                      <a:pt x="8150" y="282"/>
                    </a:lnTo>
                    <a:lnTo>
                      <a:pt x="8010" y="188"/>
                    </a:lnTo>
                    <a:lnTo>
                      <a:pt x="7963" y="141"/>
                    </a:lnTo>
                    <a:lnTo>
                      <a:pt x="7916" y="94"/>
                    </a:lnTo>
                    <a:lnTo>
                      <a:pt x="328" y="94"/>
                    </a:lnTo>
                    <a:lnTo>
                      <a:pt x="235" y="47"/>
                    </a:lnTo>
                    <a:lnTo>
                      <a:pt x="1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a:extLst>
                  <a:ext uri="{FF2B5EF4-FFF2-40B4-BE49-F238E27FC236}">
                    <a16:creationId xmlns:a16="http://schemas.microsoft.com/office/drawing/2014/main" id="{86625B7C-D410-0BED-7D1D-076B65357A8A}"/>
                  </a:ext>
                </a:extLst>
              </p:cNvPr>
              <p:cNvSpPr/>
              <p:nvPr/>
            </p:nvSpPr>
            <p:spPr>
              <a:xfrm>
                <a:off x="8388742" y="3652733"/>
                <a:ext cx="1800814" cy="324952"/>
              </a:xfrm>
              <a:custGeom>
                <a:avLst/>
                <a:gdLst/>
                <a:ahLst/>
                <a:cxnLst/>
                <a:rect l="l" t="t" r="r" b="b"/>
                <a:pathLst>
                  <a:path w="39718" h="7167" extrusionOk="0">
                    <a:moveTo>
                      <a:pt x="94" y="1"/>
                    </a:moveTo>
                    <a:lnTo>
                      <a:pt x="47" y="48"/>
                    </a:lnTo>
                    <a:lnTo>
                      <a:pt x="1" y="94"/>
                    </a:lnTo>
                    <a:lnTo>
                      <a:pt x="1" y="188"/>
                    </a:lnTo>
                    <a:lnTo>
                      <a:pt x="1" y="235"/>
                    </a:lnTo>
                    <a:lnTo>
                      <a:pt x="47" y="282"/>
                    </a:lnTo>
                    <a:lnTo>
                      <a:pt x="94" y="329"/>
                    </a:lnTo>
                    <a:lnTo>
                      <a:pt x="141" y="376"/>
                    </a:lnTo>
                    <a:lnTo>
                      <a:pt x="235" y="329"/>
                    </a:lnTo>
                    <a:lnTo>
                      <a:pt x="328" y="235"/>
                    </a:lnTo>
                    <a:lnTo>
                      <a:pt x="328" y="282"/>
                    </a:lnTo>
                    <a:lnTo>
                      <a:pt x="6979" y="282"/>
                    </a:lnTo>
                    <a:lnTo>
                      <a:pt x="7073" y="376"/>
                    </a:lnTo>
                    <a:lnTo>
                      <a:pt x="10586" y="3935"/>
                    </a:lnTo>
                    <a:lnTo>
                      <a:pt x="12365" y="5668"/>
                    </a:lnTo>
                    <a:lnTo>
                      <a:pt x="13255" y="6558"/>
                    </a:lnTo>
                    <a:lnTo>
                      <a:pt x="13677" y="7026"/>
                    </a:lnTo>
                    <a:lnTo>
                      <a:pt x="13771" y="7073"/>
                    </a:lnTo>
                    <a:lnTo>
                      <a:pt x="39343" y="7073"/>
                    </a:lnTo>
                    <a:lnTo>
                      <a:pt x="39437" y="7167"/>
                    </a:lnTo>
                    <a:lnTo>
                      <a:pt x="39578" y="7167"/>
                    </a:lnTo>
                    <a:lnTo>
                      <a:pt x="39624" y="7120"/>
                    </a:lnTo>
                    <a:lnTo>
                      <a:pt x="39671" y="7073"/>
                    </a:lnTo>
                    <a:lnTo>
                      <a:pt x="39718" y="7026"/>
                    </a:lnTo>
                    <a:lnTo>
                      <a:pt x="39671" y="6933"/>
                    </a:lnTo>
                    <a:lnTo>
                      <a:pt x="39624" y="6886"/>
                    </a:lnTo>
                    <a:lnTo>
                      <a:pt x="39578" y="6839"/>
                    </a:lnTo>
                    <a:lnTo>
                      <a:pt x="39437" y="6839"/>
                    </a:lnTo>
                    <a:lnTo>
                      <a:pt x="39343" y="6933"/>
                    </a:lnTo>
                    <a:lnTo>
                      <a:pt x="13864" y="6933"/>
                    </a:lnTo>
                    <a:lnTo>
                      <a:pt x="13817" y="6886"/>
                    </a:lnTo>
                    <a:lnTo>
                      <a:pt x="13396" y="6464"/>
                    </a:lnTo>
                    <a:lnTo>
                      <a:pt x="12506" y="5574"/>
                    </a:lnTo>
                    <a:lnTo>
                      <a:pt x="10726" y="3795"/>
                    </a:lnTo>
                    <a:lnTo>
                      <a:pt x="7213" y="282"/>
                    </a:lnTo>
                    <a:lnTo>
                      <a:pt x="7073" y="141"/>
                    </a:lnTo>
                    <a:lnTo>
                      <a:pt x="7026" y="94"/>
                    </a:lnTo>
                    <a:lnTo>
                      <a:pt x="328" y="94"/>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36">
              <a:extLst>
                <a:ext uri="{FF2B5EF4-FFF2-40B4-BE49-F238E27FC236}">
                  <a16:creationId xmlns:a16="http://schemas.microsoft.com/office/drawing/2014/main" id="{03832B89-9FF6-8845-F0C7-8C60D9E2FF51}"/>
                </a:ext>
              </a:extLst>
            </p:cNvPr>
            <p:cNvGrpSpPr/>
            <p:nvPr/>
          </p:nvGrpSpPr>
          <p:grpSpPr>
            <a:xfrm rot="10800000" flipH="1">
              <a:off x="8305928" y="956372"/>
              <a:ext cx="1148870" cy="732694"/>
              <a:chOff x="8552284" y="3845972"/>
              <a:chExt cx="1148870" cy="732694"/>
            </a:xfrm>
          </p:grpSpPr>
          <p:sp>
            <p:nvSpPr>
              <p:cNvPr id="795" name="Google Shape;795;p36">
                <a:extLst>
                  <a:ext uri="{FF2B5EF4-FFF2-40B4-BE49-F238E27FC236}">
                    <a16:creationId xmlns:a16="http://schemas.microsoft.com/office/drawing/2014/main" id="{F0045570-11B6-FB8F-70B2-B6918940EBC2}"/>
                  </a:ext>
                </a:extLst>
              </p:cNvPr>
              <p:cNvSpPr/>
              <p:nvPr/>
            </p:nvSpPr>
            <p:spPr>
              <a:xfrm>
                <a:off x="8639336" y="3845972"/>
                <a:ext cx="1061817" cy="645642"/>
              </a:xfrm>
              <a:custGeom>
                <a:avLst/>
                <a:gdLst/>
                <a:ahLst/>
                <a:cxnLst/>
                <a:rect l="l" t="t" r="r" b="b"/>
                <a:pathLst>
                  <a:path w="23419" h="14240" extrusionOk="0">
                    <a:moveTo>
                      <a:pt x="188" y="1"/>
                    </a:moveTo>
                    <a:lnTo>
                      <a:pt x="94" y="48"/>
                    </a:lnTo>
                    <a:lnTo>
                      <a:pt x="47" y="95"/>
                    </a:lnTo>
                    <a:lnTo>
                      <a:pt x="0" y="141"/>
                    </a:lnTo>
                    <a:lnTo>
                      <a:pt x="0" y="188"/>
                    </a:lnTo>
                    <a:lnTo>
                      <a:pt x="0" y="282"/>
                    </a:lnTo>
                    <a:lnTo>
                      <a:pt x="47" y="329"/>
                    </a:lnTo>
                    <a:lnTo>
                      <a:pt x="141" y="376"/>
                    </a:lnTo>
                    <a:lnTo>
                      <a:pt x="234" y="376"/>
                    </a:lnTo>
                    <a:lnTo>
                      <a:pt x="3373" y="3514"/>
                    </a:lnTo>
                    <a:lnTo>
                      <a:pt x="5668" y="5855"/>
                    </a:lnTo>
                    <a:lnTo>
                      <a:pt x="6838" y="6980"/>
                    </a:lnTo>
                    <a:lnTo>
                      <a:pt x="7400" y="7588"/>
                    </a:lnTo>
                    <a:lnTo>
                      <a:pt x="7728" y="7869"/>
                    </a:lnTo>
                    <a:lnTo>
                      <a:pt x="7775" y="7916"/>
                    </a:lnTo>
                    <a:lnTo>
                      <a:pt x="17002" y="7916"/>
                    </a:lnTo>
                    <a:lnTo>
                      <a:pt x="17049" y="7963"/>
                    </a:lnTo>
                    <a:lnTo>
                      <a:pt x="17470" y="8385"/>
                    </a:lnTo>
                    <a:lnTo>
                      <a:pt x="23044" y="14005"/>
                    </a:lnTo>
                    <a:lnTo>
                      <a:pt x="23091" y="14005"/>
                    </a:lnTo>
                    <a:lnTo>
                      <a:pt x="23091" y="14099"/>
                    </a:lnTo>
                    <a:lnTo>
                      <a:pt x="23138" y="14192"/>
                    </a:lnTo>
                    <a:lnTo>
                      <a:pt x="23184" y="14239"/>
                    </a:lnTo>
                    <a:lnTo>
                      <a:pt x="23325" y="14239"/>
                    </a:lnTo>
                    <a:lnTo>
                      <a:pt x="23372" y="14192"/>
                    </a:lnTo>
                    <a:lnTo>
                      <a:pt x="23419" y="14146"/>
                    </a:lnTo>
                    <a:lnTo>
                      <a:pt x="23419" y="14052"/>
                    </a:lnTo>
                    <a:lnTo>
                      <a:pt x="23419" y="14005"/>
                    </a:lnTo>
                    <a:lnTo>
                      <a:pt x="23372" y="13911"/>
                    </a:lnTo>
                    <a:lnTo>
                      <a:pt x="23278" y="13865"/>
                    </a:lnTo>
                    <a:lnTo>
                      <a:pt x="23184" y="13911"/>
                    </a:lnTo>
                    <a:lnTo>
                      <a:pt x="23184" y="13865"/>
                    </a:lnTo>
                    <a:lnTo>
                      <a:pt x="17564" y="8291"/>
                    </a:lnTo>
                    <a:lnTo>
                      <a:pt x="17142" y="7823"/>
                    </a:lnTo>
                    <a:lnTo>
                      <a:pt x="17096" y="7776"/>
                    </a:lnTo>
                    <a:lnTo>
                      <a:pt x="7869" y="7776"/>
                    </a:lnTo>
                    <a:lnTo>
                      <a:pt x="7822" y="7729"/>
                    </a:lnTo>
                    <a:lnTo>
                      <a:pt x="7541" y="7448"/>
                    </a:lnTo>
                    <a:lnTo>
                      <a:pt x="6979" y="6886"/>
                    </a:lnTo>
                    <a:lnTo>
                      <a:pt x="5808" y="5715"/>
                    </a:lnTo>
                    <a:lnTo>
                      <a:pt x="3466" y="3373"/>
                    </a:lnTo>
                    <a:lnTo>
                      <a:pt x="375" y="282"/>
                    </a:lnTo>
                    <a:lnTo>
                      <a:pt x="328" y="235"/>
                    </a:lnTo>
                    <a:lnTo>
                      <a:pt x="328" y="141"/>
                    </a:lnTo>
                    <a:lnTo>
                      <a:pt x="281" y="95"/>
                    </a:lnTo>
                    <a:lnTo>
                      <a:pt x="234" y="48"/>
                    </a:lnTo>
                    <a:lnTo>
                      <a:pt x="188"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a:extLst>
                  <a:ext uri="{FF2B5EF4-FFF2-40B4-BE49-F238E27FC236}">
                    <a16:creationId xmlns:a16="http://schemas.microsoft.com/office/drawing/2014/main" id="{2432F0D7-55A1-6FD5-1892-6F7F3FEF409D}"/>
                  </a:ext>
                </a:extLst>
              </p:cNvPr>
              <p:cNvSpPr/>
              <p:nvPr/>
            </p:nvSpPr>
            <p:spPr>
              <a:xfrm>
                <a:off x="8552284" y="3933070"/>
                <a:ext cx="1063948" cy="645596"/>
              </a:xfrm>
              <a:custGeom>
                <a:avLst/>
                <a:gdLst/>
                <a:ahLst/>
                <a:cxnLst/>
                <a:rect l="l" t="t" r="r" b="b"/>
                <a:pathLst>
                  <a:path w="23466" h="14239" extrusionOk="0">
                    <a:moveTo>
                      <a:pt x="187" y="0"/>
                    </a:moveTo>
                    <a:lnTo>
                      <a:pt x="94" y="47"/>
                    </a:lnTo>
                    <a:lnTo>
                      <a:pt x="47" y="47"/>
                    </a:lnTo>
                    <a:lnTo>
                      <a:pt x="0" y="141"/>
                    </a:lnTo>
                    <a:lnTo>
                      <a:pt x="0" y="188"/>
                    </a:lnTo>
                    <a:lnTo>
                      <a:pt x="0" y="281"/>
                    </a:lnTo>
                    <a:lnTo>
                      <a:pt x="47" y="328"/>
                    </a:lnTo>
                    <a:lnTo>
                      <a:pt x="141" y="375"/>
                    </a:lnTo>
                    <a:lnTo>
                      <a:pt x="234" y="375"/>
                    </a:lnTo>
                    <a:lnTo>
                      <a:pt x="3372" y="3513"/>
                    </a:lnTo>
                    <a:lnTo>
                      <a:pt x="5667" y="5808"/>
                    </a:lnTo>
                    <a:lnTo>
                      <a:pt x="6838" y="6979"/>
                    </a:lnTo>
                    <a:lnTo>
                      <a:pt x="7447" y="7588"/>
                    </a:lnTo>
                    <a:lnTo>
                      <a:pt x="7728" y="7869"/>
                    </a:lnTo>
                    <a:lnTo>
                      <a:pt x="7775" y="7916"/>
                    </a:lnTo>
                    <a:lnTo>
                      <a:pt x="17002" y="7916"/>
                    </a:lnTo>
                    <a:lnTo>
                      <a:pt x="17049" y="7962"/>
                    </a:lnTo>
                    <a:lnTo>
                      <a:pt x="17470" y="8384"/>
                    </a:lnTo>
                    <a:lnTo>
                      <a:pt x="23090" y="13957"/>
                    </a:lnTo>
                    <a:lnTo>
                      <a:pt x="23090" y="14004"/>
                    </a:lnTo>
                    <a:lnTo>
                      <a:pt x="23090" y="14098"/>
                    </a:lnTo>
                    <a:lnTo>
                      <a:pt x="23137" y="14192"/>
                    </a:lnTo>
                    <a:lnTo>
                      <a:pt x="23184" y="14192"/>
                    </a:lnTo>
                    <a:lnTo>
                      <a:pt x="23278" y="14238"/>
                    </a:lnTo>
                    <a:lnTo>
                      <a:pt x="23325" y="14192"/>
                    </a:lnTo>
                    <a:lnTo>
                      <a:pt x="23371" y="14192"/>
                    </a:lnTo>
                    <a:lnTo>
                      <a:pt x="23418" y="14098"/>
                    </a:lnTo>
                    <a:lnTo>
                      <a:pt x="23465" y="14051"/>
                    </a:lnTo>
                    <a:lnTo>
                      <a:pt x="23418" y="13957"/>
                    </a:lnTo>
                    <a:lnTo>
                      <a:pt x="23371" y="13911"/>
                    </a:lnTo>
                    <a:lnTo>
                      <a:pt x="23325" y="13864"/>
                    </a:lnTo>
                    <a:lnTo>
                      <a:pt x="23184" y="13864"/>
                    </a:lnTo>
                    <a:lnTo>
                      <a:pt x="17611" y="8243"/>
                    </a:lnTo>
                    <a:lnTo>
                      <a:pt x="17189" y="7822"/>
                    </a:lnTo>
                    <a:lnTo>
                      <a:pt x="17095" y="7775"/>
                    </a:lnTo>
                    <a:lnTo>
                      <a:pt x="7869" y="7775"/>
                    </a:lnTo>
                    <a:lnTo>
                      <a:pt x="7822" y="7728"/>
                    </a:lnTo>
                    <a:lnTo>
                      <a:pt x="7541" y="7447"/>
                    </a:lnTo>
                    <a:lnTo>
                      <a:pt x="6979" y="6885"/>
                    </a:lnTo>
                    <a:lnTo>
                      <a:pt x="5808" y="5714"/>
                    </a:lnTo>
                    <a:lnTo>
                      <a:pt x="3466" y="3372"/>
                    </a:lnTo>
                    <a:lnTo>
                      <a:pt x="375" y="281"/>
                    </a:lnTo>
                    <a:lnTo>
                      <a:pt x="328" y="234"/>
                    </a:lnTo>
                    <a:lnTo>
                      <a:pt x="328" y="141"/>
                    </a:lnTo>
                    <a:lnTo>
                      <a:pt x="281" y="47"/>
                    </a:lnTo>
                    <a:lnTo>
                      <a:pt x="234" y="47"/>
                    </a:lnTo>
                    <a:lnTo>
                      <a:pt x="187"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97;p36">
              <a:extLst>
                <a:ext uri="{FF2B5EF4-FFF2-40B4-BE49-F238E27FC236}">
                  <a16:creationId xmlns:a16="http://schemas.microsoft.com/office/drawing/2014/main" id="{C80DF57E-8440-3976-B5BF-72610098BE42}"/>
                </a:ext>
              </a:extLst>
            </p:cNvPr>
            <p:cNvGrpSpPr/>
            <p:nvPr/>
          </p:nvGrpSpPr>
          <p:grpSpPr>
            <a:xfrm flipH="1">
              <a:off x="5973937" y="4283939"/>
              <a:ext cx="724216" cy="2240431"/>
              <a:chOff x="8412092" y="4079564"/>
              <a:chExt cx="724216" cy="2240431"/>
            </a:xfrm>
          </p:grpSpPr>
          <p:sp>
            <p:nvSpPr>
              <p:cNvPr id="798" name="Google Shape;798;p36">
                <a:extLst>
                  <a:ext uri="{FF2B5EF4-FFF2-40B4-BE49-F238E27FC236}">
                    <a16:creationId xmlns:a16="http://schemas.microsoft.com/office/drawing/2014/main" id="{0D5490F3-6728-B492-DD5E-AE1CF691A611}"/>
                  </a:ext>
                </a:extLst>
              </p:cNvPr>
              <p:cNvSpPr/>
              <p:nvPr/>
            </p:nvSpPr>
            <p:spPr>
              <a:xfrm>
                <a:off x="8412092" y="4079564"/>
                <a:ext cx="620161" cy="2240431"/>
              </a:xfrm>
              <a:custGeom>
                <a:avLst/>
                <a:gdLst/>
                <a:ahLst/>
                <a:cxnLst/>
                <a:rect l="l" t="t" r="r" b="b"/>
                <a:pathLst>
                  <a:path w="13678" h="49414" extrusionOk="0">
                    <a:moveTo>
                      <a:pt x="94" y="1"/>
                    </a:moveTo>
                    <a:lnTo>
                      <a:pt x="48" y="48"/>
                    </a:lnTo>
                    <a:lnTo>
                      <a:pt x="1" y="95"/>
                    </a:lnTo>
                    <a:lnTo>
                      <a:pt x="1" y="188"/>
                    </a:lnTo>
                    <a:lnTo>
                      <a:pt x="48" y="282"/>
                    </a:lnTo>
                    <a:lnTo>
                      <a:pt x="94" y="329"/>
                    </a:lnTo>
                    <a:lnTo>
                      <a:pt x="94" y="376"/>
                    </a:lnTo>
                    <a:lnTo>
                      <a:pt x="94" y="11382"/>
                    </a:lnTo>
                    <a:lnTo>
                      <a:pt x="94" y="11663"/>
                    </a:lnTo>
                    <a:lnTo>
                      <a:pt x="94" y="11757"/>
                    </a:lnTo>
                    <a:lnTo>
                      <a:pt x="94" y="11804"/>
                    </a:lnTo>
                    <a:lnTo>
                      <a:pt x="94" y="11851"/>
                    </a:lnTo>
                    <a:lnTo>
                      <a:pt x="235" y="11991"/>
                    </a:lnTo>
                    <a:lnTo>
                      <a:pt x="610" y="12366"/>
                    </a:lnTo>
                    <a:lnTo>
                      <a:pt x="1453" y="13162"/>
                    </a:lnTo>
                    <a:lnTo>
                      <a:pt x="3045" y="14754"/>
                    </a:lnTo>
                    <a:lnTo>
                      <a:pt x="6230" y="17986"/>
                    </a:lnTo>
                    <a:lnTo>
                      <a:pt x="12647" y="24403"/>
                    </a:lnTo>
                    <a:lnTo>
                      <a:pt x="13256" y="25012"/>
                    </a:lnTo>
                    <a:lnTo>
                      <a:pt x="13396" y="25152"/>
                    </a:lnTo>
                    <a:lnTo>
                      <a:pt x="13443" y="25199"/>
                    </a:lnTo>
                    <a:lnTo>
                      <a:pt x="13443" y="25293"/>
                    </a:lnTo>
                    <a:lnTo>
                      <a:pt x="13443" y="25761"/>
                    </a:lnTo>
                    <a:lnTo>
                      <a:pt x="13443" y="27494"/>
                    </a:lnTo>
                    <a:lnTo>
                      <a:pt x="13443" y="31007"/>
                    </a:lnTo>
                    <a:lnTo>
                      <a:pt x="13443" y="37985"/>
                    </a:lnTo>
                    <a:lnTo>
                      <a:pt x="13443" y="49085"/>
                    </a:lnTo>
                    <a:lnTo>
                      <a:pt x="13349" y="49132"/>
                    </a:lnTo>
                    <a:lnTo>
                      <a:pt x="13349" y="49226"/>
                    </a:lnTo>
                    <a:lnTo>
                      <a:pt x="13349" y="49320"/>
                    </a:lnTo>
                    <a:lnTo>
                      <a:pt x="13396" y="49366"/>
                    </a:lnTo>
                    <a:lnTo>
                      <a:pt x="13443" y="49413"/>
                    </a:lnTo>
                    <a:lnTo>
                      <a:pt x="13583" y="49413"/>
                    </a:lnTo>
                    <a:lnTo>
                      <a:pt x="13630" y="49366"/>
                    </a:lnTo>
                    <a:lnTo>
                      <a:pt x="13677" y="49320"/>
                    </a:lnTo>
                    <a:lnTo>
                      <a:pt x="13677" y="49226"/>
                    </a:lnTo>
                    <a:lnTo>
                      <a:pt x="13677" y="49132"/>
                    </a:lnTo>
                    <a:lnTo>
                      <a:pt x="13583" y="49085"/>
                    </a:lnTo>
                    <a:lnTo>
                      <a:pt x="13583" y="37985"/>
                    </a:lnTo>
                    <a:lnTo>
                      <a:pt x="13583" y="31007"/>
                    </a:lnTo>
                    <a:lnTo>
                      <a:pt x="13583" y="27494"/>
                    </a:lnTo>
                    <a:lnTo>
                      <a:pt x="13583" y="25761"/>
                    </a:lnTo>
                    <a:lnTo>
                      <a:pt x="13583" y="25293"/>
                    </a:lnTo>
                    <a:lnTo>
                      <a:pt x="13583" y="25199"/>
                    </a:lnTo>
                    <a:lnTo>
                      <a:pt x="13583" y="25105"/>
                    </a:lnTo>
                    <a:lnTo>
                      <a:pt x="13537" y="25058"/>
                    </a:lnTo>
                    <a:lnTo>
                      <a:pt x="13396" y="24871"/>
                    </a:lnTo>
                    <a:lnTo>
                      <a:pt x="12787" y="24262"/>
                    </a:lnTo>
                    <a:lnTo>
                      <a:pt x="6371" y="17846"/>
                    </a:lnTo>
                    <a:lnTo>
                      <a:pt x="3139" y="14661"/>
                    </a:lnTo>
                    <a:lnTo>
                      <a:pt x="1546" y="13068"/>
                    </a:lnTo>
                    <a:lnTo>
                      <a:pt x="750" y="12272"/>
                    </a:lnTo>
                    <a:lnTo>
                      <a:pt x="329" y="11851"/>
                    </a:lnTo>
                    <a:lnTo>
                      <a:pt x="282" y="11757"/>
                    </a:lnTo>
                    <a:lnTo>
                      <a:pt x="282" y="11663"/>
                    </a:lnTo>
                    <a:lnTo>
                      <a:pt x="282" y="11382"/>
                    </a:lnTo>
                    <a:lnTo>
                      <a:pt x="282" y="376"/>
                    </a:lnTo>
                    <a:lnTo>
                      <a:pt x="282" y="329"/>
                    </a:lnTo>
                    <a:lnTo>
                      <a:pt x="329" y="282"/>
                    </a:lnTo>
                    <a:lnTo>
                      <a:pt x="375" y="188"/>
                    </a:lnTo>
                    <a:lnTo>
                      <a:pt x="329" y="95"/>
                    </a:lnTo>
                    <a:lnTo>
                      <a:pt x="329"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a:extLst>
                  <a:ext uri="{FF2B5EF4-FFF2-40B4-BE49-F238E27FC236}">
                    <a16:creationId xmlns:a16="http://schemas.microsoft.com/office/drawing/2014/main" id="{9A49BBC9-F8F6-29B2-A9D5-59AB2DC20BB9}"/>
                  </a:ext>
                </a:extLst>
              </p:cNvPr>
              <p:cNvSpPr/>
              <p:nvPr/>
            </p:nvSpPr>
            <p:spPr>
              <a:xfrm>
                <a:off x="8503407" y="4332289"/>
                <a:ext cx="632901" cy="1303888"/>
              </a:xfrm>
              <a:custGeom>
                <a:avLst/>
                <a:gdLst/>
                <a:ahLst/>
                <a:cxnLst/>
                <a:rect l="l" t="t" r="r" b="b"/>
                <a:pathLst>
                  <a:path w="13959" h="28758" extrusionOk="0">
                    <a:moveTo>
                      <a:pt x="141" y="0"/>
                    </a:moveTo>
                    <a:lnTo>
                      <a:pt x="48" y="47"/>
                    </a:lnTo>
                    <a:lnTo>
                      <a:pt x="48" y="94"/>
                    </a:lnTo>
                    <a:lnTo>
                      <a:pt x="1" y="188"/>
                    </a:lnTo>
                    <a:lnTo>
                      <a:pt x="48" y="281"/>
                    </a:lnTo>
                    <a:lnTo>
                      <a:pt x="94" y="328"/>
                    </a:lnTo>
                    <a:lnTo>
                      <a:pt x="94" y="375"/>
                    </a:lnTo>
                    <a:lnTo>
                      <a:pt x="94" y="4778"/>
                    </a:lnTo>
                    <a:lnTo>
                      <a:pt x="94" y="4965"/>
                    </a:lnTo>
                    <a:lnTo>
                      <a:pt x="141" y="4965"/>
                    </a:lnTo>
                    <a:lnTo>
                      <a:pt x="141" y="5012"/>
                    </a:lnTo>
                    <a:lnTo>
                      <a:pt x="188" y="5059"/>
                    </a:lnTo>
                    <a:lnTo>
                      <a:pt x="235" y="5106"/>
                    </a:lnTo>
                    <a:lnTo>
                      <a:pt x="422" y="5293"/>
                    </a:lnTo>
                    <a:lnTo>
                      <a:pt x="844" y="5715"/>
                    </a:lnTo>
                    <a:lnTo>
                      <a:pt x="1640" y="6511"/>
                    </a:lnTo>
                    <a:lnTo>
                      <a:pt x="3279" y="8150"/>
                    </a:lnTo>
                    <a:lnTo>
                      <a:pt x="6558" y="11429"/>
                    </a:lnTo>
                    <a:lnTo>
                      <a:pt x="13068" y="17939"/>
                    </a:lnTo>
                    <a:lnTo>
                      <a:pt x="13630" y="18501"/>
                    </a:lnTo>
                    <a:lnTo>
                      <a:pt x="13677" y="18548"/>
                    </a:lnTo>
                    <a:lnTo>
                      <a:pt x="13677" y="18595"/>
                    </a:lnTo>
                    <a:lnTo>
                      <a:pt x="13677" y="18782"/>
                    </a:lnTo>
                    <a:lnTo>
                      <a:pt x="13677" y="19157"/>
                    </a:lnTo>
                    <a:lnTo>
                      <a:pt x="13677" y="20702"/>
                    </a:lnTo>
                    <a:lnTo>
                      <a:pt x="13677" y="23793"/>
                    </a:lnTo>
                    <a:lnTo>
                      <a:pt x="13677" y="28383"/>
                    </a:lnTo>
                    <a:lnTo>
                      <a:pt x="13630" y="28477"/>
                    </a:lnTo>
                    <a:lnTo>
                      <a:pt x="13583" y="28571"/>
                    </a:lnTo>
                    <a:lnTo>
                      <a:pt x="13583" y="28617"/>
                    </a:lnTo>
                    <a:lnTo>
                      <a:pt x="13630" y="28664"/>
                    </a:lnTo>
                    <a:lnTo>
                      <a:pt x="13677" y="28711"/>
                    </a:lnTo>
                    <a:lnTo>
                      <a:pt x="13771" y="28758"/>
                    </a:lnTo>
                    <a:lnTo>
                      <a:pt x="13818" y="28711"/>
                    </a:lnTo>
                    <a:lnTo>
                      <a:pt x="13864" y="28664"/>
                    </a:lnTo>
                    <a:lnTo>
                      <a:pt x="13911" y="28617"/>
                    </a:lnTo>
                    <a:lnTo>
                      <a:pt x="13958" y="28571"/>
                    </a:lnTo>
                    <a:lnTo>
                      <a:pt x="13911" y="28477"/>
                    </a:lnTo>
                    <a:lnTo>
                      <a:pt x="13818" y="28383"/>
                    </a:lnTo>
                    <a:lnTo>
                      <a:pt x="13864" y="28383"/>
                    </a:lnTo>
                    <a:lnTo>
                      <a:pt x="13864" y="23793"/>
                    </a:lnTo>
                    <a:lnTo>
                      <a:pt x="13864" y="20702"/>
                    </a:lnTo>
                    <a:lnTo>
                      <a:pt x="13864" y="19157"/>
                    </a:lnTo>
                    <a:lnTo>
                      <a:pt x="13864" y="18782"/>
                    </a:lnTo>
                    <a:lnTo>
                      <a:pt x="13864" y="18595"/>
                    </a:lnTo>
                    <a:lnTo>
                      <a:pt x="13864" y="18501"/>
                    </a:lnTo>
                    <a:lnTo>
                      <a:pt x="13864" y="18454"/>
                    </a:lnTo>
                    <a:lnTo>
                      <a:pt x="13818" y="18454"/>
                    </a:lnTo>
                    <a:lnTo>
                      <a:pt x="13724" y="18360"/>
                    </a:lnTo>
                    <a:lnTo>
                      <a:pt x="13209" y="17798"/>
                    </a:lnTo>
                    <a:lnTo>
                      <a:pt x="6652" y="11288"/>
                    </a:lnTo>
                    <a:lnTo>
                      <a:pt x="3420" y="8009"/>
                    </a:lnTo>
                    <a:lnTo>
                      <a:pt x="1781" y="6417"/>
                    </a:lnTo>
                    <a:lnTo>
                      <a:pt x="984" y="5574"/>
                    </a:lnTo>
                    <a:lnTo>
                      <a:pt x="563" y="5152"/>
                    </a:lnTo>
                    <a:lnTo>
                      <a:pt x="329" y="4965"/>
                    </a:lnTo>
                    <a:lnTo>
                      <a:pt x="282" y="4918"/>
                    </a:lnTo>
                    <a:lnTo>
                      <a:pt x="282" y="4778"/>
                    </a:lnTo>
                    <a:lnTo>
                      <a:pt x="282" y="375"/>
                    </a:lnTo>
                    <a:lnTo>
                      <a:pt x="282" y="328"/>
                    </a:lnTo>
                    <a:lnTo>
                      <a:pt x="329" y="281"/>
                    </a:lnTo>
                    <a:lnTo>
                      <a:pt x="375" y="188"/>
                    </a:lnTo>
                    <a:lnTo>
                      <a:pt x="375" y="94"/>
                    </a:lnTo>
                    <a:lnTo>
                      <a:pt x="329"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 name="Google Shape;800;p36">
              <a:extLst>
                <a:ext uri="{FF2B5EF4-FFF2-40B4-BE49-F238E27FC236}">
                  <a16:creationId xmlns:a16="http://schemas.microsoft.com/office/drawing/2014/main" id="{DBC5AC1C-3922-3C0B-8576-057BF82F5317}"/>
                </a:ext>
              </a:extLst>
            </p:cNvPr>
            <p:cNvGrpSpPr/>
            <p:nvPr/>
          </p:nvGrpSpPr>
          <p:grpSpPr>
            <a:xfrm>
              <a:off x="8388742" y="-790360"/>
              <a:ext cx="1346371" cy="3302203"/>
              <a:chOff x="8388742" y="-1006360"/>
              <a:chExt cx="1346371" cy="3302203"/>
            </a:xfrm>
          </p:grpSpPr>
          <p:sp>
            <p:nvSpPr>
              <p:cNvPr id="801" name="Google Shape;801;p36">
                <a:extLst>
                  <a:ext uri="{FF2B5EF4-FFF2-40B4-BE49-F238E27FC236}">
                    <a16:creationId xmlns:a16="http://schemas.microsoft.com/office/drawing/2014/main" id="{E31140C1-085B-B7F2-C808-0EB04A3BA96C}"/>
                  </a:ext>
                </a:extLst>
              </p:cNvPr>
              <p:cNvSpPr/>
              <p:nvPr/>
            </p:nvSpPr>
            <p:spPr>
              <a:xfrm>
                <a:off x="8388742" y="-1006360"/>
                <a:ext cx="1269928" cy="3227891"/>
              </a:xfrm>
              <a:custGeom>
                <a:avLst/>
                <a:gdLst/>
                <a:ahLst/>
                <a:cxnLst/>
                <a:rect l="l" t="t" r="r" b="b"/>
                <a:pathLst>
                  <a:path w="28009" h="71193" extrusionOk="0">
                    <a:moveTo>
                      <a:pt x="27775" y="1"/>
                    </a:moveTo>
                    <a:lnTo>
                      <a:pt x="27728" y="48"/>
                    </a:lnTo>
                    <a:lnTo>
                      <a:pt x="27681" y="94"/>
                    </a:lnTo>
                    <a:lnTo>
                      <a:pt x="27681" y="188"/>
                    </a:lnTo>
                    <a:lnTo>
                      <a:pt x="27681" y="282"/>
                    </a:lnTo>
                    <a:lnTo>
                      <a:pt x="27775" y="329"/>
                    </a:lnTo>
                    <a:lnTo>
                      <a:pt x="27775" y="375"/>
                    </a:lnTo>
                    <a:lnTo>
                      <a:pt x="27775" y="56766"/>
                    </a:lnTo>
                    <a:lnTo>
                      <a:pt x="27775" y="58827"/>
                    </a:lnTo>
                    <a:lnTo>
                      <a:pt x="27775" y="58921"/>
                    </a:lnTo>
                    <a:lnTo>
                      <a:pt x="27775" y="58968"/>
                    </a:lnTo>
                    <a:lnTo>
                      <a:pt x="27775" y="59015"/>
                    </a:lnTo>
                    <a:lnTo>
                      <a:pt x="27587" y="59155"/>
                    </a:lnTo>
                    <a:lnTo>
                      <a:pt x="27213" y="59530"/>
                    </a:lnTo>
                    <a:lnTo>
                      <a:pt x="26510" y="60232"/>
                    </a:lnTo>
                    <a:lnTo>
                      <a:pt x="23653" y="63136"/>
                    </a:lnTo>
                    <a:lnTo>
                      <a:pt x="17892" y="68850"/>
                    </a:lnTo>
                    <a:lnTo>
                      <a:pt x="16815" y="69974"/>
                    </a:lnTo>
                    <a:lnTo>
                      <a:pt x="16253" y="70490"/>
                    </a:lnTo>
                    <a:lnTo>
                      <a:pt x="15972" y="70771"/>
                    </a:lnTo>
                    <a:lnTo>
                      <a:pt x="15878" y="70911"/>
                    </a:lnTo>
                    <a:lnTo>
                      <a:pt x="328" y="70911"/>
                    </a:lnTo>
                    <a:lnTo>
                      <a:pt x="235" y="70864"/>
                    </a:lnTo>
                    <a:lnTo>
                      <a:pt x="141" y="70817"/>
                    </a:lnTo>
                    <a:lnTo>
                      <a:pt x="94" y="70817"/>
                    </a:lnTo>
                    <a:lnTo>
                      <a:pt x="47" y="70864"/>
                    </a:lnTo>
                    <a:lnTo>
                      <a:pt x="1" y="70911"/>
                    </a:lnTo>
                    <a:lnTo>
                      <a:pt x="1" y="71005"/>
                    </a:lnTo>
                    <a:lnTo>
                      <a:pt x="1" y="71052"/>
                    </a:lnTo>
                    <a:lnTo>
                      <a:pt x="47" y="71145"/>
                    </a:lnTo>
                    <a:lnTo>
                      <a:pt x="94" y="71145"/>
                    </a:lnTo>
                    <a:lnTo>
                      <a:pt x="141" y="71192"/>
                    </a:lnTo>
                    <a:lnTo>
                      <a:pt x="235" y="71145"/>
                    </a:lnTo>
                    <a:lnTo>
                      <a:pt x="328" y="71098"/>
                    </a:lnTo>
                    <a:lnTo>
                      <a:pt x="15925" y="71098"/>
                    </a:lnTo>
                    <a:lnTo>
                      <a:pt x="15925" y="71052"/>
                    </a:lnTo>
                    <a:lnTo>
                      <a:pt x="15972" y="71052"/>
                    </a:lnTo>
                    <a:lnTo>
                      <a:pt x="16112" y="70911"/>
                    </a:lnTo>
                    <a:lnTo>
                      <a:pt x="16393" y="70630"/>
                    </a:lnTo>
                    <a:lnTo>
                      <a:pt x="16909" y="70068"/>
                    </a:lnTo>
                    <a:lnTo>
                      <a:pt x="17986" y="68991"/>
                    </a:lnTo>
                    <a:lnTo>
                      <a:pt x="23747" y="63230"/>
                    </a:lnTo>
                    <a:lnTo>
                      <a:pt x="26651" y="60373"/>
                    </a:lnTo>
                    <a:lnTo>
                      <a:pt x="27353" y="59670"/>
                    </a:lnTo>
                    <a:lnTo>
                      <a:pt x="27728" y="59296"/>
                    </a:lnTo>
                    <a:lnTo>
                      <a:pt x="27915" y="59108"/>
                    </a:lnTo>
                    <a:lnTo>
                      <a:pt x="27915" y="59061"/>
                    </a:lnTo>
                    <a:lnTo>
                      <a:pt x="27915" y="59015"/>
                    </a:lnTo>
                    <a:lnTo>
                      <a:pt x="27915" y="58921"/>
                    </a:lnTo>
                    <a:lnTo>
                      <a:pt x="27915" y="58827"/>
                    </a:lnTo>
                    <a:lnTo>
                      <a:pt x="27915" y="56766"/>
                    </a:lnTo>
                    <a:lnTo>
                      <a:pt x="27915" y="375"/>
                    </a:lnTo>
                    <a:lnTo>
                      <a:pt x="27915" y="329"/>
                    </a:lnTo>
                    <a:lnTo>
                      <a:pt x="28009" y="282"/>
                    </a:lnTo>
                    <a:lnTo>
                      <a:pt x="28009" y="188"/>
                    </a:lnTo>
                    <a:lnTo>
                      <a:pt x="28009" y="94"/>
                    </a:lnTo>
                    <a:lnTo>
                      <a:pt x="27962" y="48"/>
                    </a:lnTo>
                    <a:lnTo>
                      <a:pt x="2791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a:extLst>
                  <a:ext uri="{FF2B5EF4-FFF2-40B4-BE49-F238E27FC236}">
                    <a16:creationId xmlns:a16="http://schemas.microsoft.com/office/drawing/2014/main" id="{FB567C0B-F4BA-9470-28C0-365C9FB1E569}"/>
                  </a:ext>
                </a:extLst>
              </p:cNvPr>
              <p:cNvSpPr/>
              <p:nvPr/>
            </p:nvSpPr>
            <p:spPr>
              <a:xfrm>
                <a:off x="8388742" y="-1006360"/>
                <a:ext cx="1346371" cy="3302203"/>
              </a:xfrm>
              <a:custGeom>
                <a:avLst/>
                <a:gdLst/>
                <a:ahLst/>
                <a:cxnLst/>
                <a:rect l="l" t="t" r="r" b="b"/>
                <a:pathLst>
                  <a:path w="29695" h="72832" extrusionOk="0">
                    <a:moveTo>
                      <a:pt x="29414" y="1"/>
                    </a:moveTo>
                    <a:lnTo>
                      <a:pt x="29367" y="48"/>
                    </a:lnTo>
                    <a:lnTo>
                      <a:pt x="29320" y="94"/>
                    </a:lnTo>
                    <a:lnTo>
                      <a:pt x="29320" y="188"/>
                    </a:lnTo>
                    <a:lnTo>
                      <a:pt x="29367" y="282"/>
                    </a:lnTo>
                    <a:lnTo>
                      <a:pt x="29414" y="329"/>
                    </a:lnTo>
                    <a:lnTo>
                      <a:pt x="29414" y="375"/>
                    </a:lnTo>
                    <a:lnTo>
                      <a:pt x="29414" y="58359"/>
                    </a:lnTo>
                    <a:lnTo>
                      <a:pt x="29414" y="60373"/>
                    </a:lnTo>
                    <a:lnTo>
                      <a:pt x="29414" y="60607"/>
                    </a:lnTo>
                    <a:lnTo>
                      <a:pt x="29414" y="60654"/>
                    </a:lnTo>
                    <a:lnTo>
                      <a:pt x="29367" y="60701"/>
                    </a:lnTo>
                    <a:lnTo>
                      <a:pt x="29273" y="60794"/>
                    </a:lnTo>
                    <a:lnTo>
                      <a:pt x="28946" y="61122"/>
                    </a:lnTo>
                    <a:lnTo>
                      <a:pt x="28196" y="61872"/>
                    </a:lnTo>
                    <a:lnTo>
                      <a:pt x="25339" y="64729"/>
                    </a:lnTo>
                    <a:lnTo>
                      <a:pt x="19578" y="70490"/>
                    </a:lnTo>
                    <a:lnTo>
                      <a:pt x="18407" y="71660"/>
                    </a:lnTo>
                    <a:lnTo>
                      <a:pt x="17798" y="72223"/>
                    </a:lnTo>
                    <a:lnTo>
                      <a:pt x="17517" y="72550"/>
                    </a:lnTo>
                    <a:lnTo>
                      <a:pt x="328" y="72550"/>
                    </a:lnTo>
                    <a:lnTo>
                      <a:pt x="235" y="72504"/>
                    </a:lnTo>
                    <a:lnTo>
                      <a:pt x="141" y="72457"/>
                    </a:lnTo>
                    <a:lnTo>
                      <a:pt x="94" y="72457"/>
                    </a:lnTo>
                    <a:lnTo>
                      <a:pt x="47" y="72504"/>
                    </a:lnTo>
                    <a:lnTo>
                      <a:pt x="1" y="72597"/>
                    </a:lnTo>
                    <a:lnTo>
                      <a:pt x="1" y="72644"/>
                    </a:lnTo>
                    <a:lnTo>
                      <a:pt x="1" y="72738"/>
                    </a:lnTo>
                    <a:lnTo>
                      <a:pt x="47" y="72785"/>
                    </a:lnTo>
                    <a:lnTo>
                      <a:pt x="94" y="72831"/>
                    </a:lnTo>
                    <a:lnTo>
                      <a:pt x="141" y="72831"/>
                    </a:lnTo>
                    <a:lnTo>
                      <a:pt x="235" y="72785"/>
                    </a:lnTo>
                    <a:lnTo>
                      <a:pt x="328" y="72738"/>
                    </a:lnTo>
                    <a:lnTo>
                      <a:pt x="17564" y="72738"/>
                    </a:lnTo>
                    <a:lnTo>
                      <a:pt x="17611" y="72691"/>
                    </a:lnTo>
                    <a:lnTo>
                      <a:pt x="17658" y="72644"/>
                    </a:lnTo>
                    <a:lnTo>
                      <a:pt x="17939" y="72363"/>
                    </a:lnTo>
                    <a:lnTo>
                      <a:pt x="18548" y="71754"/>
                    </a:lnTo>
                    <a:lnTo>
                      <a:pt x="19719" y="70583"/>
                    </a:lnTo>
                    <a:lnTo>
                      <a:pt x="25433" y="64869"/>
                    </a:lnTo>
                    <a:lnTo>
                      <a:pt x="28337" y="61965"/>
                    </a:lnTo>
                    <a:lnTo>
                      <a:pt x="29039" y="61263"/>
                    </a:lnTo>
                    <a:lnTo>
                      <a:pt x="29414" y="60888"/>
                    </a:lnTo>
                    <a:lnTo>
                      <a:pt x="29508" y="60794"/>
                    </a:lnTo>
                    <a:lnTo>
                      <a:pt x="29554" y="60748"/>
                    </a:lnTo>
                    <a:lnTo>
                      <a:pt x="29601" y="60701"/>
                    </a:lnTo>
                    <a:lnTo>
                      <a:pt x="29601" y="60654"/>
                    </a:lnTo>
                    <a:lnTo>
                      <a:pt x="29601" y="60373"/>
                    </a:lnTo>
                    <a:lnTo>
                      <a:pt x="29601" y="58359"/>
                    </a:lnTo>
                    <a:lnTo>
                      <a:pt x="29601" y="375"/>
                    </a:lnTo>
                    <a:lnTo>
                      <a:pt x="29601" y="329"/>
                    </a:lnTo>
                    <a:lnTo>
                      <a:pt x="29648" y="282"/>
                    </a:lnTo>
                    <a:lnTo>
                      <a:pt x="29695" y="188"/>
                    </a:lnTo>
                    <a:lnTo>
                      <a:pt x="29648" y="94"/>
                    </a:lnTo>
                    <a:lnTo>
                      <a:pt x="29648" y="48"/>
                    </a:lnTo>
                    <a:lnTo>
                      <a:pt x="2955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a:extLst>
                  <a:ext uri="{FF2B5EF4-FFF2-40B4-BE49-F238E27FC236}">
                    <a16:creationId xmlns:a16="http://schemas.microsoft.com/office/drawing/2014/main" id="{F6974D91-4F20-CD64-30A5-85B35A206691}"/>
                  </a:ext>
                </a:extLst>
              </p:cNvPr>
              <p:cNvSpPr/>
              <p:nvPr/>
            </p:nvSpPr>
            <p:spPr>
              <a:xfrm>
                <a:off x="8388742" y="1265854"/>
                <a:ext cx="1172266" cy="855838"/>
              </a:xfrm>
              <a:custGeom>
                <a:avLst/>
                <a:gdLst/>
                <a:ahLst/>
                <a:cxnLst/>
                <a:rect l="l" t="t" r="r" b="b"/>
                <a:pathLst>
                  <a:path w="25855" h="18876" extrusionOk="0">
                    <a:moveTo>
                      <a:pt x="25667" y="1"/>
                    </a:moveTo>
                    <a:lnTo>
                      <a:pt x="25573" y="48"/>
                    </a:lnTo>
                    <a:lnTo>
                      <a:pt x="25527" y="48"/>
                    </a:lnTo>
                    <a:lnTo>
                      <a:pt x="25480" y="141"/>
                    </a:lnTo>
                    <a:lnTo>
                      <a:pt x="25480" y="188"/>
                    </a:lnTo>
                    <a:lnTo>
                      <a:pt x="25480" y="282"/>
                    </a:lnTo>
                    <a:lnTo>
                      <a:pt x="25573" y="375"/>
                    </a:lnTo>
                    <a:lnTo>
                      <a:pt x="25573" y="6651"/>
                    </a:lnTo>
                    <a:lnTo>
                      <a:pt x="25573" y="7635"/>
                    </a:lnTo>
                    <a:lnTo>
                      <a:pt x="25433" y="7776"/>
                    </a:lnTo>
                    <a:lnTo>
                      <a:pt x="25246" y="7963"/>
                    </a:lnTo>
                    <a:lnTo>
                      <a:pt x="24871" y="8338"/>
                    </a:lnTo>
                    <a:lnTo>
                      <a:pt x="23466" y="9743"/>
                    </a:lnTo>
                    <a:lnTo>
                      <a:pt x="20609" y="12600"/>
                    </a:lnTo>
                    <a:lnTo>
                      <a:pt x="14895" y="18314"/>
                    </a:lnTo>
                    <a:lnTo>
                      <a:pt x="14707" y="18501"/>
                    </a:lnTo>
                    <a:lnTo>
                      <a:pt x="14614" y="18595"/>
                    </a:lnTo>
                    <a:lnTo>
                      <a:pt x="328" y="18595"/>
                    </a:lnTo>
                    <a:lnTo>
                      <a:pt x="235" y="18548"/>
                    </a:lnTo>
                    <a:lnTo>
                      <a:pt x="141" y="18501"/>
                    </a:lnTo>
                    <a:lnTo>
                      <a:pt x="94" y="18548"/>
                    </a:lnTo>
                    <a:lnTo>
                      <a:pt x="47" y="18548"/>
                    </a:lnTo>
                    <a:lnTo>
                      <a:pt x="1" y="18642"/>
                    </a:lnTo>
                    <a:lnTo>
                      <a:pt x="1" y="18688"/>
                    </a:lnTo>
                    <a:lnTo>
                      <a:pt x="1" y="18782"/>
                    </a:lnTo>
                    <a:lnTo>
                      <a:pt x="47" y="18829"/>
                    </a:lnTo>
                    <a:lnTo>
                      <a:pt x="94" y="18876"/>
                    </a:lnTo>
                    <a:lnTo>
                      <a:pt x="141" y="18876"/>
                    </a:lnTo>
                    <a:lnTo>
                      <a:pt x="235" y="18829"/>
                    </a:lnTo>
                    <a:lnTo>
                      <a:pt x="328" y="18782"/>
                    </a:lnTo>
                    <a:lnTo>
                      <a:pt x="14660" y="18782"/>
                    </a:lnTo>
                    <a:lnTo>
                      <a:pt x="14707" y="18735"/>
                    </a:lnTo>
                    <a:lnTo>
                      <a:pt x="14754" y="18735"/>
                    </a:lnTo>
                    <a:lnTo>
                      <a:pt x="14848" y="18595"/>
                    </a:lnTo>
                    <a:lnTo>
                      <a:pt x="15035" y="18407"/>
                    </a:lnTo>
                    <a:lnTo>
                      <a:pt x="20749" y="12693"/>
                    </a:lnTo>
                    <a:lnTo>
                      <a:pt x="23606" y="9883"/>
                    </a:lnTo>
                    <a:lnTo>
                      <a:pt x="25011" y="8431"/>
                    </a:lnTo>
                    <a:lnTo>
                      <a:pt x="25386" y="8103"/>
                    </a:lnTo>
                    <a:lnTo>
                      <a:pt x="25527" y="7916"/>
                    </a:lnTo>
                    <a:lnTo>
                      <a:pt x="25620" y="7822"/>
                    </a:lnTo>
                    <a:lnTo>
                      <a:pt x="25667" y="7776"/>
                    </a:lnTo>
                    <a:lnTo>
                      <a:pt x="25714" y="7729"/>
                    </a:lnTo>
                    <a:lnTo>
                      <a:pt x="25761" y="7682"/>
                    </a:lnTo>
                    <a:lnTo>
                      <a:pt x="25761" y="6651"/>
                    </a:lnTo>
                    <a:lnTo>
                      <a:pt x="25761" y="375"/>
                    </a:lnTo>
                    <a:lnTo>
                      <a:pt x="25714" y="375"/>
                    </a:lnTo>
                    <a:lnTo>
                      <a:pt x="25808" y="282"/>
                    </a:lnTo>
                    <a:lnTo>
                      <a:pt x="25854" y="188"/>
                    </a:lnTo>
                    <a:lnTo>
                      <a:pt x="25808" y="141"/>
                    </a:lnTo>
                    <a:lnTo>
                      <a:pt x="25761" y="48"/>
                    </a:lnTo>
                    <a:lnTo>
                      <a:pt x="25714" y="48"/>
                    </a:lnTo>
                    <a:lnTo>
                      <a:pt x="2566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36">
              <a:extLst>
                <a:ext uri="{FF2B5EF4-FFF2-40B4-BE49-F238E27FC236}">
                  <a16:creationId xmlns:a16="http://schemas.microsoft.com/office/drawing/2014/main" id="{B5C38FF5-345B-8A08-D656-40123DF11C47}"/>
                </a:ext>
              </a:extLst>
            </p:cNvPr>
            <p:cNvGrpSpPr/>
            <p:nvPr/>
          </p:nvGrpSpPr>
          <p:grpSpPr>
            <a:xfrm>
              <a:off x="7103722" y="-1031841"/>
              <a:ext cx="286730" cy="1656452"/>
              <a:chOff x="7866335" y="-1031841"/>
              <a:chExt cx="286730" cy="1656452"/>
            </a:xfrm>
          </p:grpSpPr>
          <p:sp>
            <p:nvSpPr>
              <p:cNvPr id="805" name="Google Shape;805;p36">
                <a:extLst>
                  <a:ext uri="{FF2B5EF4-FFF2-40B4-BE49-F238E27FC236}">
                    <a16:creationId xmlns:a16="http://schemas.microsoft.com/office/drawing/2014/main" id="{5A8BF4FD-30D4-B83D-F663-E9578F4E20F7}"/>
                  </a:ext>
                </a:extLst>
              </p:cNvPr>
              <p:cNvSpPr/>
              <p:nvPr/>
            </p:nvSpPr>
            <p:spPr>
              <a:xfrm>
                <a:off x="7953433" y="-1031841"/>
                <a:ext cx="199632" cy="1656452"/>
              </a:xfrm>
              <a:custGeom>
                <a:avLst/>
                <a:gdLst/>
                <a:ahLst/>
                <a:cxnLst/>
                <a:rect l="l" t="t" r="r" b="b"/>
                <a:pathLst>
                  <a:path w="4403" h="36534" extrusionOk="0">
                    <a:moveTo>
                      <a:pt x="4122" y="1"/>
                    </a:moveTo>
                    <a:lnTo>
                      <a:pt x="4075" y="48"/>
                    </a:lnTo>
                    <a:lnTo>
                      <a:pt x="4028" y="94"/>
                    </a:lnTo>
                    <a:lnTo>
                      <a:pt x="4028" y="188"/>
                    </a:lnTo>
                    <a:lnTo>
                      <a:pt x="4028" y="282"/>
                    </a:lnTo>
                    <a:lnTo>
                      <a:pt x="4122" y="329"/>
                    </a:lnTo>
                    <a:lnTo>
                      <a:pt x="4122" y="375"/>
                    </a:lnTo>
                    <a:lnTo>
                      <a:pt x="4122" y="12459"/>
                    </a:lnTo>
                    <a:lnTo>
                      <a:pt x="4122" y="19391"/>
                    </a:lnTo>
                    <a:lnTo>
                      <a:pt x="4122" y="22904"/>
                    </a:lnTo>
                    <a:lnTo>
                      <a:pt x="4122" y="24637"/>
                    </a:lnTo>
                    <a:lnTo>
                      <a:pt x="4122" y="25480"/>
                    </a:lnTo>
                    <a:lnTo>
                      <a:pt x="4122" y="25901"/>
                    </a:lnTo>
                    <a:lnTo>
                      <a:pt x="4075" y="25901"/>
                    </a:lnTo>
                    <a:lnTo>
                      <a:pt x="4075" y="25948"/>
                    </a:lnTo>
                    <a:lnTo>
                      <a:pt x="3981" y="26042"/>
                    </a:lnTo>
                    <a:lnTo>
                      <a:pt x="3841" y="26182"/>
                    </a:lnTo>
                    <a:lnTo>
                      <a:pt x="1874" y="28149"/>
                    </a:lnTo>
                    <a:lnTo>
                      <a:pt x="937" y="29086"/>
                    </a:lnTo>
                    <a:lnTo>
                      <a:pt x="422" y="29601"/>
                    </a:lnTo>
                    <a:lnTo>
                      <a:pt x="187" y="29836"/>
                    </a:lnTo>
                    <a:lnTo>
                      <a:pt x="141" y="29882"/>
                    </a:lnTo>
                    <a:lnTo>
                      <a:pt x="94" y="29929"/>
                    </a:lnTo>
                    <a:lnTo>
                      <a:pt x="94" y="30023"/>
                    </a:lnTo>
                    <a:lnTo>
                      <a:pt x="94" y="30210"/>
                    </a:lnTo>
                    <a:lnTo>
                      <a:pt x="94" y="36158"/>
                    </a:lnTo>
                    <a:lnTo>
                      <a:pt x="0" y="36252"/>
                    </a:lnTo>
                    <a:lnTo>
                      <a:pt x="0" y="36346"/>
                    </a:lnTo>
                    <a:lnTo>
                      <a:pt x="0" y="36393"/>
                    </a:lnTo>
                    <a:lnTo>
                      <a:pt x="47" y="36439"/>
                    </a:lnTo>
                    <a:lnTo>
                      <a:pt x="94" y="36486"/>
                    </a:lnTo>
                    <a:lnTo>
                      <a:pt x="141" y="36533"/>
                    </a:lnTo>
                    <a:lnTo>
                      <a:pt x="234" y="36486"/>
                    </a:lnTo>
                    <a:lnTo>
                      <a:pt x="281" y="36439"/>
                    </a:lnTo>
                    <a:lnTo>
                      <a:pt x="328" y="36393"/>
                    </a:lnTo>
                    <a:lnTo>
                      <a:pt x="328" y="36346"/>
                    </a:lnTo>
                    <a:lnTo>
                      <a:pt x="328" y="36252"/>
                    </a:lnTo>
                    <a:lnTo>
                      <a:pt x="234" y="36158"/>
                    </a:lnTo>
                    <a:lnTo>
                      <a:pt x="234" y="30210"/>
                    </a:lnTo>
                    <a:lnTo>
                      <a:pt x="234" y="30023"/>
                    </a:lnTo>
                    <a:lnTo>
                      <a:pt x="281" y="29976"/>
                    </a:lnTo>
                    <a:lnTo>
                      <a:pt x="328" y="29929"/>
                    </a:lnTo>
                    <a:lnTo>
                      <a:pt x="562" y="29695"/>
                    </a:lnTo>
                    <a:lnTo>
                      <a:pt x="1030" y="29227"/>
                    </a:lnTo>
                    <a:lnTo>
                      <a:pt x="2014" y="28243"/>
                    </a:lnTo>
                    <a:lnTo>
                      <a:pt x="3934" y="26323"/>
                    </a:lnTo>
                    <a:lnTo>
                      <a:pt x="4122" y="26135"/>
                    </a:lnTo>
                    <a:lnTo>
                      <a:pt x="4169" y="26089"/>
                    </a:lnTo>
                    <a:lnTo>
                      <a:pt x="4215" y="26042"/>
                    </a:lnTo>
                    <a:lnTo>
                      <a:pt x="4309" y="25948"/>
                    </a:lnTo>
                    <a:lnTo>
                      <a:pt x="4309" y="25480"/>
                    </a:lnTo>
                    <a:lnTo>
                      <a:pt x="4309" y="24637"/>
                    </a:lnTo>
                    <a:lnTo>
                      <a:pt x="4309" y="22904"/>
                    </a:lnTo>
                    <a:lnTo>
                      <a:pt x="4309" y="19391"/>
                    </a:lnTo>
                    <a:lnTo>
                      <a:pt x="4309" y="12459"/>
                    </a:lnTo>
                    <a:lnTo>
                      <a:pt x="4309" y="375"/>
                    </a:lnTo>
                    <a:lnTo>
                      <a:pt x="4262" y="329"/>
                    </a:lnTo>
                    <a:lnTo>
                      <a:pt x="4356" y="282"/>
                    </a:lnTo>
                    <a:lnTo>
                      <a:pt x="4403" y="188"/>
                    </a:lnTo>
                    <a:lnTo>
                      <a:pt x="4356" y="94"/>
                    </a:lnTo>
                    <a:lnTo>
                      <a:pt x="4309" y="48"/>
                    </a:lnTo>
                    <a:lnTo>
                      <a:pt x="426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a:extLst>
                  <a:ext uri="{FF2B5EF4-FFF2-40B4-BE49-F238E27FC236}">
                    <a16:creationId xmlns:a16="http://schemas.microsoft.com/office/drawing/2014/main" id="{1EA5D05D-6264-F045-A7C1-8B3C0DC98B81}"/>
                  </a:ext>
                </a:extLst>
              </p:cNvPr>
              <p:cNvSpPr/>
              <p:nvPr/>
            </p:nvSpPr>
            <p:spPr>
              <a:xfrm>
                <a:off x="7866335" y="-1031841"/>
                <a:ext cx="199677" cy="1607575"/>
              </a:xfrm>
              <a:custGeom>
                <a:avLst/>
                <a:gdLst/>
                <a:ahLst/>
                <a:cxnLst/>
                <a:rect l="l" t="t" r="r" b="b"/>
                <a:pathLst>
                  <a:path w="4404" h="35456" extrusionOk="0">
                    <a:moveTo>
                      <a:pt x="4169" y="1"/>
                    </a:moveTo>
                    <a:lnTo>
                      <a:pt x="4122" y="48"/>
                    </a:lnTo>
                    <a:lnTo>
                      <a:pt x="4076" y="94"/>
                    </a:lnTo>
                    <a:lnTo>
                      <a:pt x="4076" y="188"/>
                    </a:lnTo>
                    <a:lnTo>
                      <a:pt x="4076" y="282"/>
                    </a:lnTo>
                    <a:lnTo>
                      <a:pt x="4169" y="329"/>
                    </a:lnTo>
                    <a:lnTo>
                      <a:pt x="4169" y="375"/>
                    </a:lnTo>
                    <a:lnTo>
                      <a:pt x="4169" y="11944"/>
                    </a:lnTo>
                    <a:lnTo>
                      <a:pt x="4169" y="18595"/>
                    </a:lnTo>
                    <a:lnTo>
                      <a:pt x="4169" y="21967"/>
                    </a:lnTo>
                    <a:lnTo>
                      <a:pt x="4169" y="23606"/>
                    </a:lnTo>
                    <a:lnTo>
                      <a:pt x="4169" y="24449"/>
                    </a:lnTo>
                    <a:lnTo>
                      <a:pt x="4169" y="24684"/>
                    </a:lnTo>
                    <a:lnTo>
                      <a:pt x="4169" y="24777"/>
                    </a:lnTo>
                    <a:lnTo>
                      <a:pt x="4169" y="24824"/>
                    </a:lnTo>
                    <a:lnTo>
                      <a:pt x="4122" y="24824"/>
                    </a:lnTo>
                    <a:lnTo>
                      <a:pt x="3888" y="25105"/>
                    </a:lnTo>
                    <a:lnTo>
                      <a:pt x="1921" y="27072"/>
                    </a:lnTo>
                    <a:lnTo>
                      <a:pt x="938" y="28009"/>
                    </a:lnTo>
                    <a:lnTo>
                      <a:pt x="469" y="28524"/>
                    </a:lnTo>
                    <a:lnTo>
                      <a:pt x="235" y="28758"/>
                    </a:lnTo>
                    <a:lnTo>
                      <a:pt x="141" y="28805"/>
                    </a:lnTo>
                    <a:lnTo>
                      <a:pt x="94" y="28852"/>
                    </a:lnTo>
                    <a:lnTo>
                      <a:pt x="94" y="28946"/>
                    </a:lnTo>
                    <a:lnTo>
                      <a:pt x="94" y="29133"/>
                    </a:lnTo>
                    <a:lnTo>
                      <a:pt x="94" y="35081"/>
                    </a:lnTo>
                    <a:lnTo>
                      <a:pt x="48" y="35175"/>
                    </a:lnTo>
                    <a:lnTo>
                      <a:pt x="1" y="35269"/>
                    </a:lnTo>
                    <a:lnTo>
                      <a:pt x="48" y="35315"/>
                    </a:lnTo>
                    <a:lnTo>
                      <a:pt x="48" y="35362"/>
                    </a:lnTo>
                    <a:lnTo>
                      <a:pt x="141" y="35409"/>
                    </a:lnTo>
                    <a:lnTo>
                      <a:pt x="188" y="35456"/>
                    </a:lnTo>
                    <a:lnTo>
                      <a:pt x="282" y="35409"/>
                    </a:lnTo>
                    <a:lnTo>
                      <a:pt x="329" y="35362"/>
                    </a:lnTo>
                    <a:lnTo>
                      <a:pt x="375" y="35315"/>
                    </a:lnTo>
                    <a:lnTo>
                      <a:pt x="375" y="35269"/>
                    </a:lnTo>
                    <a:lnTo>
                      <a:pt x="329" y="35175"/>
                    </a:lnTo>
                    <a:lnTo>
                      <a:pt x="282" y="35081"/>
                    </a:lnTo>
                    <a:lnTo>
                      <a:pt x="282" y="29133"/>
                    </a:lnTo>
                    <a:lnTo>
                      <a:pt x="282" y="28946"/>
                    </a:lnTo>
                    <a:lnTo>
                      <a:pt x="282" y="28899"/>
                    </a:lnTo>
                    <a:lnTo>
                      <a:pt x="329" y="28852"/>
                    </a:lnTo>
                    <a:lnTo>
                      <a:pt x="610" y="28618"/>
                    </a:lnTo>
                    <a:lnTo>
                      <a:pt x="1078" y="28149"/>
                    </a:lnTo>
                    <a:lnTo>
                      <a:pt x="2062" y="27166"/>
                    </a:lnTo>
                    <a:lnTo>
                      <a:pt x="3982" y="25246"/>
                    </a:lnTo>
                    <a:lnTo>
                      <a:pt x="4310" y="24918"/>
                    </a:lnTo>
                    <a:lnTo>
                      <a:pt x="4310" y="24871"/>
                    </a:lnTo>
                    <a:lnTo>
                      <a:pt x="4310" y="24824"/>
                    </a:lnTo>
                    <a:lnTo>
                      <a:pt x="4310" y="24777"/>
                    </a:lnTo>
                    <a:lnTo>
                      <a:pt x="4310" y="24684"/>
                    </a:lnTo>
                    <a:lnTo>
                      <a:pt x="4310" y="24449"/>
                    </a:lnTo>
                    <a:lnTo>
                      <a:pt x="4310" y="23606"/>
                    </a:lnTo>
                    <a:lnTo>
                      <a:pt x="4310" y="21967"/>
                    </a:lnTo>
                    <a:lnTo>
                      <a:pt x="4310" y="18595"/>
                    </a:lnTo>
                    <a:lnTo>
                      <a:pt x="4310" y="11944"/>
                    </a:lnTo>
                    <a:lnTo>
                      <a:pt x="4310" y="375"/>
                    </a:lnTo>
                    <a:lnTo>
                      <a:pt x="4310" y="329"/>
                    </a:lnTo>
                    <a:lnTo>
                      <a:pt x="4403" y="282"/>
                    </a:lnTo>
                    <a:lnTo>
                      <a:pt x="4403" y="188"/>
                    </a:lnTo>
                    <a:lnTo>
                      <a:pt x="4403" y="94"/>
                    </a:lnTo>
                    <a:lnTo>
                      <a:pt x="4357" y="48"/>
                    </a:lnTo>
                    <a:lnTo>
                      <a:pt x="431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 name="Google Shape;807;p36">
              <a:extLst>
                <a:ext uri="{FF2B5EF4-FFF2-40B4-BE49-F238E27FC236}">
                  <a16:creationId xmlns:a16="http://schemas.microsoft.com/office/drawing/2014/main" id="{2852A98C-F48B-B345-56B7-6450EC7094BD}"/>
                </a:ext>
              </a:extLst>
            </p:cNvPr>
            <p:cNvGrpSpPr/>
            <p:nvPr/>
          </p:nvGrpSpPr>
          <p:grpSpPr>
            <a:xfrm>
              <a:off x="8388742" y="-496460"/>
              <a:ext cx="983243" cy="2548289"/>
              <a:chOff x="8388742" y="-675060"/>
              <a:chExt cx="983243" cy="2548289"/>
            </a:xfrm>
          </p:grpSpPr>
          <p:sp>
            <p:nvSpPr>
              <p:cNvPr id="808" name="Google Shape;808;p36">
                <a:extLst>
                  <a:ext uri="{FF2B5EF4-FFF2-40B4-BE49-F238E27FC236}">
                    <a16:creationId xmlns:a16="http://schemas.microsoft.com/office/drawing/2014/main" id="{753E5F35-2964-BEF5-5E97-0B4F76115CC8}"/>
                  </a:ext>
                </a:extLst>
              </p:cNvPr>
              <p:cNvSpPr/>
              <p:nvPr/>
            </p:nvSpPr>
            <p:spPr>
              <a:xfrm>
                <a:off x="8388742" y="-675060"/>
                <a:ext cx="983243" cy="2548289"/>
              </a:xfrm>
              <a:custGeom>
                <a:avLst/>
                <a:gdLst/>
                <a:ahLst/>
                <a:cxnLst/>
                <a:rect l="l" t="t" r="r" b="b"/>
                <a:pathLst>
                  <a:path w="21686" h="56204" extrusionOk="0">
                    <a:moveTo>
                      <a:pt x="21405" y="0"/>
                    </a:moveTo>
                    <a:lnTo>
                      <a:pt x="21358" y="47"/>
                    </a:lnTo>
                    <a:lnTo>
                      <a:pt x="21311" y="94"/>
                    </a:lnTo>
                    <a:lnTo>
                      <a:pt x="21311" y="188"/>
                    </a:lnTo>
                    <a:lnTo>
                      <a:pt x="21358" y="281"/>
                    </a:lnTo>
                    <a:lnTo>
                      <a:pt x="21405" y="328"/>
                    </a:lnTo>
                    <a:lnTo>
                      <a:pt x="21405" y="375"/>
                    </a:lnTo>
                    <a:lnTo>
                      <a:pt x="21405" y="46228"/>
                    </a:lnTo>
                    <a:lnTo>
                      <a:pt x="21405" y="47024"/>
                    </a:lnTo>
                    <a:lnTo>
                      <a:pt x="21358" y="47071"/>
                    </a:lnTo>
                    <a:lnTo>
                      <a:pt x="21311" y="47118"/>
                    </a:lnTo>
                    <a:lnTo>
                      <a:pt x="21171" y="47258"/>
                    </a:lnTo>
                    <a:lnTo>
                      <a:pt x="20843" y="47539"/>
                    </a:lnTo>
                    <a:lnTo>
                      <a:pt x="19719" y="48710"/>
                    </a:lnTo>
                    <a:lnTo>
                      <a:pt x="17377" y="51052"/>
                    </a:lnTo>
                    <a:lnTo>
                      <a:pt x="12740" y="55689"/>
                    </a:lnTo>
                    <a:lnTo>
                      <a:pt x="12553" y="55876"/>
                    </a:lnTo>
                    <a:lnTo>
                      <a:pt x="12506" y="55923"/>
                    </a:lnTo>
                    <a:lnTo>
                      <a:pt x="328" y="55923"/>
                    </a:lnTo>
                    <a:lnTo>
                      <a:pt x="328" y="55970"/>
                    </a:lnTo>
                    <a:lnTo>
                      <a:pt x="235" y="55876"/>
                    </a:lnTo>
                    <a:lnTo>
                      <a:pt x="141" y="55829"/>
                    </a:lnTo>
                    <a:lnTo>
                      <a:pt x="94" y="55876"/>
                    </a:lnTo>
                    <a:lnTo>
                      <a:pt x="47" y="55923"/>
                    </a:lnTo>
                    <a:lnTo>
                      <a:pt x="1" y="55970"/>
                    </a:lnTo>
                    <a:lnTo>
                      <a:pt x="1" y="56017"/>
                    </a:lnTo>
                    <a:lnTo>
                      <a:pt x="1" y="56110"/>
                    </a:lnTo>
                    <a:lnTo>
                      <a:pt x="47" y="56157"/>
                    </a:lnTo>
                    <a:lnTo>
                      <a:pt x="94" y="56204"/>
                    </a:lnTo>
                    <a:lnTo>
                      <a:pt x="235" y="56204"/>
                    </a:lnTo>
                    <a:lnTo>
                      <a:pt x="328" y="56110"/>
                    </a:lnTo>
                    <a:lnTo>
                      <a:pt x="12553" y="56110"/>
                    </a:lnTo>
                    <a:lnTo>
                      <a:pt x="12600" y="56063"/>
                    </a:lnTo>
                    <a:lnTo>
                      <a:pt x="12646" y="56017"/>
                    </a:lnTo>
                    <a:lnTo>
                      <a:pt x="12881" y="55782"/>
                    </a:lnTo>
                    <a:lnTo>
                      <a:pt x="17517" y="51146"/>
                    </a:lnTo>
                    <a:lnTo>
                      <a:pt x="19812" y="48851"/>
                    </a:lnTo>
                    <a:lnTo>
                      <a:pt x="20983" y="47680"/>
                    </a:lnTo>
                    <a:lnTo>
                      <a:pt x="21264" y="47399"/>
                    </a:lnTo>
                    <a:lnTo>
                      <a:pt x="21405" y="47258"/>
                    </a:lnTo>
                    <a:lnTo>
                      <a:pt x="21499" y="47165"/>
                    </a:lnTo>
                    <a:lnTo>
                      <a:pt x="21545" y="47118"/>
                    </a:lnTo>
                    <a:lnTo>
                      <a:pt x="21592" y="47071"/>
                    </a:lnTo>
                    <a:lnTo>
                      <a:pt x="21592" y="46228"/>
                    </a:lnTo>
                    <a:lnTo>
                      <a:pt x="21592" y="375"/>
                    </a:lnTo>
                    <a:lnTo>
                      <a:pt x="21592" y="328"/>
                    </a:lnTo>
                    <a:lnTo>
                      <a:pt x="21639" y="281"/>
                    </a:lnTo>
                    <a:lnTo>
                      <a:pt x="21686" y="188"/>
                    </a:lnTo>
                    <a:lnTo>
                      <a:pt x="21639" y="94"/>
                    </a:lnTo>
                    <a:lnTo>
                      <a:pt x="21639" y="47"/>
                    </a:lnTo>
                    <a:lnTo>
                      <a:pt x="2154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a:extLst>
                  <a:ext uri="{FF2B5EF4-FFF2-40B4-BE49-F238E27FC236}">
                    <a16:creationId xmlns:a16="http://schemas.microsoft.com/office/drawing/2014/main" id="{DA415BB7-16CF-B707-7A85-D1F47DB3EDDC}"/>
                  </a:ext>
                </a:extLst>
              </p:cNvPr>
              <p:cNvSpPr/>
              <p:nvPr/>
            </p:nvSpPr>
            <p:spPr>
              <a:xfrm>
                <a:off x="8388742" y="83024"/>
                <a:ext cx="915324" cy="1715892"/>
              </a:xfrm>
              <a:custGeom>
                <a:avLst/>
                <a:gdLst/>
                <a:ahLst/>
                <a:cxnLst/>
                <a:rect l="l" t="t" r="r" b="b"/>
                <a:pathLst>
                  <a:path w="20188" h="37845" extrusionOk="0">
                    <a:moveTo>
                      <a:pt x="19906" y="1"/>
                    </a:moveTo>
                    <a:lnTo>
                      <a:pt x="19859" y="48"/>
                    </a:lnTo>
                    <a:lnTo>
                      <a:pt x="19812" y="95"/>
                    </a:lnTo>
                    <a:lnTo>
                      <a:pt x="19812" y="188"/>
                    </a:lnTo>
                    <a:lnTo>
                      <a:pt x="19812" y="282"/>
                    </a:lnTo>
                    <a:lnTo>
                      <a:pt x="19906" y="329"/>
                    </a:lnTo>
                    <a:lnTo>
                      <a:pt x="19906" y="376"/>
                    </a:lnTo>
                    <a:lnTo>
                      <a:pt x="19906" y="28805"/>
                    </a:lnTo>
                    <a:lnTo>
                      <a:pt x="19906" y="29555"/>
                    </a:lnTo>
                    <a:lnTo>
                      <a:pt x="19859" y="29601"/>
                    </a:lnTo>
                    <a:lnTo>
                      <a:pt x="19812" y="29648"/>
                    </a:lnTo>
                    <a:lnTo>
                      <a:pt x="19672" y="29789"/>
                    </a:lnTo>
                    <a:lnTo>
                      <a:pt x="19438" y="30023"/>
                    </a:lnTo>
                    <a:lnTo>
                      <a:pt x="18361" y="31053"/>
                    </a:lnTo>
                    <a:lnTo>
                      <a:pt x="16300" y="33161"/>
                    </a:lnTo>
                    <a:lnTo>
                      <a:pt x="12084" y="37376"/>
                    </a:lnTo>
                    <a:lnTo>
                      <a:pt x="11944" y="37517"/>
                    </a:lnTo>
                    <a:lnTo>
                      <a:pt x="11897" y="37564"/>
                    </a:lnTo>
                    <a:lnTo>
                      <a:pt x="11850" y="37610"/>
                    </a:lnTo>
                    <a:lnTo>
                      <a:pt x="328" y="37610"/>
                    </a:lnTo>
                    <a:lnTo>
                      <a:pt x="235" y="37517"/>
                    </a:lnTo>
                    <a:lnTo>
                      <a:pt x="94" y="37517"/>
                    </a:lnTo>
                    <a:lnTo>
                      <a:pt x="47" y="37564"/>
                    </a:lnTo>
                    <a:lnTo>
                      <a:pt x="1" y="37610"/>
                    </a:lnTo>
                    <a:lnTo>
                      <a:pt x="1" y="37704"/>
                    </a:lnTo>
                    <a:lnTo>
                      <a:pt x="1" y="37751"/>
                    </a:lnTo>
                    <a:lnTo>
                      <a:pt x="47" y="37798"/>
                    </a:lnTo>
                    <a:lnTo>
                      <a:pt x="94" y="37845"/>
                    </a:lnTo>
                    <a:lnTo>
                      <a:pt x="235" y="37845"/>
                    </a:lnTo>
                    <a:lnTo>
                      <a:pt x="328" y="37751"/>
                    </a:lnTo>
                    <a:lnTo>
                      <a:pt x="11944" y="37751"/>
                    </a:lnTo>
                    <a:lnTo>
                      <a:pt x="11991" y="37704"/>
                    </a:lnTo>
                    <a:lnTo>
                      <a:pt x="12038" y="37657"/>
                    </a:lnTo>
                    <a:lnTo>
                      <a:pt x="12225" y="37470"/>
                    </a:lnTo>
                    <a:lnTo>
                      <a:pt x="16393" y="33302"/>
                    </a:lnTo>
                    <a:lnTo>
                      <a:pt x="18501" y="31194"/>
                    </a:lnTo>
                    <a:lnTo>
                      <a:pt x="19531" y="30163"/>
                    </a:lnTo>
                    <a:lnTo>
                      <a:pt x="19812" y="29882"/>
                    </a:lnTo>
                    <a:lnTo>
                      <a:pt x="19953" y="29742"/>
                    </a:lnTo>
                    <a:lnTo>
                      <a:pt x="20000" y="29695"/>
                    </a:lnTo>
                    <a:lnTo>
                      <a:pt x="20047" y="29648"/>
                    </a:lnTo>
                    <a:lnTo>
                      <a:pt x="20093" y="29555"/>
                    </a:lnTo>
                    <a:lnTo>
                      <a:pt x="20093" y="28805"/>
                    </a:lnTo>
                    <a:lnTo>
                      <a:pt x="20093" y="376"/>
                    </a:lnTo>
                    <a:lnTo>
                      <a:pt x="20047" y="329"/>
                    </a:lnTo>
                    <a:lnTo>
                      <a:pt x="20140" y="282"/>
                    </a:lnTo>
                    <a:lnTo>
                      <a:pt x="20187" y="188"/>
                    </a:lnTo>
                    <a:lnTo>
                      <a:pt x="20140" y="95"/>
                    </a:lnTo>
                    <a:lnTo>
                      <a:pt x="20093" y="48"/>
                    </a:lnTo>
                    <a:lnTo>
                      <a:pt x="2004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a:extLst>
                  <a:ext uri="{FF2B5EF4-FFF2-40B4-BE49-F238E27FC236}">
                    <a16:creationId xmlns:a16="http://schemas.microsoft.com/office/drawing/2014/main" id="{C8DF639C-3798-BE1A-D4FE-33941034C9D8}"/>
                  </a:ext>
                </a:extLst>
              </p:cNvPr>
              <p:cNvSpPr/>
              <p:nvPr/>
            </p:nvSpPr>
            <p:spPr>
              <a:xfrm>
                <a:off x="8388742" y="839023"/>
                <a:ext cx="843097" cy="883450"/>
              </a:xfrm>
              <a:custGeom>
                <a:avLst/>
                <a:gdLst/>
                <a:ahLst/>
                <a:cxnLst/>
                <a:rect l="l" t="t" r="r" b="b"/>
                <a:pathLst>
                  <a:path w="18595" h="19485" extrusionOk="0">
                    <a:moveTo>
                      <a:pt x="18314" y="1"/>
                    </a:moveTo>
                    <a:lnTo>
                      <a:pt x="18267" y="47"/>
                    </a:lnTo>
                    <a:lnTo>
                      <a:pt x="18220" y="94"/>
                    </a:lnTo>
                    <a:lnTo>
                      <a:pt x="18220" y="188"/>
                    </a:lnTo>
                    <a:lnTo>
                      <a:pt x="18267" y="282"/>
                    </a:lnTo>
                    <a:lnTo>
                      <a:pt x="18314" y="328"/>
                    </a:lnTo>
                    <a:lnTo>
                      <a:pt x="18314" y="375"/>
                    </a:lnTo>
                    <a:lnTo>
                      <a:pt x="18314" y="11616"/>
                    </a:lnTo>
                    <a:lnTo>
                      <a:pt x="18314" y="12225"/>
                    </a:lnTo>
                    <a:lnTo>
                      <a:pt x="18314" y="12272"/>
                    </a:lnTo>
                    <a:lnTo>
                      <a:pt x="18267" y="12319"/>
                    </a:lnTo>
                    <a:lnTo>
                      <a:pt x="18173" y="12412"/>
                    </a:lnTo>
                    <a:lnTo>
                      <a:pt x="17939" y="12646"/>
                    </a:lnTo>
                    <a:lnTo>
                      <a:pt x="17049" y="13536"/>
                    </a:lnTo>
                    <a:lnTo>
                      <a:pt x="15222" y="15363"/>
                    </a:lnTo>
                    <a:lnTo>
                      <a:pt x="11616" y="18969"/>
                    </a:lnTo>
                    <a:lnTo>
                      <a:pt x="11429" y="19157"/>
                    </a:lnTo>
                    <a:lnTo>
                      <a:pt x="11382" y="19204"/>
                    </a:lnTo>
                    <a:lnTo>
                      <a:pt x="328" y="19204"/>
                    </a:lnTo>
                    <a:lnTo>
                      <a:pt x="328" y="19250"/>
                    </a:lnTo>
                    <a:lnTo>
                      <a:pt x="235" y="19157"/>
                    </a:lnTo>
                    <a:lnTo>
                      <a:pt x="141" y="19110"/>
                    </a:lnTo>
                    <a:lnTo>
                      <a:pt x="94" y="19157"/>
                    </a:lnTo>
                    <a:lnTo>
                      <a:pt x="47" y="19204"/>
                    </a:lnTo>
                    <a:lnTo>
                      <a:pt x="1" y="19250"/>
                    </a:lnTo>
                    <a:lnTo>
                      <a:pt x="1" y="19297"/>
                    </a:lnTo>
                    <a:lnTo>
                      <a:pt x="1" y="19391"/>
                    </a:lnTo>
                    <a:lnTo>
                      <a:pt x="47" y="19438"/>
                    </a:lnTo>
                    <a:lnTo>
                      <a:pt x="94" y="19485"/>
                    </a:lnTo>
                    <a:lnTo>
                      <a:pt x="235" y="19485"/>
                    </a:lnTo>
                    <a:lnTo>
                      <a:pt x="328" y="19391"/>
                    </a:lnTo>
                    <a:lnTo>
                      <a:pt x="11429" y="19391"/>
                    </a:lnTo>
                    <a:lnTo>
                      <a:pt x="11476" y="19344"/>
                    </a:lnTo>
                    <a:lnTo>
                      <a:pt x="11569" y="19250"/>
                    </a:lnTo>
                    <a:lnTo>
                      <a:pt x="11710" y="19110"/>
                    </a:lnTo>
                    <a:lnTo>
                      <a:pt x="15316" y="15503"/>
                    </a:lnTo>
                    <a:lnTo>
                      <a:pt x="17143" y="13677"/>
                    </a:lnTo>
                    <a:lnTo>
                      <a:pt x="18080" y="12787"/>
                    </a:lnTo>
                    <a:lnTo>
                      <a:pt x="18267" y="12553"/>
                    </a:lnTo>
                    <a:lnTo>
                      <a:pt x="18407" y="12412"/>
                    </a:lnTo>
                    <a:lnTo>
                      <a:pt x="18454" y="12365"/>
                    </a:lnTo>
                    <a:lnTo>
                      <a:pt x="18501" y="12319"/>
                    </a:lnTo>
                    <a:lnTo>
                      <a:pt x="18501" y="12225"/>
                    </a:lnTo>
                    <a:lnTo>
                      <a:pt x="18501" y="11616"/>
                    </a:lnTo>
                    <a:lnTo>
                      <a:pt x="18501" y="375"/>
                    </a:lnTo>
                    <a:lnTo>
                      <a:pt x="18501" y="328"/>
                    </a:lnTo>
                    <a:lnTo>
                      <a:pt x="18548" y="282"/>
                    </a:lnTo>
                    <a:lnTo>
                      <a:pt x="18595" y="188"/>
                    </a:lnTo>
                    <a:lnTo>
                      <a:pt x="18548" y="94"/>
                    </a:lnTo>
                    <a:lnTo>
                      <a:pt x="18548" y="47"/>
                    </a:lnTo>
                    <a:lnTo>
                      <a:pt x="1845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 name="Google Shape;811;p36">
              <a:extLst>
                <a:ext uri="{FF2B5EF4-FFF2-40B4-BE49-F238E27FC236}">
                  <a16:creationId xmlns:a16="http://schemas.microsoft.com/office/drawing/2014/main" id="{80031D0A-C189-819F-3B7D-F558DB51D8FC}"/>
                </a:ext>
              </a:extLst>
            </p:cNvPr>
            <p:cNvGrpSpPr/>
            <p:nvPr/>
          </p:nvGrpSpPr>
          <p:grpSpPr>
            <a:xfrm rot="10800000" flipH="1">
              <a:off x="2666029" y="4626447"/>
              <a:ext cx="2871110" cy="1244447"/>
              <a:chOff x="2451729" y="-1074279"/>
              <a:chExt cx="2871110" cy="1244447"/>
            </a:xfrm>
          </p:grpSpPr>
          <p:sp>
            <p:nvSpPr>
              <p:cNvPr id="812" name="Google Shape;812;p36">
                <a:extLst>
                  <a:ext uri="{FF2B5EF4-FFF2-40B4-BE49-F238E27FC236}">
                    <a16:creationId xmlns:a16="http://schemas.microsoft.com/office/drawing/2014/main" id="{2FB752B7-9BFA-9B70-7E0E-7280CF24E1B2}"/>
                  </a:ext>
                </a:extLst>
              </p:cNvPr>
              <p:cNvSpPr/>
              <p:nvPr/>
            </p:nvSpPr>
            <p:spPr>
              <a:xfrm>
                <a:off x="2451729" y="-1074279"/>
                <a:ext cx="2871110" cy="1244447"/>
              </a:xfrm>
              <a:custGeom>
                <a:avLst/>
                <a:gdLst/>
                <a:ahLst/>
                <a:cxnLst/>
                <a:rect l="l" t="t" r="r" b="b"/>
                <a:pathLst>
                  <a:path w="63324" h="27447" extrusionOk="0">
                    <a:moveTo>
                      <a:pt x="94" y="0"/>
                    </a:moveTo>
                    <a:lnTo>
                      <a:pt x="48" y="47"/>
                    </a:lnTo>
                    <a:lnTo>
                      <a:pt x="1" y="94"/>
                    </a:lnTo>
                    <a:lnTo>
                      <a:pt x="1" y="141"/>
                    </a:lnTo>
                    <a:lnTo>
                      <a:pt x="1" y="281"/>
                    </a:lnTo>
                    <a:lnTo>
                      <a:pt x="94" y="328"/>
                    </a:lnTo>
                    <a:lnTo>
                      <a:pt x="94" y="15550"/>
                    </a:lnTo>
                    <a:lnTo>
                      <a:pt x="94" y="17283"/>
                    </a:lnTo>
                    <a:lnTo>
                      <a:pt x="94" y="17704"/>
                    </a:lnTo>
                    <a:lnTo>
                      <a:pt x="94" y="17845"/>
                    </a:lnTo>
                    <a:lnTo>
                      <a:pt x="94" y="17892"/>
                    </a:lnTo>
                    <a:lnTo>
                      <a:pt x="188" y="17985"/>
                    </a:lnTo>
                    <a:lnTo>
                      <a:pt x="329" y="18126"/>
                    </a:lnTo>
                    <a:lnTo>
                      <a:pt x="937" y="18735"/>
                    </a:lnTo>
                    <a:lnTo>
                      <a:pt x="3373" y="21170"/>
                    </a:lnTo>
                    <a:lnTo>
                      <a:pt x="8244" y="26041"/>
                    </a:lnTo>
                    <a:lnTo>
                      <a:pt x="8947" y="26744"/>
                    </a:lnTo>
                    <a:lnTo>
                      <a:pt x="9274" y="27071"/>
                    </a:lnTo>
                    <a:lnTo>
                      <a:pt x="9462" y="27259"/>
                    </a:lnTo>
                    <a:lnTo>
                      <a:pt x="9509" y="27306"/>
                    </a:lnTo>
                    <a:lnTo>
                      <a:pt x="9555" y="27352"/>
                    </a:lnTo>
                    <a:lnTo>
                      <a:pt x="62949" y="27352"/>
                    </a:lnTo>
                    <a:lnTo>
                      <a:pt x="63043" y="27446"/>
                    </a:lnTo>
                    <a:lnTo>
                      <a:pt x="63183" y="27446"/>
                    </a:lnTo>
                    <a:lnTo>
                      <a:pt x="63230" y="27399"/>
                    </a:lnTo>
                    <a:lnTo>
                      <a:pt x="63277" y="27352"/>
                    </a:lnTo>
                    <a:lnTo>
                      <a:pt x="63324" y="27306"/>
                    </a:lnTo>
                    <a:lnTo>
                      <a:pt x="63277" y="27212"/>
                    </a:lnTo>
                    <a:lnTo>
                      <a:pt x="63230" y="27165"/>
                    </a:lnTo>
                    <a:lnTo>
                      <a:pt x="63183" y="27118"/>
                    </a:lnTo>
                    <a:lnTo>
                      <a:pt x="63043" y="27118"/>
                    </a:lnTo>
                    <a:lnTo>
                      <a:pt x="62949" y="27212"/>
                    </a:lnTo>
                    <a:lnTo>
                      <a:pt x="9649" y="27212"/>
                    </a:lnTo>
                    <a:lnTo>
                      <a:pt x="9602" y="27165"/>
                    </a:lnTo>
                    <a:lnTo>
                      <a:pt x="9415" y="26978"/>
                    </a:lnTo>
                    <a:lnTo>
                      <a:pt x="9087" y="26603"/>
                    </a:lnTo>
                    <a:lnTo>
                      <a:pt x="8384" y="25947"/>
                    </a:lnTo>
                    <a:lnTo>
                      <a:pt x="3513" y="21030"/>
                    </a:lnTo>
                    <a:lnTo>
                      <a:pt x="1031" y="18594"/>
                    </a:lnTo>
                    <a:lnTo>
                      <a:pt x="422" y="17985"/>
                    </a:lnTo>
                    <a:lnTo>
                      <a:pt x="282" y="17845"/>
                    </a:lnTo>
                    <a:lnTo>
                      <a:pt x="282" y="17798"/>
                    </a:lnTo>
                    <a:lnTo>
                      <a:pt x="282" y="17704"/>
                    </a:lnTo>
                    <a:lnTo>
                      <a:pt x="282" y="17283"/>
                    </a:lnTo>
                    <a:lnTo>
                      <a:pt x="282" y="15550"/>
                    </a:lnTo>
                    <a:lnTo>
                      <a:pt x="282" y="328"/>
                    </a:lnTo>
                    <a:lnTo>
                      <a:pt x="235" y="328"/>
                    </a:lnTo>
                    <a:lnTo>
                      <a:pt x="329" y="281"/>
                    </a:lnTo>
                    <a:lnTo>
                      <a:pt x="375" y="141"/>
                    </a:lnTo>
                    <a:lnTo>
                      <a:pt x="329" y="94"/>
                    </a:lnTo>
                    <a:lnTo>
                      <a:pt x="282" y="47"/>
                    </a:lnTo>
                    <a:lnTo>
                      <a:pt x="23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a:extLst>
                  <a:ext uri="{FF2B5EF4-FFF2-40B4-BE49-F238E27FC236}">
                    <a16:creationId xmlns:a16="http://schemas.microsoft.com/office/drawing/2014/main" id="{F371E262-69F0-F943-5C71-60B94D67666F}"/>
                  </a:ext>
                </a:extLst>
              </p:cNvPr>
              <p:cNvSpPr/>
              <p:nvPr/>
            </p:nvSpPr>
            <p:spPr>
              <a:xfrm>
                <a:off x="2519694" y="-1074279"/>
                <a:ext cx="2803146" cy="1180744"/>
              </a:xfrm>
              <a:custGeom>
                <a:avLst/>
                <a:gdLst/>
                <a:ahLst/>
                <a:cxnLst/>
                <a:rect l="l" t="t" r="r" b="b"/>
                <a:pathLst>
                  <a:path w="61825" h="26042" extrusionOk="0">
                    <a:moveTo>
                      <a:pt x="141" y="0"/>
                    </a:moveTo>
                    <a:lnTo>
                      <a:pt x="47" y="47"/>
                    </a:lnTo>
                    <a:lnTo>
                      <a:pt x="47" y="94"/>
                    </a:lnTo>
                    <a:lnTo>
                      <a:pt x="0" y="141"/>
                    </a:lnTo>
                    <a:lnTo>
                      <a:pt x="47" y="281"/>
                    </a:lnTo>
                    <a:lnTo>
                      <a:pt x="94" y="328"/>
                    </a:lnTo>
                    <a:lnTo>
                      <a:pt x="94" y="15081"/>
                    </a:lnTo>
                    <a:lnTo>
                      <a:pt x="94" y="16627"/>
                    </a:lnTo>
                    <a:lnTo>
                      <a:pt x="94" y="17048"/>
                    </a:lnTo>
                    <a:lnTo>
                      <a:pt x="94" y="17236"/>
                    </a:lnTo>
                    <a:lnTo>
                      <a:pt x="94" y="17283"/>
                    </a:lnTo>
                    <a:lnTo>
                      <a:pt x="94" y="17330"/>
                    </a:lnTo>
                    <a:lnTo>
                      <a:pt x="141" y="17376"/>
                    </a:lnTo>
                    <a:lnTo>
                      <a:pt x="188" y="17470"/>
                    </a:lnTo>
                    <a:lnTo>
                      <a:pt x="750" y="17985"/>
                    </a:lnTo>
                    <a:lnTo>
                      <a:pt x="2951" y="20187"/>
                    </a:lnTo>
                    <a:lnTo>
                      <a:pt x="7401" y="24636"/>
                    </a:lnTo>
                    <a:lnTo>
                      <a:pt x="8056" y="25292"/>
                    </a:lnTo>
                    <a:lnTo>
                      <a:pt x="8431" y="25666"/>
                    </a:lnTo>
                    <a:lnTo>
                      <a:pt x="8572" y="25807"/>
                    </a:lnTo>
                    <a:lnTo>
                      <a:pt x="8712" y="25947"/>
                    </a:lnTo>
                    <a:lnTo>
                      <a:pt x="61450" y="25947"/>
                    </a:lnTo>
                    <a:lnTo>
                      <a:pt x="61450" y="25901"/>
                    </a:lnTo>
                    <a:lnTo>
                      <a:pt x="61544" y="25994"/>
                    </a:lnTo>
                    <a:lnTo>
                      <a:pt x="61637" y="26041"/>
                    </a:lnTo>
                    <a:lnTo>
                      <a:pt x="61684" y="25994"/>
                    </a:lnTo>
                    <a:lnTo>
                      <a:pt x="61731" y="25947"/>
                    </a:lnTo>
                    <a:lnTo>
                      <a:pt x="61778" y="25901"/>
                    </a:lnTo>
                    <a:lnTo>
                      <a:pt x="61825" y="25854"/>
                    </a:lnTo>
                    <a:lnTo>
                      <a:pt x="61778" y="25760"/>
                    </a:lnTo>
                    <a:lnTo>
                      <a:pt x="61731" y="25713"/>
                    </a:lnTo>
                    <a:lnTo>
                      <a:pt x="61684" y="25666"/>
                    </a:lnTo>
                    <a:lnTo>
                      <a:pt x="61544" y="25666"/>
                    </a:lnTo>
                    <a:lnTo>
                      <a:pt x="61450" y="25760"/>
                    </a:lnTo>
                    <a:lnTo>
                      <a:pt x="8759" y="25760"/>
                    </a:lnTo>
                    <a:lnTo>
                      <a:pt x="8712" y="25713"/>
                    </a:lnTo>
                    <a:lnTo>
                      <a:pt x="8525" y="25526"/>
                    </a:lnTo>
                    <a:lnTo>
                      <a:pt x="8197" y="25198"/>
                    </a:lnTo>
                    <a:lnTo>
                      <a:pt x="7494" y="24495"/>
                    </a:lnTo>
                    <a:lnTo>
                      <a:pt x="3092" y="20093"/>
                    </a:lnTo>
                    <a:lnTo>
                      <a:pt x="890" y="17892"/>
                    </a:lnTo>
                    <a:lnTo>
                      <a:pt x="328" y="17330"/>
                    </a:lnTo>
                    <a:lnTo>
                      <a:pt x="282" y="17283"/>
                    </a:lnTo>
                    <a:lnTo>
                      <a:pt x="282" y="17236"/>
                    </a:lnTo>
                    <a:lnTo>
                      <a:pt x="282" y="17048"/>
                    </a:lnTo>
                    <a:lnTo>
                      <a:pt x="282" y="16627"/>
                    </a:lnTo>
                    <a:lnTo>
                      <a:pt x="282" y="15081"/>
                    </a:lnTo>
                    <a:lnTo>
                      <a:pt x="282" y="328"/>
                    </a:lnTo>
                    <a:lnTo>
                      <a:pt x="328" y="281"/>
                    </a:lnTo>
                    <a:lnTo>
                      <a:pt x="375" y="141"/>
                    </a:lnTo>
                    <a:lnTo>
                      <a:pt x="375" y="94"/>
                    </a:lnTo>
                    <a:lnTo>
                      <a:pt x="328"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a:extLst>
                  <a:ext uri="{FF2B5EF4-FFF2-40B4-BE49-F238E27FC236}">
                    <a16:creationId xmlns:a16="http://schemas.microsoft.com/office/drawing/2014/main" id="{FDD9B98C-4F23-3127-B8EB-59D9E78C29E8}"/>
                  </a:ext>
                </a:extLst>
              </p:cNvPr>
              <p:cNvSpPr/>
              <p:nvPr/>
            </p:nvSpPr>
            <p:spPr>
              <a:xfrm>
                <a:off x="2589789" y="-1074279"/>
                <a:ext cx="2733050" cy="1114911"/>
              </a:xfrm>
              <a:custGeom>
                <a:avLst/>
                <a:gdLst/>
                <a:ahLst/>
                <a:cxnLst/>
                <a:rect l="l" t="t" r="r" b="b"/>
                <a:pathLst>
                  <a:path w="60279" h="24590" extrusionOk="0">
                    <a:moveTo>
                      <a:pt x="94" y="0"/>
                    </a:moveTo>
                    <a:lnTo>
                      <a:pt x="47" y="47"/>
                    </a:lnTo>
                    <a:lnTo>
                      <a:pt x="0" y="94"/>
                    </a:lnTo>
                    <a:lnTo>
                      <a:pt x="0" y="141"/>
                    </a:lnTo>
                    <a:lnTo>
                      <a:pt x="0" y="281"/>
                    </a:lnTo>
                    <a:lnTo>
                      <a:pt x="94" y="328"/>
                    </a:lnTo>
                    <a:lnTo>
                      <a:pt x="94" y="14613"/>
                    </a:lnTo>
                    <a:lnTo>
                      <a:pt x="94" y="16018"/>
                    </a:lnTo>
                    <a:lnTo>
                      <a:pt x="94" y="16674"/>
                    </a:lnTo>
                    <a:lnTo>
                      <a:pt x="94" y="16767"/>
                    </a:lnTo>
                    <a:lnTo>
                      <a:pt x="94" y="16814"/>
                    </a:lnTo>
                    <a:lnTo>
                      <a:pt x="187" y="16908"/>
                    </a:lnTo>
                    <a:lnTo>
                      <a:pt x="281" y="17002"/>
                    </a:lnTo>
                    <a:lnTo>
                      <a:pt x="562" y="17283"/>
                    </a:lnTo>
                    <a:lnTo>
                      <a:pt x="2529" y="19250"/>
                    </a:lnTo>
                    <a:lnTo>
                      <a:pt x="6464" y="23184"/>
                    </a:lnTo>
                    <a:lnTo>
                      <a:pt x="7119" y="23840"/>
                    </a:lnTo>
                    <a:lnTo>
                      <a:pt x="7494" y="24214"/>
                    </a:lnTo>
                    <a:lnTo>
                      <a:pt x="7634" y="24355"/>
                    </a:lnTo>
                    <a:lnTo>
                      <a:pt x="7775" y="24495"/>
                    </a:lnTo>
                    <a:lnTo>
                      <a:pt x="59904" y="24495"/>
                    </a:lnTo>
                    <a:lnTo>
                      <a:pt x="59998" y="24542"/>
                    </a:lnTo>
                    <a:lnTo>
                      <a:pt x="60091" y="24589"/>
                    </a:lnTo>
                    <a:lnTo>
                      <a:pt x="60138" y="24542"/>
                    </a:lnTo>
                    <a:lnTo>
                      <a:pt x="60185" y="24542"/>
                    </a:lnTo>
                    <a:lnTo>
                      <a:pt x="60232" y="24449"/>
                    </a:lnTo>
                    <a:lnTo>
                      <a:pt x="60279" y="24402"/>
                    </a:lnTo>
                    <a:lnTo>
                      <a:pt x="60232" y="24308"/>
                    </a:lnTo>
                    <a:lnTo>
                      <a:pt x="60185" y="24261"/>
                    </a:lnTo>
                    <a:lnTo>
                      <a:pt x="60138" y="24214"/>
                    </a:lnTo>
                    <a:lnTo>
                      <a:pt x="60091" y="24214"/>
                    </a:lnTo>
                    <a:lnTo>
                      <a:pt x="59998" y="24261"/>
                    </a:lnTo>
                    <a:lnTo>
                      <a:pt x="59904" y="24308"/>
                    </a:lnTo>
                    <a:lnTo>
                      <a:pt x="7822" y="24308"/>
                    </a:lnTo>
                    <a:lnTo>
                      <a:pt x="7775" y="24261"/>
                    </a:lnTo>
                    <a:lnTo>
                      <a:pt x="7588" y="24074"/>
                    </a:lnTo>
                    <a:lnTo>
                      <a:pt x="7260" y="23746"/>
                    </a:lnTo>
                    <a:lnTo>
                      <a:pt x="6604" y="23090"/>
                    </a:lnTo>
                    <a:lnTo>
                      <a:pt x="2623" y="19109"/>
                    </a:lnTo>
                    <a:lnTo>
                      <a:pt x="656" y="17142"/>
                    </a:lnTo>
                    <a:lnTo>
                      <a:pt x="422" y="16908"/>
                    </a:lnTo>
                    <a:lnTo>
                      <a:pt x="281" y="16767"/>
                    </a:lnTo>
                    <a:lnTo>
                      <a:pt x="234" y="16721"/>
                    </a:lnTo>
                    <a:lnTo>
                      <a:pt x="234" y="16674"/>
                    </a:lnTo>
                    <a:lnTo>
                      <a:pt x="234" y="16018"/>
                    </a:lnTo>
                    <a:lnTo>
                      <a:pt x="234" y="14613"/>
                    </a:lnTo>
                    <a:lnTo>
                      <a:pt x="234" y="328"/>
                    </a:lnTo>
                    <a:lnTo>
                      <a:pt x="328" y="281"/>
                    </a:lnTo>
                    <a:lnTo>
                      <a:pt x="328" y="141"/>
                    </a:lnTo>
                    <a:lnTo>
                      <a:pt x="328" y="94"/>
                    </a:lnTo>
                    <a:lnTo>
                      <a:pt x="281" y="47"/>
                    </a:lnTo>
                    <a:lnTo>
                      <a:pt x="23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a:extLst>
                  <a:ext uri="{FF2B5EF4-FFF2-40B4-BE49-F238E27FC236}">
                    <a16:creationId xmlns:a16="http://schemas.microsoft.com/office/drawing/2014/main" id="{B84EB08A-8701-2653-5017-7C9E7CDDE6F0}"/>
                  </a:ext>
                </a:extLst>
              </p:cNvPr>
              <p:cNvSpPr/>
              <p:nvPr/>
            </p:nvSpPr>
            <p:spPr>
              <a:xfrm>
                <a:off x="2657709" y="-1074279"/>
                <a:ext cx="2665131" cy="1049077"/>
              </a:xfrm>
              <a:custGeom>
                <a:avLst/>
                <a:gdLst/>
                <a:ahLst/>
                <a:cxnLst/>
                <a:rect l="l" t="t" r="r" b="b"/>
                <a:pathLst>
                  <a:path w="58781" h="23138" extrusionOk="0">
                    <a:moveTo>
                      <a:pt x="95" y="0"/>
                    </a:moveTo>
                    <a:lnTo>
                      <a:pt x="48" y="47"/>
                    </a:lnTo>
                    <a:lnTo>
                      <a:pt x="1" y="94"/>
                    </a:lnTo>
                    <a:lnTo>
                      <a:pt x="1" y="141"/>
                    </a:lnTo>
                    <a:lnTo>
                      <a:pt x="48" y="281"/>
                    </a:lnTo>
                    <a:lnTo>
                      <a:pt x="95" y="328"/>
                    </a:lnTo>
                    <a:lnTo>
                      <a:pt x="95" y="14145"/>
                    </a:lnTo>
                    <a:lnTo>
                      <a:pt x="95" y="15362"/>
                    </a:lnTo>
                    <a:lnTo>
                      <a:pt x="95" y="15971"/>
                    </a:lnTo>
                    <a:lnTo>
                      <a:pt x="95" y="16112"/>
                    </a:lnTo>
                    <a:lnTo>
                      <a:pt x="95" y="16205"/>
                    </a:lnTo>
                    <a:lnTo>
                      <a:pt x="95" y="16252"/>
                    </a:lnTo>
                    <a:lnTo>
                      <a:pt x="141" y="16299"/>
                    </a:lnTo>
                    <a:lnTo>
                      <a:pt x="376" y="16533"/>
                    </a:lnTo>
                    <a:lnTo>
                      <a:pt x="2109" y="18266"/>
                    </a:lnTo>
                    <a:lnTo>
                      <a:pt x="5574" y="21779"/>
                    </a:lnTo>
                    <a:lnTo>
                      <a:pt x="6277" y="22435"/>
                    </a:lnTo>
                    <a:lnTo>
                      <a:pt x="6605" y="22763"/>
                    </a:lnTo>
                    <a:lnTo>
                      <a:pt x="6745" y="22903"/>
                    </a:lnTo>
                    <a:lnTo>
                      <a:pt x="6839" y="23044"/>
                    </a:lnTo>
                    <a:lnTo>
                      <a:pt x="58406" y="23044"/>
                    </a:lnTo>
                    <a:lnTo>
                      <a:pt x="58500" y="23090"/>
                    </a:lnTo>
                    <a:lnTo>
                      <a:pt x="58593" y="23137"/>
                    </a:lnTo>
                    <a:lnTo>
                      <a:pt x="58640" y="23090"/>
                    </a:lnTo>
                    <a:lnTo>
                      <a:pt x="58687" y="23090"/>
                    </a:lnTo>
                    <a:lnTo>
                      <a:pt x="58734" y="22997"/>
                    </a:lnTo>
                    <a:lnTo>
                      <a:pt x="58781" y="22950"/>
                    </a:lnTo>
                    <a:lnTo>
                      <a:pt x="58734" y="22856"/>
                    </a:lnTo>
                    <a:lnTo>
                      <a:pt x="58687" y="22809"/>
                    </a:lnTo>
                    <a:lnTo>
                      <a:pt x="58640" y="22763"/>
                    </a:lnTo>
                    <a:lnTo>
                      <a:pt x="58593" y="22763"/>
                    </a:lnTo>
                    <a:lnTo>
                      <a:pt x="58500" y="22809"/>
                    </a:lnTo>
                    <a:lnTo>
                      <a:pt x="58406" y="22856"/>
                    </a:lnTo>
                    <a:lnTo>
                      <a:pt x="6933" y="22856"/>
                    </a:lnTo>
                    <a:lnTo>
                      <a:pt x="6886" y="22809"/>
                    </a:lnTo>
                    <a:lnTo>
                      <a:pt x="6699" y="22622"/>
                    </a:lnTo>
                    <a:lnTo>
                      <a:pt x="6371" y="22294"/>
                    </a:lnTo>
                    <a:lnTo>
                      <a:pt x="5715" y="21638"/>
                    </a:lnTo>
                    <a:lnTo>
                      <a:pt x="2249" y="18173"/>
                    </a:lnTo>
                    <a:lnTo>
                      <a:pt x="516" y="16440"/>
                    </a:lnTo>
                    <a:lnTo>
                      <a:pt x="282" y="16205"/>
                    </a:lnTo>
                    <a:lnTo>
                      <a:pt x="282" y="16159"/>
                    </a:lnTo>
                    <a:lnTo>
                      <a:pt x="282" y="16112"/>
                    </a:lnTo>
                    <a:lnTo>
                      <a:pt x="282" y="15971"/>
                    </a:lnTo>
                    <a:lnTo>
                      <a:pt x="282" y="15362"/>
                    </a:lnTo>
                    <a:lnTo>
                      <a:pt x="282" y="14145"/>
                    </a:lnTo>
                    <a:lnTo>
                      <a:pt x="282" y="328"/>
                    </a:lnTo>
                    <a:lnTo>
                      <a:pt x="329" y="281"/>
                    </a:lnTo>
                    <a:lnTo>
                      <a:pt x="376" y="141"/>
                    </a:lnTo>
                    <a:lnTo>
                      <a:pt x="329" y="94"/>
                    </a:lnTo>
                    <a:lnTo>
                      <a:pt x="329" y="47"/>
                    </a:lnTo>
                    <a:lnTo>
                      <a:pt x="23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 name="Google Shape;816;p36">
              <a:extLst>
                <a:ext uri="{FF2B5EF4-FFF2-40B4-BE49-F238E27FC236}">
                  <a16:creationId xmlns:a16="http://schemas.microsoft.com/office/drawing/2014/main" id="{B02115B8-04F1-C3EB-BD09-4FE495CB0F9D}"/>
                </a:ext>
              </a:extLst>
            </p:cNvPr>
            <p:cNvSpPr/>
            <p:nvPr/>
          </p:nvSpPr>
          <p:spPr>
            <a:xfrm rot="10800000" flipH="1">
              <a:off x="3211787" y="4199616"/>
              <a:ext cx="2788319" cy="172065"/>
            </a:xfrm>
            <a:custGeom>
              <a:avLst/>
              <a:gdLst/>
              <a:ahLst/>
              <a:cxnLst/>
              <a:rect l="l" t="t" r="r" b="b"/>
              <a:pathLst>
                <a:path w="61498" h="3795" extrusionOk="0">
                  <a:moveTo>
                    <a:pt x="94" y="1"/>
                  </a:moveTo>
                  <a:lnTo>
                    <a:pt x="48" y="47"/>
                  </a:lnTo>
                  <a:lnTo>
                    <a:pt x="1" y="94"/>
                  </a:lnTo>
                  <a:lnTo>
                    <a:pt x="1" y="188"/>
                  </a:lnTo>
                  <a:lnTo>
                    <a:pt x="1" y="235"/>
                  </a:lnTo>
                  <a:lnTo>
                    <a:pt x="48" y="328"/>
                  </a:lnTo>
                  <a:lnTo>
                    <a:pt x="141" y="375"/>
                  </a:lnTo>
                  <a:lnTo>
                    <a:pt x="235" y="328"/>
                  </a:lnTo>
                  <a:lnTo>
                    <a:pt x="235" y="375"/>
                  </a:lnTo>
                  <a:lnTo>
                    <a:pt x="3373" y="3513"/>
                  </a:lnTo>
                  <a:lnTo>
                    <a:pt x="3467" y="3607"/>
                  </a:lnTo>
                  <a:lnTo>
                    <a:pt x="3513" y="3654"/>
                  </a:lnTo>
                  <a:lnTo>
                    <a:pt x="3560" y="3701"/>
                  </a:lnTo>
                  <a:lnTo>
                    <a:pt x="61169" y="3701"/>
                  </a:lnTo>
                  <a:lnTo>
                    <a:pt x="61169" y="3654"/>
                  </a:lnTo>
                  <a:lnTo>
                    <a:pt x="61263" y="3747"/>
                  </a:lnTo>
                  <a:lnTo>
                    <a:pt x="61357" y="3794"/>
                  </a:lnTo>
                  <a:lnTo>
                    <a:pt x="61403" y="3747"/>
                  </a:lnTo>
                  <a:lnTo>
                    <a:pt x="61450" y="3701"/>
                  </a:lnTo>
                  <a:lnTo>
                    <a:pt x="61497" y="3654"/>
                  </a:lnTo>
                  <a:lnTo>
                    <a:pt x="61497" y="3607"/>
                  </a:lnTo>
                  <a:lnTo>
                    <a:pt x="61497" y="3513"/>
                  </a:lnTo>
                  <a:lnTo>
                    <a:pt x="61450" y="3466"/>
                  </a:lnTo>
                  <a:lnTo>
                    <a:pt x="61403" y="3420"/>
                  </a:lnTo>
                  <a:lnTo>
                    <a:pt x="61263" y="3420"/>
                  </a:lnTo>
                  <a:lnTo>
                    <a:pt x="61169" y="3513"/>
                  </a:lnTo>
                  <a:lnTo>
                    <a:pt x="3607" y="3513"/>
                  </a:lnTo>
                  <a:lnTo>
                    <a:pt x="3560" y="3466"/>
                  </a:lnTo>
                  <a:lnTo>
                    <a:pt x="3467" y="3373"/>
                  </a:lnTo>
                  <a:lnTo>
                    <a:pt x="375" y="235"/>
                  </a:lnTo>
                  <a:lnTo>
                    <a:pt x="329" y="235"/>
                  </a:lnTo>
                  <a:lnTo>
                    <a:pt x="329" y="141"/>
                  </a:lnTo>
                  <a:lnTo>
                    <a:pt x="282" y="47"/>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 name="Google Shape;817;p36">
              <a:extLst>
                <a:ext uri="{FF2B5EF4-FFF2-40B4-BE49-F238E27FC236}">
                  <a16:creationId xmlns:a16="http://schemas.microsoft.com/office/drawing/2014/main" id="{C5168FDB-0604-DDAB-0B67-94F015972CB2}"/>
                </a:ext>
              </a:extLst>
            </p:cNvPr>
            <p:cNvGrpSpPr/>
            <p:nvPr/>
          </p:nvGrpSpPr>
          <p:grpSpPr>
            <a:xfrm>
              <a:off x="5560542" y="-1927960"/>
              <a:ext cx="983243" cy="2548289"/>
              <a:chOff x="8388742" y="-675060"/>
              <a:chExt cx="983243" cy="2548289"/>
            </a:xfrm>
          </p:grpSpPr>
          <p:sp>
            <p:nvSpPr>
              <p:cNvPr id="818" name="Google Shape;818;p36">
                <a:extLst>
                  <a:ext uri="{FF2B5EF4-FFF2-40B4-BE49-F238E27FC236}">
                    <a16:creationId xmlns:a16="http://schemas.microsoft.com/office/drawing/2014/main" id="{E515EFCA-B21E-97E4-F23B-CD6F8A98E0F1}"/>
                  </a:ext>
                </a:extLst>
              </p:cNvPr>
              <p:cNvSpPr/>
              <p:nvPr/>
            </p:nvSpPr>
            <p:spPr>
              <a:xfrm>
                <a:off x="8388742" y="-675060"/>
                <a:ext cx="983243" cy="2548289"/>
              </a:xfrm>
              <a:custGeom>
                <a:avLst/>
                <a:gdLst/>
                <a:ahLst/>
                <a:cxnLst/>
                <a:rect l="l" t="t" r="r" b="b"/>
                <a:pathLst>
                  <a:path w="21686" h="56204" extrusionOk="0">
                    <a:moveTo>
                      <a:pt x="21405" y="0"/>
                    </a:moveTo>
                    <a:lnTo>
                      <a:pt x="21358" y="47"/>
                    </a:lnTo>
                    <a:lnTo>
                      <a:pt x="21311" y="94"/>
                    </a:lnTo>
                    <a:lnTo>
                      <a:pt x="21311" y="188"/>
                    </a:lnTo>
                    <a:lnTo>
                      <a:pt x="21358" y="281"/>
                    </a:lnTo>
                    <a:lnTo>
                      <a:pt x="21405" y="328"/>
                    </a:lnTo>
                    <a:lnTo>
                      <a:pt x="21405" y="375"/>
                    </a:lnTo>
                    <a:lnTo>
                      <a:pt x="21405" y="46228"/>
                    </a:lnTo>
                    <a:lnTo>
                      <a:pt x="21405" y="47024"/>
                    </a:lnTo>
                    <a:lnTo>
                      <a:pt x="21358" y="47071"/>
                    </a:lnTo>
                    <a:lnTo>
                      <a:pt x="21311" y="47118"/>
                    </a:lnTo>
                    <a:lnTo>
                      <a:pt x="21171" y="47258"/>
                    </a:lnTo>
                    <a:lnTo>
                      <a:pt x="20843" y="47539"/>
                    </a:lnTo>
                    <a:lnTo>
                      <a:pt x="19719" y="48710"/>
                    </a:lnTo>
                    <a:lnTo>
                      <a:pt x="17377" y="51052"/>
                    </a:lnTo>
                    <a:lnTo>
                      <a:pt x="12740" y="55689"/>
                    </a:lnTo>
                    <a:lnTo>
                      <a:pt x="12553" y="55876"/>
                    </a:lnTo>
                    <a:lnTo>
                      <a:pt x="12506" y="55923"/>
                    </a:lnTo>
                    <a:lnTo>
                      <a:pt x="328" y="55923"/>
                    </a:lnTo>
                    <a:lnTo>
                      <a:pt x="328" y="55970"/>
                    </a:lnTo>
                    <a:lnTo>
                      <a:pt x="235" y="55876"/>
                    </a:lnTo>
                    <a:lnTo>
                      <a:pt x="141" y="55829"/>
                    </a:lnTo>
                    <a:lnTo>
                      <a:pt x="94" y="55876"/>
                    </a:lnTo>
                    <a:lnTo>
                      <a:pt x="47" y="55923"/>
                    </a:lnTo>
                    <a:lnTo>
                      <a:pt x="1" y="55970"/>
                    </a:lnTo>
                    <a:lnTo>
                      <a:pt x="1" y="56017"/>
                    </a:lnTo>
                    <a:lnTo>
                      <a:pt x="1" y="56110"/>
                    </a:lnTo>
                    <a:lnTo>
                      <a:pt x="47" y="56157"/>
                    </a:lnTo>
                    <a:lnTo>
                      <a:pt x="94" y="56204"/>
                    </a:lnTo>
                    <a:lnTo>
                      <a:pt x="235" y="56204"/>
                    </a:lnTo>
                    <a:lnTo>
                      <a:pt x="328" y="56110"/>
                    </a:lnTo>
                    <a:lnTo>
                      <a:pt x="12553" y="56110"/>
                    </a:lnTo>
                    <a:lnTo>
                      <a:pt x="12600" y="56063"/>
                    </a:lnTo>
                    <a:lnTo>
                      <a:pt x="12646" y="56017"/>
                    </a:lnTo>
                    <a:lnTo>
                      <a:pt x="12881" y="55782"/>
                    </a:lnTo>
                    <a:lnTo>
                      <a:pt x="17517" y="51146"/>
                    </a:lnTo>
                    <a:lnTo>
                      <a:pt x="19812" y="48851"/>
                    </a:lnTo>
                    <a:lnTo>
                      <a:pt x="20983" y="47680"/>
                    </a:lnTo>
                    <a:lnTo>
                      <a:pt x="21264" y="47399"/>
                    </a:lnTo>
                    <a:lnTo>
                      <a:pt x="21405" y="47258"/>
                    </a:lnTo>
                    <a:lnTo>
                      <a:pt x="21499" y="47165"/>
                    </a:lnTo>
                    <a:lnTo>
                      <a:pt x="21545" y="47118"/>
                    </a:lnTo>
                    <a:lnTo>
                      <a:pt x="21592" y="47071"/>
                    </a:lnTo>
                    <a:lnTo>
                      <a:pt x="21592" y="46228"/>
                    </a:lnTo>
                    <a:lnTo>
                      <a:pt x="21592" y="375"/>
                    </a:lnTo>
                    <a:lnTo>
                      <a:pt x="21592" y="328"/>
                    </a:lnTo>
                    <a:lnTo>
                      <a:pt x="21639" y="281"/>
                    </a:lnTo>
                    <a:lnTo>
                      <a:pt x="21686" y="188"/>
                    </a:lnTo>
                    <a:lnTo>
                      <a:pt x="21639" y="94"/>
                    </a:lnTo>
                    <a:lnTo>
                      <a:pt x="21639" y="47"/>
                    </a:lnTo>
                    <a:lnTo>
                      <a:pt x="2154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a:extLst>
                  <a:ext uri="{FF2B5EF4-FFF2-40B4-BE49-F238E27FC236}">
                    <a16:creationId xmlns:a16="http://schemas.microsoft.com/office/drawing/2014/main" id="{29540CA0-34D1-37D2-0B56-2C70E7B00478}"/>
                  </a:ext>
                </a:extLst>
              </p:cNvPr>
              <p:cNvSpPr/>
              <p:nvPr/>
            </p:nvSpPr>
            <p:spPr>
              <a:xfrm>
                <a:off x="8388742" y="83024"/>
                <a:ext cx="915324" cy="1715892"/>
              </a:xfrm>
              <a:custGeom>
                <a:avLst/>
                <a:gdLst/>
                <a:ahLst/>
                <a:cxnLst/>
                <a:rect l="l" t="t" r="r" b="b"/>
                <a:pathLst>
                  <a:path w="20188" h="37845" extrusionOk="0">
                    <a:moveTo>
                      <a:pt x="19906" y="1"/>
                    </a:moveTo>
                    <a:lnTo>
                      <a:pt x="19859" y="48"/>
                    </a:lnTo>
                    <a:lnTo>
                      <a:pt x="19812" y="95"/>
                    </a:lnTo>
                    <a:lnTo>
                      <a:pt x="19812" y="188"/>
                    </a:lnTo>
                    <a:lnTo>
                      <a:pt x="19812" y="282"/>
                    </a:lnTo>
                    <a:lnTo>
                      <a:pt x="19906" y="329"/>
                    </a:lnTo>
                    <a:lnTo>
                      <a:pt x="19906" y="376"/>
                    </a:lnTo>
                    <a:lnTo>
                      <a:pt x="19906" y="28805"/>
                    </a:lnTo>
                    <a:lnTo>
                      <a:pt x="19906" y="29555"/>
                    </a:lnTo>
                    <a:lnTo>
                      <a:pt x="19859" y="29601"/>
                    </a:lnTo>
                    <a:lnTo>
                      <a:pt x="19812" y="29648"/>
                    </a:lnTo>
                    <a:lnTo>
                      <a:pt x="19672" y="29789"/>
                    </a:lnTo>
                    <a:lnTo>
                      <a:pt x="19438" y="30023"/>
                    </a:lnTo>
                    <a:lnTo>
                      <a:pt x="18361" y="31053"/>
                    </a:lnTo>
                    <a:lnTo>
                      <a:pt x="16300" y="33161"/>
                    </a:lnTo>
                    <a:lnTo>
                      <a:pt x="12084" y="37376"/>
                    </a:lnTo>
                    <a:lnTo>
                      <a:pt x="11944" y="37517"/>
                    </a:lnTo>
                    <a:lnTo>
                      <a:pt x="11897" y="37564"/>
                    </a:lnTo>
                    <a:lnTo>
                      <a:pt x="11850" y="37610"/>
                    </a:lnTo>
                    <a:lnTo>
                      <a:pt x="328" y="37610"/>
                    </a:lnTo>
                    <a:lnTo>
                      <a:pt x="235" y="37517"/>
                    </a:lnTo>
                    <a:lnTo>
                      <a:pt x="94" y="37517"/>
                    </a:lnTo>
                    <a:lnTo>
                      <a:pt x="47" y="37564"/>
                    </a:lnTo>
                    <a:lnTo>
                      <a:pt x="1" y="37610"/>
                    </a:lnTo>
                    <a:lnTo>
                      <a:pt x="1" y="37704"/>
                    </a:lnTo>
                    <a:lnTo>
                      <a:pt x="1" y="37751"/>
                    </a:lnTo>
                    <a:lnTo>
                      <a:pt x="47" y="37798"/>
                    </a:lnTo>
                    <a:lnTo>
                      <a:pt x="94" y="37845"/>
                    </a:lnTo>
                    <a:lnTo>
                      <a:pt x="235" y="37845"/>
                    </a:lnTo>
                    <a:lnTo>
                      <a:pt x="328" y="37751"/>
                    </a:lnTo>
                    <a:lnTo>
                      <a:pt x="11944" y="37751"/>
                    </a:lnTo>
                    <a:lnTo>
                      <a:pt x="11991" y="37704"/>
                    </a:lnTo>
                    <a:lnTo>
                      <a:pt x="12038" y="37657"/>
                    </a:lnTo>
                    <a:lnTo>
                      <a:pt x="12225" y="37470"/>
                    </a:lnTo>
                    <a:lnTo>
                      <a:pt x="16393" y="33302"/>
                    </a:lnTo>
                    <a:lnTo>
                      <a:pt x="18501" y="31194"/>
                    </a:lnTo>
                    <a:lnTo>
                      <a:pt x="19531" y="30163"/>
                    </a:lnTo>
                    <a:lnTo>
                      <a:pt x="19812" y="29882"/>
                    </a:lnTo>
                    <a:lnTo>
                      <a:pt x="19953" y="29742"/>
                    </a:lnTo>
                    <a:lnTo>
                      <a:pt x="20000" y="29695"/>
                    </a:lnTo>
                    <a:lnTo>
                      <a:pt x="20047" y="29648"/>
                    </a:lnTo>
                    <a:lnTo>
                      <a:pt x="20093" y="29555"/>
                    </a:lnTo>
                    <a:lnTo>
                      <a:pt x="20093" y="28805"/>
                    </a:lnTo>
                    <a:lnTo>
                      <a:pt x="20093" y="376"/>
                    </a:lnTo>
                    <a:lnTo>
                      <a:pt x="20047" y="329"/>
                    </a:lnTo>
                    <a:lnTo>
                      <a:pt x="20140" y="282"/>
                    </a:lnTo>
                    <a:lnTo>
                      <a:pt x="20187" y="188"/>
                    </a:lnTo>
                    <a:lnTo>
                      <a:pt x="20140" y="95"/>
                    </a:lnTo>
                    <a:lnTo>
                      <a:pt x="20093" y="48"/>
                    </a:lnTo>
                    <a:lnTo>
                      <a:pt x="2004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a:extLst>
                  <a:ext uri="{FF2B5EF4-FFF2-40B4-BE49-F238E27FC236}">
                    <a16:creationId xmlns:a16="http://schemas.microsoft.com/office/drawing/2014/main" id="{DB851377-A1CA-96B7-DAF0-161A2AA1B8FB}"/>
                  </a:ext>
                </a:extLst>
              </p:cNvPr>
              <p:cNvSpPr/>
              <p:nvPr/>
            </p:nvSpPr>
            <p:spPr>
              <a:xfrm>
                <a:off x="8388742" y="839023"/>
                <a:ext cx="843097" cy="883450"/>
              </a:xfrm>
              <a:custGeom>
                <a:avLst/>
                <a:gdLst/>
                <a:ahLst/>
                <a:cxnLst/>
                <a:rect l="l" t="t" r="r" b="b"/>
                <a:pathLst>
                  <a:path w="18595" h="19485" extrusionOk="0">
                    <a:moveTo>
                      <a:pt x="18314" y="1"/>
                    </a:moveTo>
                    <a:lnTo>
                      <a:pt x="18267" y="47"/>
                    </a:lnTo>
                    <a:lnTo>
                      <a:pt x="18220" y="94"/>
                    </a:lnTo>
                    <a:lnTo>
                      <a:pt x="18220" y="188"/>
                    </a:lnTo>
                    <a:lnTo>
                      <a:pt x="18267" y="282"/>
                    </a:lnTo>
                    <a:lnTo>
                      <a:pt x="18314" y="328"/>
                    </a:lnTo>
                    <a:lnTo>
                      <a:pt x="18314" y="375"/>
                    </a:lnTo>
                    <a:lnTo>
                      <a:pt x="18314" y="11616"/>
                    </a:lnTo>
                    <a:lnTo>
                      <a:pt x="18314" y="12225"/>
                    </a:lnTo>
                    <a:lnTo>
                      <a:pt x="18314" y="12272"/>
                    </a:lnTo>
                    <a:lnTo>
                      <a:pt x="18267" y="12319"/>
                    </a:lnTo>
                    <a:lnTo>
                      <a:pt x="18173" y="12412"/>
                    </a:lnTo>
                    <a:lnTo>
                      <a:pt x="17939" y="12646"/>
                    </a:lnTo>
                    <a:lnTo>
                      <a:pt x="17049" y="13536"/>
                    </a:lnTo>
                    <a:lnTo>
                      <a:pt x="15222" y="15363"/>
                    </a:lnTo>
                    <a:lnTo>
                      <a:pt x="11616" y="18969"/>
                    </a:lnTo>
                    <a:lnTo>
                      <a:pt x="11429" y="19157"/>
                    </a:lnTo>
                    <a:lnTo>
                      <a:pt x="11382" y="19204"/>
                    </a:lnTo>
                    <a:lnTo>
                      <a:pt x="328" y="19204"/>
                    </a:lnTo>
                    <a:lnTo>
                      <a:pt x="328" y="19250"/>
                    </a:lnTo>
                    <a:lnTo>
                      <a:pt x="235" y="19157"/>
                    </a:lnTo>
                    <a:lnTo>
                      <a:pt x="141" y="19110"/>
                    </a:lnTo>
                    <a:lnTo>
                      <a:pt x="94" y="19157"/>
                    </a:lnTo>
                    <a:lnTo>
                      <a:pt x="47" y="19204"/>
                    </a:lnTo>
                    <a:lnTo>
                      <a:pt x="1" y="19250"/>
                    </a:lnTo>
                    <a:lnTo>
                      <a:pt x="1" y="19297"/>
                    </a:lnTo>
                    <a:lnTo>
                      <a:pt x="1" y="19391"/>
                    </a:lnTo>
                    <a:lnTo>
                      <a:pt x="47" y="19438"/>
                    </a:lnTo>
                    <a:lnTo>
                      <a:pt x="94" y="19485"/>
                    </a:lnTo>
                    <a:lnTo>
                      <a:pt x="235" y="19485"/>
                    </a:lnTo>
                    <a:lnTo>
                      <a:pt x="328" y="19391"/>
                    </a:lnTo>
                    <a:lnTo>
                      <a:pt x="11429" y="19391"/>
                    </a:lnTo>
                    <a:lnTo>
                      <a:pt x="11476" y="19344"/>
                    </a:lnTo>
                    <a:lnTo>
                      <a:pt x="11569" y="19250"/>
                    </a:lnTo>
                    <a:lnTo>
                      <a:pt x="11710" y="19110"/>
                    </a:lnTo>
                    <a:lnTo>
                      <a:pt x="15316" y="15503"/>
                    </a:lnTo>
                    <a:lnTo>
                      <a:pt x="17143" y="13677"/>
                    </a:lnTo>
                    <a:lnTo>
                      <a:pt x="18080" y="12787"/>
                    </a:lnTo>
                    <a:lnTo>
                      <a:pt x="18267" y="12553"/>
                    </a:lnTo>
                    <a:lnTo>
                      <a:pt x="18407" y="12412"/>
                    </a:lnTo>
                    <a:lnTo>
                      <a:pt x="18454" y="12365"/>
                    </a:lnTo>
                    <a:lnTo>
                      <a:pt x="18501" y="12319"/>
                    </a:lnTo>
                    <a:lnTo>
                      <a:pt x="18501" y="12225"/>
                    </a:lnTo>
                    <a:lnTo>
                      <a:pt x="18501" y="11616"/>
                    </a:lnTo>
                    <a:lnTo>
                      <a:pt x="18501" y="375"/>
                    </a:lnTo>
                    <a:lnTo>
                      <a:pt x="18501" y="328"/>
                    </a:lnTo>
                    <a:lnTo>
                      <a:pt x="18548" y="282"/>
                    </a:lnTo>
                    <a:lnTo>
                      <a:pt x="18595" y="188"/>
                    </a:lnTo>
                    <a:lnTo>
                      <a:pt x="18548" y="94"/>
                    </a:lnTo>
                    <a:lnTo>
                      <a:pt x="18548" y="47"/>
                    </a:lnTo>
                    <a:lnTo>
                      <a:pt x="1845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823" name="Google Shape;823;p36">
            <a:extLst>
              <a:ext uri="{FF2B5EF4-FFF2-40B4-BE49-F238E27FC236}">
                <a16:creationId xmlns:a16="http://schemas.microsoft.com/office/drawing/2014/main" id="{6A9E6DA4-4522-B052-9D8B-FFDBA8DD8CA4}"/>
              </a:ext>
            </a:extLst>
          </p:cNvPr>
          <p:cNvPicPr preferRelativeResize="0"/>
          <p:nvPr/>
        </p:nvPicPr>
        <p:blipFill>
          <a:blip r:embed="rId3">
            <a:alphaModFix/>
          </a:blip>
          <a:stretch>
            <a:fillRect/>
          </a:stretch>
        </p:blipFill>
        <p:spPr>
          <a:xfrm>
            <a:off x="6156325" y="1352214"/>
            <a:ext cx="2438350" cy="2461947"/>
          </a:xfrm>
          <a:prstGeom prst="rect">
            <a:avLst/>
          </a:prstGeom>
          <a:noFill/>
          <a:ln>
            <a:noFill/>
          </a:ln>
          <a:effectLst>
            <a:outerShdw blurRad="142875" dist="28575" dir="5400000" algn="bl" rotWithShape="0">
              <a:schemeClr val="dk1">
                <a:alpha val="50000"/>
              </a:schemeClr>
            </a:outerShdw>
          </a:effectLst>
        </p:spPr>
      </p:pic>
      <p:grpSp>
        <p:nvGrpSpPr>
          <p:cNvPr id="824" name="Google Shape;824;p36">
            <a:extLst>
              <a:ext uri="{FF2B5EF4-FFF2-40B4-BE49-F238E27FC236}">
                <a16:creationId xmlns:a16="http://schemas.microsoft.com/office/drawing/2014/main" id="{774FCE2D-8572-1F0D-E93A-577633AE7865}"/>
              </a:ext>
            </a:extLst>
          </p:cNvPr>
          <p:cNvGrpSpPr/>
          <p:nvPr/>
        </p:nvGrpSpPr>
        <p:grpSpPr>
          <a:xfrm>
            <a:off x="5563886" y="234494"/>
            <a:ext cx="3367025" cy="4595007"/>
            <a:chOff x="5563886" y="234494"/>
            <a:chExt cx="3367025" cy="4595007"/>
          </a:xfrm>
        </p:grpSpPr>
        <p:pic>
          <p:nvPicPr>
            <p:cNvPr id="825" name="Google Shape;825;p36">
              <a:extLst>
                <a:ext uri="{FF2B5EF4-FFF2-40B4-BE49-F238E27FC236}">
                  <a16:creationId xmlns:a16="http://schemas.microsoft.com/office/drawing/2014/main" id="{1442A0CA-1B17-8DB5-75F9-30EFA80AF76D}"/>
                </a:ext>
              </a:extLst>
            </p:cNvPr>
            <p:cNvPicPr preferRelativeResize="0"/>
            <p:nvPr/>
          </p:nvPicPr>
          <p:blipFill>
            <a:blip r:embed="rId4">
              <a:alphaModFix/>
            </a:blip>
            <a:stretch>
              <a:fillRect/>
            </a:stretch>
          </p:blipFill>
          <p:spPr>
            <a:xfrm>
              <a:off x="8421186" y="234494"/>
              <a:ext cx="509725" cy="202569"/>
            </a:xfrm>
            <a:prstGeom prst="rect">
              <a:avLst/>
            </a:prstGeom>
            <a:noFill/>
            <a:ln>
              <a:noFill/>
            </a:ln>
          </p:spPr>
        </p:pic>
        <p:pic>
          <p:nvPicPr>
            <p:cNvPr id="826" name="Google Shape;826;p36">
              <a:extLst>
                <a:ext uri="{FF2B5EF4-FFF2-40B4-BE49-F238E27FC236}">
                  <a16:creationId xmlns:a16="http://schemas.microsoft.com/office/drawing/2014/main" id="{094A6422-CD4E-4BC6-08AF-E9735053265E}"/>
                </a:ext>
              </a:extLst>
            </p:cNvPr>
            <p:cNvPicPr preferRelativeResize="0"/>
            <p:nvPr/>
          </p:nvPicPr>
          <p:blipFill>
            <a:blip r:embed="rId4">
              <a:alphaModFix/>
            </a:blip>
            <a:stretch>
              <a:fillRect/>
            </a:stretch>
          </p:blipFill>
          <p:spPr>
            <a:xfrm>
              <a:off x="5607836" y="4626932"/>
              <a:ext cx="509725" cy="202569"/>
            </a:xfrm>
            <a:prstGeom prst="rect">
              <a:avLst/>
            </a:prstGeom>
            <a:noFill/>
            <a:ln>
              <a:noFill/>
            </a:ln>
          </p:spPr>
        </p:pic>
        <p:pic>
          <p:nvPicPr>
            <p:cNvPr id="827" name="Google Shape;827;p36">
              <a:extLst>
                <a:ext uri="{FF2B5EF4-FFF2-40B4-BE49-F238E27FC236}">
                  <a16:creationId xmlns:a16="http://schemas.microsoft.com/office/drawing/2014/main" id="{0AA67B93-C332-8A9E-28AE-01ADF6A56F33}"/>
                </a:ext>
              </a:extLst>
            </p:cNvPr>
            <p:cNvPicPr preferRelativeResize="0"/>
            <p:nvPr/>
          </p:nvPicPr>
          <p:blipFill>
            <a:blip r:embed="rId4">
              <a:alphaModFix/>
            </a:blip>
            <a:stretch>
              <a:fillRect/>
            </a:stretch>
          </p:blipFill>
          <p:spPr>
            <a:xfrm>
              <a:off x="5563886" y="918282"/>
              <a:ext cx="509725" cy="202569"/>
            </a:xfrm>
            <a:prstGeom prst="rect">
              <a:avLst/>
            </a:prstGeom>
            <a:noFill/>
            <a:ln>
              <a:noFill/>
            </a:ln>
          </p:spPr>
        </p:pic>
      </p:grpSp>
      <p:sp>
        <p:nvSpPr>
          <p:cNvPr id="7" name="Google Shape;676;p31">
            <a:extLst>
              <a:ext uri="{FF2B5EF4-FFF2-40B4-BE49-F238E27FC236}">
                <a16:creationId xmlns:a16="http://schemas.microsoft.com/office/drawing/2014/main" id="{7FBFB4AC-5B75-B0FF-06BA-4392207FB85A}"/>
              </a:ext>
            </a:extLst>
          </p:cNvPr>
          <p:cNvSpPr txBox="1">
            <a:spLocks/>
          </p:cNvSpPr>
          <p:nvPr/>
        </p:nvSpPr>
        <p:spPr>
          <a:xfrm>
            <a:off x="695006" y="1680160"/>
            <a:ext cx="3999641" cy="1869643"/>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FFFFFF"/>
              </a:buClr>
              <a:buSzPts val="6000"/>
              <a:buFont typeface="Oxanium SemiBold"/>
              <a:buNone/>
              <a:tabLst/>
              <a:defRPr/>
            </a:pPr>
            <a:r>
              <a:rPr kumimoji="0" lang="en" sz="6000" b="0" i="0" u="none" strike="noStrike" kern="0" cap="none" spc="0" normalizeH="0" baseline="0" noProof="0" dirty="0">
                <a:ln>
                  <a:noFill/>
                </a:ln>
                <a:solidFill>
                  <a:srgbClr val="333333"/>
                </a:solidFill>
                <a:effectLst/>
                <a:uLnTx/>
                <a:uFillTx/>
                <a:latin typeface="Oxanium SemiBold"/>
                <a:sym typeface="Oxanium SemiBold"/>
              </a:rPr>
              <a:t>Grazie per l’ascolto!!</a:t>
            </a:r>
          </a:p>
        </p:txBody>
      </p:sp>
    </p:spTree>
    <p:extLst>
      <p:ext uri="{BB962C8B-B14F-4D97-AF65-F5344CB8AC3E}">
        <p14:creationId xmlns:p14="http://schemas.microsoft.com/office/powerpoint/2010/main" val="17054735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685"/>
        <p:cNvGrpSpPr/>
        <p:nvPr/>
      </p:nvGrpSpPr>
      <p:grpSpPr>
        <a:xfrm>
          <a:off x="0" y="0"/>
          <a:ext cx="0" cy="0"/>
          <a:chOff x="0" y="0"/>
          <a:chExt cx="0" cy="0"/>
        </a:xfrm>
      </p:grpSpPr>
      <p:sp>
        <p:nvSpPr>
          <p:cNvPr id="686" name="Google Shape;686;p32"/>
          <p:cNvSpPr txBox="1">
            <a:spLocks noGrp="1"/>
          </p:cNvSpPr>
          <p:nvPr>
            <p:ph type="subTitle" idx="4"/>
          </p:nvPr>
        </p:nvSpPr>
        <p:spPr>
          <a:xfrm>
            <a:off x="5075650" y="1831723"/>
            <a:ext cx="2505600" cy="444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687" name="Google Shape;687;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Two ideas</a:t>
            </a:r>
            <a:endParaRPr/>
          </a:p>
        </p:txBody>
      </p:sp>
      <p:sp>
        <p:nvSpPr>
          <p:cNvPr id="688" name="Google Shape;688;p32"/>
          <p:cNvSpPr txBox="1">
            <a:spLocks noGrp="1"/>
          </p:cNvSpPr>
          <p:nvPr>
            <p:ph type="subTitle" idx="1"/>
          </p:nvPr>
        </p:nvSpPr>
        <p:spPr>
          <a:xfrm>
            <a:off x="5075649" y="2188500"/>
            <a:ext cx="2505600" cy="159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hot—even hotter than Mercury—and its atmosphere is extremely poisonous. It’s the second-brightest natural object in the night sky after the Moon</a:t>
            </a:r>
            <a:endParaRPr/>
          </a:p>
        </p:txBody>
      </p:sp>
      <p:sp>
        <p:nvSpPr>
          <p:cNvPr id="689" name="Google Shape;689;p32"/>
          <p:cNvSpPr txBox="1">
            <a:spLocks noGrp="1"/>
          </p:cNvSpPr>
          <p:nvPr>
            <p:ph type="subTitle" idx="2"/>
          </p:nvPr>
        </p:nvSpPr>
        <p:spPr>
          <a:xfrm>
            <a:off x="1867775" y="2188500"/>
            <a:ext cx="2505600" cy="159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Mercury is the closest planet to the Sun and the smallest one in the Solar System—it’s only a bit larger than the Moon. The planet’s name has nothing to do with the liquid metal, since Mercury was named after the Roman messenger god</a:t>
            </a:r>
            <a:endParaRPr dirty="0"/>
          </a:p>
        </p:txBody>
      </p:sp>
      <p:sp>
        <p:nvSpPr>
          <p:cNvPr id="690" name="Google Shape;690;p32"/>
          <p:cNvSpPr txBox="1">
            <a:spLocks noGrp="1"/>
          </p:cNvSpPr>
          <p:nvPr>
            <p:ph type="subTitle" idx="3"/>
          </p:nvPr>
        </p:nvSpPr>
        <p:spPr>
          <a:xfrm>
            <a:off x="1867775" y="1831723"/>
            <a:ext cx="2505600" cy="444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Mercury</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705"/>
        <p:cNvGrpSpPr/>
        <p:nvPr/>
      </p:nvGrpSpPr>
      <p:grpSpPr>
        <a:xfrm>
          <a:off x="0" y="0"/>
          <a:ext cx="0" cy="0"/>
          <a:chOff x="0" y="0"/>
          <a:chExt cx="0" cy="0"/>
        </a:xfrm>
      </p:grpSpPr>
      <p:sp>
        <p:nvSpPr>
          <p:cNvPr id="706" name="Google Shape;706;p34"/>
          <p:cNvSpPr txBox="1">
            <a:spLocks noGrp="1"/>
          </p:cNvSpPr>
          <p:nvPr>
            <p:ph type="subTitle" idx="6"/>
          </p:nvPr>
        </p:nvSpPr>
        <p:spPr>
          <a:xfrm>
            <a:off x="1253225" y="3116200"/>
            <a:ext cx="26745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
        <p:nvSpPr>
          <p:cNvPr id="707" name="Google Shape;707;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Four ideas</a:t>
            </a:r>
            <a:endParaRPr/>
          </a:p>
        </p:txBody>
      </p:sp>
      <p:sp>
        <p:nvSpPr>
          <p:cNvPr id="708" name="Google Shape;708;p34"/>
          <p:cNvSpPr txBox="1">
            <a:spLocks noGrp="1"/>
          </p:cNvSpPr>
          <p:nvPr>
            <p:ph type="subTitle" idx="1"/>
          </p:nvPr>
        </p:nvSpPr>
        <p:spPr>
          <a:xfrm>
            <a:off x="1253225" y="1737625"/>
            <a:ext cx="2674500" cy="9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 which gives the planet its reddish cast, and it’s made of basalt</a:t>
            </a:r>
            <a:endParaRPr/>
          </a:p>
        </p:txBody>
      </p:sp>
      <p:sp>
        <p:nvSpPr>
          <p:cNvPr id="709" name="Google Shape;709;p34"/>
          <p:cNvSpPr txBox="1">
            <a:spLocks noGrp="1"/>
          </p:cNvSpPr>
          <p:nvPr>
            <p:ph type="subTitle" idx="2"/>
          </p:nvPr>
        </p:nvSpPr>
        <p:spPr>
          <a:xfrm>
            <a:off x="5079775" y="1737625"/>
            <a:ext cx="2674500" cy="9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and has a very poisonous atmosphere</a:t>
            </a:r>
            <a:endParaRPr/>
          </a:p>
        </p:txBody>
      </p:sp>
      <p:sp>
        <p:nvSpPr>
          <p:cNvPr id="710" name="Google Shape;710;p34"/>
          <p:cNvSpPr txBox="1">
            <a:spLocks noGrp="1"/>
          </p:cNvSpPr>
          <p:nvPr>
            <p:ph type="subTitle" idx="3"/>
          </p:nvPr>
        </p:nvSpPr>
        <p:spPr>
          <a:xfrm>
            <a:off x="1253225" y="3398200"/>
            <a:ext cx="2674500" cy="9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and named after a Roman god</a:t>
            </a:r>
            <a:endParaRPr/>
          </a:p>
        </p:txBody>
      </p:sp>
      <p:sp>
        <p:nvSpPr>
          <p:cNvPr id="711" name="Google Shape;711;p34"/>
          <p:cNvSpPr txBox="1">
            <a:spLocks noGrp="1"/>
          </p:cNvSpPr>
          <p:nvPr>
            <p:ph type="subTitle" idx="4"/>
          </p:nvPr>
        </p:nvSpPr>
        <p:spPr>
          <a:xfrm>
            <a:off x="5079775" y="3398200"/>
            <a:ext cx="2674500" cy="9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 It’s composed mostly of hydrogen and helium. It’s the sixth planet from the Sun</a:t>
            </a:r>
            <a:endParaRPr/>
          </a:p>
        </p:txBody>
      </p:sp>
      <p:sp>
        <p:nvSpPr>
          <p:cNvPr id="712" name="Google Shape;712;p34"/>
          <p:cNvSpPr txBox="1">
            <a:spLocks noGrp="1"/>
          </p:cNvSpPr>
          <p:nvPr>
            <p:ph type="subTitle" idx="5"/>
          </p:nvPr>
        </p:nvSpPr>
        <p:spPr>
          <a:xfrm>
            <a:off x="1253225" y="1455550"/>
            <a:ext cx="26745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713" name="Google Shape;713;p34"/>
          <p:cNvSpPr txBox="1">
            <a:spLocks noGrp="1"/>
          </p:cNvSpPr>
          <p:nvPr>
            <p:ph type="subTitle" idx="7"/>
          </p:nvPr>
        </p:nvSpPr>
        <p:spPr>
          <a:xfrm>
            <a:off x="5079750" y="1455550"/>
            <a:ext cx="26745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714" name="Google Shape;714;p34"/>
          <p:cNvSpPr txBox="1">
            <a:spLocks noGrp="1"/>
          </p:cNvSpPr>
          <p:nvPr>
            <p:ph type="subTitle" idx="8"/>
          </p:nvPr>
        </p:nvSpPr>
        <p:spPr>
          <a:xfrm>
            <a:off x="5079750" y="3116200"/>
            <a:ext cx="26745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718"/>
        <p:cNvGrpSpPr/>
        <p:nvPr/>
      </p:nvGrpSpPr>
      <p:grpSpPr>
        <a:xfrm>
          <a:off x="0" y="0"/>
          <a:ext cx="0" cy="0"/>
          <a:chOff x="0" y="0"/>
          <a:chExt cx="0" cy="0"/>
        </a:xfrm>
      </p:grpSpPr>
      <p:sp>
        <p:nvSpPr>
          <p:cNvPr id="719" name="Google Shape;719;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Six ideas</a:t>
            </a:r>
            <a:endParaRPr/>
          </a:p>
        </p:txBody>
      </p:sp>
      <p:sp>
        <p:nvSpPr>
          <p:cNvPr id="720" name="Google Shape;720;p35"/>
          <p:cNvSpPr txBox="1">
            <a:spLocks noGrp="1"/>
          </p:cNvSpPr>
          <p:nvPr>
            <p:ph type="subTitle" idx="1"/>
          </p:nvPr>
        </p:nvSpPr>
        <p:spPr>
          <a:xfrm>
            <a:off x="913263" y="1611211"/>
            <a:ext cx="1986000"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 which gives the planet its reddish cast</a:t>
            </a:r>
            <a:endParaRPr/>
          </a:p>
        </p:txBody>
      </p:sp>
      <p:sp>
        <p:nvSpPr>
          <p:cNvPr id="721" name="Google Shape;721;p35"/>
          <p:cNvSpPr txBox="1">
            <a:spLocks noGrp="1"/>
          </p:cNvSpPr>
          <p:nvPr>
            <p:ph type="subTitle" idx="2"/>
          </p:nvPr>
        </p:nvSpPr>
        <p:spPr>
          <a:xfrm>
            <a:off x="3579000" y="1611211"/>
            <a:ext cx="1986000"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even hotter than Mercury</a:t>
            </a:r>
            <a:endParaRPr/>
          </a:p>
        </p:txBody>
      </p:sp>
      <p:sp>
        <p:nvSpPr>
          <p:cNvPr id="722" name="Google Shape;722;p35"/>
          <p:cNvSpPr txBox="1">
            <a:spLocks noGrp="1"/>
          </p:cNvSpPr>
          <p:nvPr>
            <p:ph type="subTitle" idx="3"/>
          </p:nvPr>
        </p:nvSpPr>
        <p:spPr>
          <a:xfrm>
            <a:off x="913263" y="3341500"/>
            <a:ext cx="1986000"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Earth is the third planet from the Sun and the only one that harbors life in the Solar System. We all live on this planet</a:t>
            </a:r>
            <a:endParaRPr/>
          </a:p>
        </p:txBody>
      </p:sp>
      <p:sp>
        <p:nvSpPr>
          <p:cNvPr id="723" name="Google Shape;723;p35"/>
          <p:cNvSpPr txBox="1">
            <a:spLocks noGrp="1"/>
          </p:cNvSpPr>
          <p:nvPr>
            <p:ph type="subTitle" idx="4"/>
          </p:nvPr>
        </p:nvSpPr>
        <p:spPr>
          <a:xfrm>
            <a:off x="3579000" y="3341500"/>
            <a:ext cx="1986000"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rings. It’s composed mostly of hydrogen and helium. It’s the sixth planet from the Sun</a:t>
            </a:r>
            <a:endParaRPr/>
          </a:p>
        </p:txBody>
      </p:sp>
      <p:sp>
        <p:nvSpPr>
          <p:cNvPr id="724" name="Google Shape;724;p35"/>
          <p:cNvSpPr txBox="1">
            <a:spLocks noGrp="1"/>
          </p:cNvSpPr>
          <p:nvPr>
            <p:ph type="subTitle" idx="7"/>
          </p:nvPr>
        </p:nvSpPr>
        <p:spPr>
          <a:xfrm>
            <a:off x="913263" y="1336275"/>
            <a:ext cx="19860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725" name="Google Shape;725;p35"/>
          <p:cNvSpPr txBox="1">
            <a:spLocks noGrp="1"/>
          </p:cNvSpPr>
          <p:nvPr>
            <p:ph type="subTitle" idx="8"/>
          </p:nvPr>
        </p:nvSpPr>
        <p:spPr>
          <a:xfrm>
            <a:off x="3579000" y="1336275"/>
            <a:ext cx="19860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726" name="Google Shape;726;p35"/>
          <p:cNvSpPr txBox="1">
            <a:spLocks noGrp="1"/>
          </p:cNvSpPr>
          <p:nvPr>
            <p:ph type="subTitle" idx="9"/>
          </p:nvPr>
        </p:nvSpPr>
        <p:spPr>
          <a:xfrm>
            <a:off x="6244734" y="1336275"/>
            <a:ext cx="19860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Neptune</a:t>
            </a:r>
            <a:endParaRPr/>
          </a:p>
        </p:txBody>
      </p:sp>
      <p:sp>
        <p:nvSpPr>
          <p:cNvPr id="727" name="Google Shape;727;p35"/>
          <p:cNvSpPr txBox="1">
            <a:spLocks noGrp="1"/>
          </p:cNvSpPr>
          <p:nvPr>
            <p:ph type="subTitle" idx="5"/>
          </p:nvPr>
        </p:nvSpPr>
        <p:spPr>
          <a:xfrm>
            <a:off x="6244734" y="1611211"/>
            <a:ext cx="1986000"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 It’s also the fourth-largest planet by diameter in the Solar System </a:t>
            </a:r>
            <a:endParaRPr/>
          </a:p>
        </p:txBody>
      </p:sp>
      <p:sp>
        <p:nvSpPr>
          <p:cNvPr id="728" name="Google Shape;728;p35"/>
          <p:cNvSpPr txBox="1">
            <a:spLocks noGrp="1"/>
          </p:cNvSpPr>
          <p:nvPr>
            <p:ph type="subTitle" idx="6"/>
          </p:nvPr>
        </p:nvSpPr>
        <p:spPr>
          <a:xfrm>
            <a:off x="6244734" y="3341500"/>
            <a:ext cx="1986000"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a:t>
            </a:r>
            <a:endParaRPr/>
          </a:p>
        </p:txBody>
      </p:sp>
      <p:sp>
        <p:nvSpPr>
          <p:cNvPr id="729" name="Google Shape;729;p35"/>
          <p:cNvSpPr txBox="1">
            <a:spLocks noGrp="1"/>
          </p:cNvSpPr>
          <p:nvPr>
            <p:ph type="subTitle" idx="13"/>
          </p:nvPr>
        </p:nvSpPr>
        <p:spPr>
          <a:xfrm>
            <a:off x="913263" y="3063352"/>
            <a:ext cx="19860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Earth</a:t>
            </a:r>
            <a:endParaRPr/>
          </a:p>
        </p:txBody>
      </p:sp>
      <p:sp>
        <p:nvSpPr>
          <p:cNvPr id="730" name="Google Shape;730;p35"/>
          <p:cNvSpPr txBox="1">
            <a:spLocks noGrp="1"/>
          </p:cNvSpPr>
          <p:nvPr>
            <p:ph type="subTitle" idx="14"/>
          </p:nvPr>
        </p:nvSpPr>
        <p:spPr>
          <a:xfrm>
            <a:off x="3579000" y="3063352"/>
            <a:ext cx="19860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sp>
        <p:nvSpPr>
          <p:cNvPr id="731" name="Google Shape;731;p35"/>
          <p:cNvSpPr txBox="1">
            <a:spLocks noGrp="1"/>
          </p:cNvSpPr>
          <p:nvPr>
            <p:ph type="subTitle" idx="15"/>
          </p:nvPr>
        </p:nvSpPr>
        <p:spPr>
          <a:xfrm>
            <a:off x="6244734" y="3063352"/>
            <a:ext cx="19860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831"/>
        <p:cNvGrpSpPr/>
        <p:nvPr/>
      </p:nvGrpSpPr>
      <p:grpSpPr>
        <a:xfrm>
          <a:off x="0" y="0"/>
          <a:ext cx="0" cy="0"/>
          <a:chOff x="0" y="0"/>
          <a:chExt cx="0" cy="0"/>
        </a:xfrm>
      </p:grpSpPr>
      <p:pic>
        <p:nvPicPr>
          <p:cNvPr id="832" name="Google Shape;832;p37"/>
          <p:cNvPicPr preferRelativeResize="0">
            <a:picLocks noGrp="1"/>
          </p:cNvPicPr>
          <p:nvPr>
            <p:ph type="pic" idx="2"/>
          </p:nvPr>
        </p:nvPicPr>
        <p:blipFill rotWithShape="1">
          <a:blip r:embed="rId3">
            <a:alphaModFix/>
          </a:blip>
          <a:srcRect t="7798" b="7806"/>
          <a:stretch/>
        </p:blipFill>
        <p:spPr>
          <a:xfrm>
            <a:off x="-50" y="0"/>
            <a:ext cx="9144003" cy="5143501"/>
          </a:xfrm>
          <a:prstGeom prst="rect">
            <a:avLst/>
          </a:prstGeom>
        </p:spPr>
      </p:pic>
      <p:sp>
        <p:nvSpPr>
          <p:cNvPr id="833" name="Google Shape;833;p37"/>
          <p:cNvSpPr txBox="1">
            <a:spLocks noGrp="1"/>
          </p:cNvSpPr>
          <p:nvPr>
            <p:ph type="title"/>
          </p:nvPr>
        </p:nvSpPr>
        <p:spPr>
          <a:xfrm>
            <a:off x="720000" y="40144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picture is worth a thousand words</a:t>
            </a:r>
            <a:endParaRPr/>
          </a:p>
        </p:txBody>
      </p:sp>
      <p:grpSp>
        <p:nvGrpSpPr>
          <p:cNvPr id="834" name="Google Shape;834;p37"/>
          <p:cNvGrpSpPr/>
          <p:nvPr/>
        </p:nvGrpSpPr>
        <p:grpSpPr>
          <a:xfrm>
            <a:off x="203511" y="1206717"/>
            <a:ext cx="8828297" cy="1559560"/>
            <a:chOff x="203511" y="1206717"/>
            <a:chExt cx="8828297" cy="1559560"/>
          </a:xfrm>
        </p:grpSpPr>
        <p:pic>
          <p:nvPicPr>
            <p:cNvPr id="835" name="Google Shape;835;p37"/>
            <p:cNvPicPr preferRelativeResize="0"/>
            <p:nvPr/>
          </p:nvPicPr>
          <p:blipFill>
            <a:blip r:embed="rId4">
              <a:alphaModFix/>
            </a:blip>
            <a:stretch>
              <a:fillRect/>
            </a:stretch>
          </p:blipFill>
          <p:spPr>
            <a:xfrm>
              <a:off x="203511" y="2563707"/>
              <a:ext cx="509725" cy="202569"/>
            </a:xfrm>
            <a:prstGeom prst="rect">
              <a:avLst/>
            </a:prstGeom>
            <a:noFill/>
            <a:ln>
              <a:noFill/>
            </a:ln>
          </p:spPr>
        </p:pic>
        <p:pic>
          <p:nvPicPr>
            <p:cNvPr id="836" name="Google Shape;836;p37"/>
            <p:cNvPicPr preferRelativeResize="0"/>
            <p:nvPr/>
          </p:nvPicPr>
          <p:blipFill>
            <a:blip r:embed="rId4">
              <a:alphaModFix/>
            </a:blip>
            <a:stretch>
              <a:fillRect/>
            </a:stretch>
          </p:blipFill>
          <p:spPr>
            <a:xfrm rot="5400000">
              <a:off x="8675661" y="1360294"/>
              <a:ext cx="509725" cy="202569"/>
            </a:xfrm>
            <a:prstGeom prst="rect">
              <a:avLst/>
            </a:prstGeom>
            <a:noFill/>
            <a:ln>
              <a:noFill/>
            </a:ln>
          </p:spPr>
        </p:pic>
      </p:grpSp>
      <p:grpSp>
        <p:nvGrpSpPr>
          <p:cNvPr id="837" name="Google Shape;837;p37"/>
          <p:cNvGrpSpPr/>
          <p:nvPr/>
        </p:nvGrpSpPr>
        <p:grpSpPr>
          <a:xfrm>
            <a:off x="-202408" y="86965"/>
            <a:ext cx="9752968" cy="5359504"/>
            <a:chOff x="-202408" y="86965"/>
            <a:chExt cx="9752968" cy="5359504"/>
          </a:xfrm>
        </p:grpSpPr>
        <p:grpSp>
          <p:nvGrpSpPr>
            <p:cNvPr id="838" name="Google Shape;838;p37"/>
            <p:cNvGrpSpPr/>
            <p:nvPr/>
          </p:nvGrpSpPr>
          <p:grpSpPr>
            <a:xfrm>
              <a:off x="8567317" y="86965"/>
              <a:ext cx="983243" cy="2548289"/>
              <a:chOff x="8567317" y="86965"/>
              <a:chExt cx="983243" cy="2548289"/>
            </a:xfrm>
          </p:grpSpPr>
          <p:grpSp>
            <p:nvGrpSpPr>
              <p:cNvPr id="839" name="Google Shape;839;p37"/>
              <p:cNvGrpSpPr/>
              <p:nvPr/>
            </p:nvGrpSpPr>
            <p:grpSpPr>
              <a:xfrm rot="10800000">
                <a:off x="8567317" y="86965"/>
                <a:ext cx="983243" cy="2548289"/>
                <a:chOff x="8388742" y="-675060"/>
                <a:chExt cx="983243" cy="2548289"/>
              </a:xfrm>
            </p:grpSpPr>
            <p:sp>
              <p:nvSpPr>
                <p:cNvPr id="840" name="Google Shape;840;p37"/>
                <p:cNvSpPr/>
                <p:nvPr/>
              </p:nvSpPr>
              <p:spPr>
                <a:xfrm>
                  <a:off x="8388742" y="-675060"/>
                  <a:ext cx="983243" cy="2548289"/>
                </a:xfrm>
                <a:custGeom>
                  <a:avLst/>
                  <a:gdLst/>
                  <a:ahLst/>
                  <a:cxnLst/>
                  <a:rect l="l" t="t" r="r" b="b"/>
                  <a:pathLst>
                    <a:path w="21686" h="56204" extrusionOk="0">
                      <a:moveTo>
                        <a:pt x="21405" y="0"/>
                      </a:moveTo>
                      <a:lnTo>
                        <a:pt x="21358" y="47"/>
                      </a:lnTo>
                      <a:lnTo>
                        <a:pt x="21311" y="94"/>
                      </a:lnTo>
                      <a:lnTo>
                        <a:pt x="21311" y="188"/>
                      </a:lnTo>
                      <a:lnTo>
                        <a:pt x="21358" y="281"/>
                      </a:lnTo>
                      <a:lnTo>
                        <a:pt x="21405" y="328"/>
                      </a:lnTo>
                      <a:lnTo>
                        <a:pt x="21405" y="375"/>
                      </a:lnTo>
                      <a:lnTo>
                        <a:pt x="21405" y="46228"/>
                      </a:lnTo>
                      <a:lnTo>
                        <a:pt x="21405" y="47024"/>
                      </a:lnTo>
                      <a:lnTo>
                        <a:pt x="21358" y="47071"/>
                      </a:lnTo>
                      <a:lnTo>
                        <a:pt x="21311" y="47118"/>
                      </a:lnTo>
                      <a:lnTo>
                        <a:pt x="21171" y="47258"/>
                      </a:lnTo>
                      <a:lnTo>
                        <a:pt x="20843" y="47539"/>
                      </a:lnTo>
                      <a:lnTo>
                        <a:pt x="19719" y="48710"/>
                      </a:lnTo>
                      <a:lnTo>
                        <a:pt x="17377" y="51052"/>
                      </a:lnTo>
                      <a:lnTo>
                        <a:pt x="12740" y="55689"/>
                      </a:lnTo>
                      <a:lnTo>
                        <a:pt x="12553" y="55876"/>
                      </a:lnTo>
                      <a:lnTo>
                        <a:pt x="12506" y="55923"/>
                      </a:lnTo>
                      <a:lnTo>
                        <a:pt x="328" y="55923"/>
                      </a:lnTo>
                      <a:lnTo>
                        <a:pt x="328" y="55970"/>
                      </a:lnTo>
                      <a:lnTo>
                        <a:pt x="235" y="55876"/>
                      </a:lnTo>
                      <a:lnTo>
                        <a:pt x="141" y="55829"/>
                      </a:lnTo>
                      <a:lnTo>
                        <a:pt x="94" y="55876"/>
                      </a:lnTo>
                      <a:lnTo>
                        <a:pt x="47" y="55923"/>
                      </a:lnTo>
                      <a:lnTo>
                        <a:pt x="1" y="55970"/>
                      </a:lnTo>
                      <a:lnTo>
                        <a:pt x="1" y="56017"/>
                      </a:lnTo>
                      <a:lnTo>
                        <a:pt x="1" y="56110"/>
                      </a:lnTo>
                      <a:lnTo>
                        <a:pt x="47" y="56157"/>
                      </a:lnTo>
                      <a:lnTo>
                        <a:pt x="94" y="56204"/>
                      </a:lnTo>
                      <a:lnTo>
                        <a:pt x="235" y="56204"/>
                      </a:lnTo>
                      <a:lnTo>
                        <a:pt x="328" y="56110"/>
                      </a:lnTo>
                      <a:lnTo>
                        <a:pt x="12553" y="56110"/>
                      </a:lnTo>
                      <a:lnTo>
                        <a:pt x="12600" y="56063"/>
                      </a:lnTo>
                      <a:lnTo>
                        <a:pt x="12646" y="56017"/>
                      </a:lnTo>
                      <a:lnTo>
                        <a:pt x="12881" y="55782"/>
                      </a:lnTo>
                      <a:lnTo>
                        <a:pt x="17517" y="51146"/>
                      </a:lnTo>
                      <a:lnTo>
                        <a:pt x="19812" y="48851"/>
                      </a:lnTo>
                      <a:lnTo>
                        <a:pt x="20983" y="47680"/>
                      </a:lnTo>
                      <a:lnTo>
                        <a:pt x="21264" y="47399"/>
                      </a:lnTo>
                      <a:lnTo>
                        <a:pt x="21405" y="47258"/>
                      </a:lnTo>
                      <a:lnTo>
                        <a:pt x="21499" y="47165"/>
                      </a:lnTo>
                      <a:lnTo>
                        <a:pt x="21545" y="47118"/>
                      </a:lnTo>
                      <a:lnTo>
                        <a:pt x="21592" y="47071"/>
                      </a:lnTo>
                      <a:lnTo>
                        <a:pt x="21592" y="46228"/>
                      </a:lnTo>
                      <a:lnTo>
                        <a:pt x="21592" y="375"/>
                      </a:lnTo>
                      <a:lnTo>
                        <a:pt x="21592" y="328"/>
                      </a:lnTo>
                      <a:lnTo>
                        <a:pt x="21639" y="281"/>
                      </a:lnTo>
                      <a:lnTo>
                        <a:pt x="21686" y="188"/>
                      </a:lnTo>
                      <a:lnTo>
                        <a:pt x="21639" y="94"/>
                      </a:lnTo>
                      <a:lnTo>
                        <a:pt x="21639" y="47"/>
                      </a:lnTo>
                      <a:lnTo>
                        <a:pt x="2154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7"/>
                <p:cNvSpPr/>
                <p:nvPr/>
              </p:nvSpPr>
              <p:spPr>
                <a:xfrm>
                  <a:off x="8388742" y="83024"/>
                  <a:ext cx="915324" cy="1715892"/>
                </a:xfrm>
                <a:custGeom>
                  <a:avLst/>
                  <a:gdLst/>
                  <a:ahLst/>
                  <a:cxnLst/>
                  <a:rect l="l" t="t" r="r" b="b"/>
                  <a:pathLst>
                    <a:path w="20188" h="37845" extrusionOk="0">
                      <a:moveTo>
                        <a:pt x="19906" y="1"/>
                      </a:moveTo>
                      <a:lnTo>
                        <a:pt x="19859" y="48"/>
                      </a:lnTo>
                      <a:lnTo>
                        <a:pt x="19812" y="95"/>
                      </a:lnTo>
                      <a:lnTo>
                        <a:pt x="19812" y="188"/>
                      </a:lnTo>
                      <a:lnTo>
                        <a:pt x="19812" y="282"/>
                      </a:lnTo>
                      <a:lnTo>
                        <a:pt x="19906" y="329"/>
                      </a:lnTo>
                      <a:lnTo>
                        <a:pt x="19906" y="376"/>
                      </a:lnTo>
                      <a:lnTo>
                        <a:pt x="19906" y="28805"/>
                      </a:lnTo>
                      <a:lnTo>
                        <a:pt x="19906" y="29555"/>
                      </a:lnTo>
                      <a:lnTo>
                        <a:pt x="19859" y="29601"/>
                      </a:lnTo>
                      <a:lnTo>
                        <a:pt x="19812" y="29648"/>
                      </a:lnTo>
                      <a:lnTo>
                        <a:pt x="19672" y="29789"/>
                      </a:lnTo>
                      <a:lnTo>
                        <a:pt x="19438" y="30023"/>
                      </a:lnTo>
                      <a:lnTo>
                        <a:pt x="18361" y="31053"/>
                      </a:lnTo>
                      <a:lnTo>
                        <a:pt x="16300" y="33161"/>
                      </a:lnTo>
                      <a:lnTo>
                        <a:pt x="12084" y="37376"/>
                      </a:lnTo>
                      <a:lnTo>
                        <a:pt x="11944" y="37517"/>
                      </a:lnTo>
                      <a:lnTo>
                        <a:pt x="11897" y="37564"/>
                      </a:lnTo>
                      <a:lnTo>
                        <a:pt x="11850" y="37610"/>
                      </a:lnTo>
                      <a:lnTo>
                        <a:pt x="328" y="37610"/>
                      </a:lnTo>
                      <a:lnTo>
                        <a:pt x="235" y="37517"/>
                      </a:lnTo>
                      <a:lnTo>
                        <a:pt x="94" y="37517"/>
                      </a:lnTo>
                      <a:lnTo>
                        <a:pt x="47" y="37564"/>
                      </a:lnTo>
                      <a:lnTo>
                        <a:pt x="1" y="37610"/>
                      </a:lnTo>
                      <a:lnTo>
                        <a:pt x="1" y="37704"/>
                      </a:lnTo>
                      <a:lnTo>
                        <a:pt x="1" y="37751"/>
                      </a:lnTo>
                      <a:lnTo>
                        <a:pt x="47" y="37798"/>
                      </a:lnTo>
                      <a:lnTo>
                        <a:pt x="94" y="37845"/>
                      </a:lnTo>
                      <a:lnTo>
                        <a:pt x="235" y="37845"/>
                      </a:lnTo>
                      <a:lnTo>
                        <a:pt x="328" y="37751"/>
                      </a:lnTo>
                      <a:lnTo>
                        <a:pt x="11944" y="37751"/>
                      </a:lnTo>
                      <a:lnTo>
                        <a:pt x="11991" y="37704"/>
                      </a:lnTo>
                      <a:lnTo>
                        <a:pt x="12038" y="37657"/>
                      </a:lnTo>
                      <a:lnTo>
                        <a:pt x="12225" y="37470"/>
                      </a:lnTo>
                      <a:lnTo>
                        <a:pt x="16393" y="33302"/>
                      </a:lnTo>
                      <a:lnTo>
                        <a:pt x="18501" y="31194"/>
                      </a:lnTo>
                      <a:lnTo>
                        <a:pt x="19531" y="30163"/>
                      </a:lnTo>
                      <a:lnTo>
                        <a:pt x="19812" y="29882"/>
                      </a:lnTo>
                      <a:lnTo>
                        <a:pt x="19953" y="29742"/>
                      </a:lnTo>
                      <a:lnTo>
                        <a:pt x="20000" y="29695"/>
                      </a:lnTo>
                      <a:lnTo>
                        <a:pt x="20047" y="29648"/>
                      </a:lnTo>
                      <a:lnTo>
                        <a:pt x="20093" y="29555"/>
                      </a:lnTo>
                      <a:lnTo>
                        <a:pt x="20093" y="28805"/>
                      </a:lnTo>
                      <a:lnTo>
                        <a:pt x="20093" y="376"/>
                      </a:lnTo>
                      <a:lnTo>
                        <a:pt x="20047" y="329"/>
                      </a:lnTo>
                      <a:lnTo>
                        <a:pt x="20140" y="282"/>
                      </a:lnTo>
                      <a:lnTo>
                        <a:pt x="20187" y="188"/>
                      </a:lnTo>
                      <a:lnTo>
                        <a:pt x="20140" y="95"/>
                      </a:lnTo>
                      <a:lnTo>
                        <a:pt x="20093" y="48"/>
                      </a:lnTo>
                      <a:lnTo>
                        <a:pt x="2004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7"/>
                <p:cNvSpPr/>
                <p:nvPr/>
              </p:nvSpPr>
              <p:spPr>
                <a:xfrm>
                  <a:off x="8388742" y="839023"/>
                  <a:ext cx="843097" cy="883450"/>
                </a:xfrm>
                <a:custGeom>
                  <a:avLst/>
                  <a:gdLst/>
                  <a:ahLst/>
                  <a:cxnLst/>
                  <a:rect l="l" t="t" r="r" b="b"/>
                  <a:pathLst>
                    <a:path w="18595" h="19485" extrusionOk="0">
                      <a:moveTo>
                        <a:pt x="18314" y="1"/>
                      </a:moveTo>
                      <a:lnTo>
                        <a:pt x="18267" y="47"/>
                      </a:lnTo>
                      <a:lnTo>
                        <a:pt x="18220" y="94"/>
                      </a:lnTo>
                      <a:lnTo>
                        <a:pt x="18220" y="188"/>
                      </a:lnTo>
                      <a:lnTo>
                        <a:pt x="18267" y="282"/>
                      </a:lnTo>
                      <a:lnTo>
                        <a:pt x="18314" y="328"/>
                      </a:lnTo>
                      <a:lnTo>
                        <a:pt x="18314" y="375"/>
                      </a:lnTo>
                      <a:lnTo>
                        <a:pt x="18314" y="11616"/>
                      </a:lnTo>
                      <a:lnTo>
                        <a:pt x="18314" y="12225"/>
                      </a:lnTo>
                      <a:lnTo>
                        <a:pt x="18314" y="12272"/>
                      </a:lnTo>
                      <a:lnTo>
                        <a:pt x="18267" y="12319"/>
                      </a:lnTo>
                      <a:lnTo>
                        <a:pt x="18173" y="12412"/>
                      </a:lnTo>
                      <a:lnTo>
                        <a:pt x="17939" y="12646"/>
                      </a:lnTo>
                      <a:lnTo>
                        <a:pt x="17049" y="13536"/>
                      </a:lnTo>
                      <a:lnTo>
                        <a:pt x="15222" y="15363"/>
                      </a:lnTo>
                      <a:lnTo>
                        <a:pt x="11616" y="18969"/>
                      </a:lnTo>
                      <a:lnTo>
                        <a:pt x="11429" y="19157"/>
                      </a:lnTo>
                      <a:lnTo>
                        <a:pt x="11382" y="19204"/>
                      </a:lnTo>
                      <a:lnTo>
                        <a:pt x="328" y="19204"/>
                      </a:lnTo>
                      <a:lnTo>
                        <a:pt x="328" y="19250"/>
                      </a:lnTo>
                      <a:lnTo>
                        <a:pt x="235" y="19157"/>
                      </a:lnTo>
                      <a:lnTo>
                        <a:pt x="141" y="19110"/>
                      </a:lnTo>
                      <a:lnTo>
                        <a:pt x="94" y="19157"/>
                      </a:lnTo>
                      <a:lnTo>
                        <a:pt x="47" y="19204"/>
                      </a:lnTo>
                      <a:lnTo>
                        <a:pt x="1" y="19250"/>
                      </a:lnTo>
                      <a:lnTo>
                        <a:pt x="1" y="19297"/>
                      </a:lnTo>
                      <a:lnTo>
                        <a:pt x="1" y="19391"/>
                      </a:lnTo>
                      <a:lnTo>
                        <a:pt x="47" y="19438"/>
                      </a:lnTo>
                      <a:lnTo>
                        <a:pt x="94" y="19485"/>
                      </a:lnTo>
                      <a:lnTo>
                        <a:pt x="235" y="19485"/>
                      </a:lnTo>
                      <a:lnTo>
                        <a:pt x="328" y="19391"/>
                      </a:lnTo>
                      <a:lnTo>
                        <a:pt x="11429" y="19391"/>
                      </a:lnTo>
                      <a:lnTo>
                        <a:pt x="11476" y="19344"/>
                      </a:lnTo>
                      <a:lnTo>
                        <a:pt x="11569" y="19250"/>
                      </a:lnTo>
                      <a:lnTo>
                        <a:pt x="11710" y="19110"/>
                      </a:lnTo>
                      <a:lnTo>
                        <a:pt x="15316" y="15503"/>
                      </a:lnTo>
                      <a:lnTo>
                        <a:pt x="17143" y="13677"/>
                      </a:lnTo>
                      <a:lnTo>
                        <a:pt x="18080" y="12787"/>
                      </a:lnTo>
                      <a:lnTo>
                        <a:pt x="18267" y="12553"/>
                      </a:lnTo>
                      <a:lnTo>
                        <a:pt x="18407" y="12412"/>
                      </a:lnTo>
                      <a:lnTo>
                        <a:pt x="18454" y="12365"/>
                      </a:lnTo>
                      <a:lnTo>
                        <a:pt x="18501" y="12319"/>
                      </a:lnTo>
                      <a:lnTo>
                        <a:pt x="18501" y="12225"/>
                      </a:lnTo>
                      <a:lnTo>
                        <a:pt x="18501" y="11616"/>
                      </a:lnTo>
                      <a:lnTo>
                        <a:pt x="18501" y="375"/>
                      </a:lnTo>
                      <a:lnTo>
                        <a:pt x="18501" y="328"/>
                      </a:lnTo>
                      <a:lnTo>
                        <a:pt x="18548" y="282"/>
                      </a:lnTo>
                      <a:lnTo>
                        <a:pt x="18595" y="188"/>
                      </a:lnTo>
                      <a:lnTo>
                        <a:pt x="18548" y="94"/>
                      </a:lnTo>
                      <a:lnTo>
                        <a:pt x="18548" y="47"/>
                      </a:lnTo>
                      <a:lnTo>
                        <a:pt x="1845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 name="Google Shape;843;p37"/>
              <p:cNvGrpSpPr/>
              <p:nvPr/>
            </p:nvGrpSpPr>
            <p:grpSpPr>
              <a:xfrm flipH="1">
                <a:off x="8829239" y="1813770"/>
                <a:ext cx="719954" cy="456574"/>
                <a:chOff x="5647214" y="3310870"/>
                <a:chExt cx="719954" cy="456574"/>
              </a:xfrm>
            </p:grpSpPr>
            <p:sp>
              <p:nvSpPr>
                <p:cNvPr id="844" name="Google Shape;844;p37"/>
                <p:cNvSpPr/>
                <p:nvPr/>
              </p:nvSpPr>
              <p:spPr>
                <a:xfrm>
                  <a:off x="5647214" y="3310870"/>
                  <a:ext cx="719954" cy="456574"/>
                </a:xfrm>
                <a:custGeom>
                  <a:avLst/>
                  <a:gdLst/>
                  <a:ahLst/>
                  <a:cxnLst/>
                  <a:rect l="l" t="t" r="r" b="b"/>
                  <a:pathLst>
                    <a:path w="15879" h="10070" extrusionOk="0">
                      <a:moveTo>
                        <a:pt x="15644" y="0"/>
                      </a:moveTo>
                      <a:lnTo>
                        <a:pt x="15550" y="47"/>
                      </a:lnTo>
                      <a:lnTo>
                        <a:pt x="15503" y="94"/>
                      </a:lnTo>
                      <a:lnTo>
                        <a:pt x="15503" y="188"/>
                      </a:lnTo>
                      <a:lnTo>
                        <a:pt x="15550" y="281"/>
                      </a:lnTo>
                      <a:lnTo>
                        <a:pt x="15597" y="328"/>
                      </a:lnTo>
                      <a:lnTo>
                        <a:pt x="15597" y="375"/>
                      </a:lnTo>
                      <a:lnTo>
                        <a:pt x="15597" y="3513"/>
                      </a:lnTo>
                      <a:lnTo>
                        <a:pt x="15597" y="5574"/>
                      </a:lnTo>
                      <a:lnTo>
                        <a:pt x="15597" y="6604"/>
                      </a:lnTo>
                      <a:lnTo>
                        <a:pt x="15597" y="6838"/>
                      </a:lnTo>
                      <a:lnTo>
                        <a:pt x="15597" y="6979"/>
                      </a:lnTo>
                      <a:lnTo>
                        <a:pt x="15550" y="7026"/>
                      </a:lnTo>
                      <a:lnTo>
                        <a:pt x="15222" y="7400"/>
                      </a:lnTo>
                      <a:lnTo>
                        <a:pt x="13817" y="8759"/>
                      </a:lnTo>
                      <a:lnTo>
                        <a:pt x="13115" y="9461"/>
                      </a:lnTo>
                      <a:lnTo>
                        <a:pt x="12787" y="9789"/>
                      </a:lnTo>
                      <a:lnTo>
                        <a:pt x="375" y="9789"/>
                      </a:lnTo>
                      <a:lnTo>
                        <a:pt x="375" y="9836"/>
                      </a:lnTo>
                      <a:lnTo>
                        <a:pt x="282" y="9742"/>
                      </a:lnTo>
                      <a:lnTo>
                        <a:pt x="188" y="9695"/>
                      </a:lnTo>
                      <a:lnTo>
                        <a:pt x="141" y="9742"/>
                      </a:lnTo>
                      <a:lnTo>
                        <a:pt x="47" y="9789"/>
                      </a:lnTo>
                      <a:lnTo>
                        <a:pt x="47" y="9836"/>
                      </a:lnTo>
                      <a:lnTo>
                        <a:pt x="1" y="9883"/>
                      </a:lnTo>
                      <a:lnTo>
                        <a:pt x="47" y="9976"/>
                      </a:lnTo>
                      <a:lnTo>
                        <a:pt x="47" y="10023"/>
                      </a:lnTo>
                      <a:lnTo>
                        <a:pt x="141" y="10070"/>
                      </a:lnTo>
                      <a:lnTo>
                        <a:pt x="188" y="10070"/>
                      </a:lnTo>
                      <a:lnTo>
                        <a:pt x="282" y="10023"/>
                      </a:lnTo>
                      <a:lnTo>
                        <a:pt x="375" y="9976"/>
                      </a:lnTo>
                      <a:lnTo>
                        <a:pt x="12881" y="9976"/>
                      </a:lnTo>
                      <a:lnTo>
                        <a:pt x="12881" y="9929"/>
                      </a:lnTo>
                      <a:lnTo>
                        <a:pt x="13255" y="9602"/>
                      </a:lnTo>
                      <a:lnTo>
                        <a:pt x="13958" y="8899"/>
                      </a:lnTo>
                      <a:lnTo>
                        <a:pt x="15316" y="7494"/>
                      </a:lnTo>
                      <a:lnTo>
                        <a:pt x="15691" y="7166"/>
                      </a:lnTo>
                      <a:lnTo>
                        <a:pt x="15738" y="7072"/>
                      </a:lnTo>
                      <a:lnTo>
                        <a:pt x="15784" y="7026"/>
                      </a:lnTo>
                      <a:lnTo>
                        <a:pt x="15784" y="6979"/>
                      </a:lnTo>
                      <a:lnTo>
                        <a:pt x="15784" y="6838"/>
                      </a:lnTo>
                      <a:lnTo>
                        <a:pt x="15784" y="6604"/>
                      </a:lnTo>
                      <a:lnTo>
                        <a:pt x="15784" y="5574"/>
                      </a:lnTo>
                      <a:lnTo>
                        <a:pt x="15784" y="3513"/>
                      </a:lnTo>
                      <a:lnTo>
                        <a:pt x="15784" y="375"/>
                      </a:lnTo>
                      <a:lnTo>
                        <a:pt x="15784" y="328"/>
                      </a:lnTo>
                      <a:lnTo>
                        <a:pt x="15831" y="281"/>
                      </a:lnTo>
                      <a:lnTo>
                        <a:pt x="15878" y="188"/>
                      </a:lnTo>
                      <a:lnTo>
                        <a:pt x="15878" y="94"/>
                      </a:lnTo>
                      <a:lnTo>
                        <a:pt x="15831" y="47"/>
                      </a:lnTo>
                      <a:lnTo>
                        <a:pt x="1578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7"/>
                <p:cNvSpPr/>
                <p:nvPr/>
              </p:nvSpPr>
              <p:spPr>
                <a:xfrm>
                  <a:off x="5647214" y="3310870"/>
                  <a:ext cx="654120" cy="397133"/>
                </a:xfrm>
                <a:custGeom>
                  <a:avLst/>
                  <a:gdLst/>
                  <a:ahLst/>
                  <a:cxnLst/>
                  <a:rect l="l" t="t" r="r" b="b"/>
                  <a:pathLst>
                    <a:path w="14427" h="8759" extrusionOk="0">
                      <a:moveTo>
                        <a:pt x="14192" y="0"/>
                      </a:moveTo>
                      <a:lnTo>
                        <a:pt x="14145" y="47"/>
                      </a:lnTo>
                      <a:lnTo>
                        <a:pt x="14098" y="94"/>
                      </a:lnTo>
                      <a:lnTo>
                        <a:pt x="14098" y="188"/>
                      </a:lnTo>
                      <a:lnTo>
                        <a:pt x="14098" y="281"/>
                      </a:lnTo>
                      <a:lnTo>
                        <a:pt x="14192" y="328"/>
                      </a:lnTo>
                      <a:lnTo>
                        <a:pt x="14192" y="375"/>
                      </a:lnTo>
                      <a:lnTo>
                        <a:pt x="14192" y="3232"/>
                      </a:lnTo>
                      <a:lnTo>
                        <a:pt x="14192" y="5058"/>
                      </a:lnTo>
                      <a:lnTo>
                        <a:pt x="14192" y="5995"/>
                      </a:lnTo>
                      <a:lnTo>
                        <a:pt x="14192" y="6229"/>
                      </a:lnTo>
                      <a:lnTo>
                        <a:pt x="14192" y="6323"/>
                      </a:lnTo>
                      <a:lnTo>
                        <a:pt x="14145" y="6370"/>
                      </a:lnTo>
                      <a:lnTo>
                        <a:pt x="13817" y="6698"/>
                      </a:lnTo>
                      <a:lnTo>
                        <a:pt x="12740" y="7775"/>
                      </a:lnTo>
                      <a:lnTo>
                        <a:pt x="12225" y="8290"/>
                      </a:lnTo>
                      <a:lnTo>
                        <a:pt x="12084" y="8431"/>
                      </a:lnTo>
                      <a:lnTo>
                        <a:pt x="12038" y="8478"/>
                      </a:lnTo>
                      <a:lnTo>
                        <a:pt x="375" y="8478"/>
                      </a:lnTo>
                      <a:lnTo>
                        <a:pt x="282" y="8431"/>
                      </a:lnTo>
                      <a:lnTo>
                        <a:pt x="188" y="8384"/>
                      </a:lnTo>
                      <a:lnTo>
                        <a:pt x="141" y="8431"/>
                      </a:lnTo>
                      <a:lnTo>
                        <a:pt x="47" y="8478"/>
                      </a:lnTo>
                      <a:lnTo>
                        <a:pt x="47" y="8524"/>
                      </a:lnTo>
                      <a:lnTo>
                        <a:pt x="1" y="8571"/>
                      </a:lnTo>
                      <a:lnTo>
                        <a:pt x="47" y="8665"/>
                      </a:lnTo>
                      <a:lnTo>
                        <a:pt x="47" y="8712"/>
                      </a:lnTo>
                      <a:lnTo>
                        <a:pt x="141" y="8759"/>
                      </a:lnTo>
                      <a:lnTo>
                        <a:pt x="188" y="8759"/>
                      </a:lnTo>
                      <a:lnTo>
                        <a:pt x="282" y="8712"/>
                      </a:lnTo>
                      <a:lnTo>
                        <a:pt x="375" y="8665"/>
                      </a:lnTo>
                      <a:lnTo>
                        <a:pt x="12084" y="8665"/>
                      </a:lnTo>
                      <a:lnTo>
                        <a:pt x="12131" y="8618"/>
                      </a:lnTo>
                      <a:lnTo>
                        <a:pt x="12225" y="8524"/>
                      </a:lnTo>
                      <a:lnTo>
                        <a:pt x="12319" y="8431"/>
                      </a:lnTo>
                      <a:lnTo>
                        <a:pt x="12881" y="7869"/>
                      </a:lnTo>
                      <a:lnTo>
                        <a:pt x="13958" y="6838"/>
                      </a:lnTo>
                      <a:lnTo>
                        <a:pt x="14239" y="6510"/>
                      </a:lnTo>
                      <a:lnTo>
                        <a:pt x="14333" y="6417"/>
                      </a:lnTo>
                      <a:lnTo>
                        <a:pt x="14333" y="6370"/>
                      </a:lnTo>
                      <a:lnTo>
                        <a:pt x="14333" y="6229"/>
                      </a:lnTo>
                      <a:lnTo>
                        <a:pt x="14333" y="5995"/>
                      </a:lnTo>
                      <a:lnTo>
                        <a:pt x="14333" y="5058"/>
                      </a:lnTo>
                      <a:lnTo>
                        <a:pt x="14333" y="3232"/>
                      </a:lnTo>
                      <a:lnTo>
                        <a:pt x="14333" y="375"/>
                      </a:lnTo>
                      <a:lnTo>
                        <a:pt x="14333" y="328"/>
                      </a:lnTo>
                      <a:lnTo>
                        <a:pt x="14426" y="281"/>
                      </a:lnTo>
                      <a:lnTo>
                        <a:pt x="14426" y="188"/>
                      </a:lnTo>
                      <a:lnTo>
                        <a:pt x="14426" y="94"/>
                      </a:lnTo>
                      <a:lnTo>
                        <a:pt x="14379" y="47"/>
                      </a:lnTo>
                      <a:lnTo>
                        <a:pt x="1433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7"/>
                <p:cNvSpPr/>
                <p:nvPr/>
              </p:nvSpPr>
              <p:spPr>
                <a:xfrm>
                  <a:off x="5647214" y="3310870"/>
                  <a:ext cx="586156" cy="333430"/>
                </a:xfrm>
                <a:custGeom>
                  <a:avLst/>
                  <a:gdLst/>
                  <a:ahLst/>
                  <a:cxnLst/>
                  <a:rect l="l" t="t" r="r" b="b"/>
                  <a:pathLst>
                    <a:path w="12928" h="7354" extrusionOk="0">
                      <a:moveTo>
                        <a:pt x="12693" y="0"/>
                      </a:moveTo>
                      <a:lnTo>
                        <a:pt x="12646" y="47"/>
                      </a:lnTo>
                      <a:lnTo>
                        <a:pt x="12600" y="94"/>
                      </a:lnTo>
                      <a:lnTo>
                        <a:pt x="12600" y="188"/>
                      </a:lnTo>
                      <a:lnTo>
                        <a:pt x="12600" y="281"/>
                      </a:lnTo>
                      <a:lnTo>
                        <a:pt x="12693" y="328"/>
                      </a:lnTo>
                      <a:lnTo>
                        <a:pt x="12693" y="375"/>
                      </a:lnTo>
                      <a:lnTo>
                        <a:pt x="12693" y="2998"/>
                      </a:lnTo>
                      <a:lnTo>
                        <a:pt x="12693" y="4731"/>
                      </a:lnTo>
                      <a:lnTo>
                        <a:pt x="12693" y="5574"/>
                      </a:lnTo>
                      <a:lnTo>
                        <a:pt x="12693" y="5761"/>
                      </a:lnTo>
                      <a:lnTo>
                        <a:pt x="12693" y="5855"/>
                      </a:lnTo>
                      <a:lnTo>
                        <a:pt x="12693" y="5902"/>
                      </a:lnTo>
                      <a:lnTo>
                        <a:pt x="12646" y="5902"/>
                      </a:lnTo>
                      <a:lnTo>
                        <a:pt x="12365" y="6183"/>
                      </a:lnTo>
                      <a:lnTo>
                        <a:pt x="11757" y="6791"/>
                      </a:lnTo>
                      <a:lnTo>
                        <a:pt x="11476" y="7072"/>
                      </a:lnTo>
                      <a:lnTo>
                        <a:pt x="375" y="7072"/>
                      </a:lnTo>
                      <a:lnTo>
                        <a:pt x="282" y="7026"/>
                      </a:lnTo>
                      <a:lnTo>
                        <a:pt x="188" y="6979"/>
                      </a:lnTo>
                      <a:lnTo>
                        <a:pt x="141" y="6979"/>
                      </a:lnTo>
                      <a:lnTo>
                        <a:pt x="47" y="7026"/>
                      </a:lnTo>
                      <a:lnTo>
                        <a:pt x="47" y="7072"/>
                      </a:lnTo>
                      <a:lnTo>
                        <a:pt x="1" y="7166"/>
                      </a:lnTo>
                      <a:lnTo>
                        <a:pt x="47" y="7213"/>
                      </a:lnTo>
                      <a:lnTo>
                        <a:pt x="47" y="7307"/>
                      </a:lnTo>
                      <a:lnTo>
                        <a:pt x="141" y="7353"/>
                      </a:lnTo>
                      <a:lnTo>
                        <a:pt x="188" y="7353"/>
                      </a:lnTo>
                      <a:lnTo>
                        <a:pt x="282" y="7307"/>
                      </a:lnTo>
                      <a:lnTo>
                        <a:pt x="375" y="7260"/>
                      </a:lnTo>
                      <a:lnTo>
                        <a:pt x="11522" y="7260"/>
                      </a:lnTo>
                      <a:lnTo>
                        <a:pt x="11569" y="7213"/>
                      </a:lnTo>
                      <a:lnTo>
                        <a:pt x="11897" y="6932"/>
                      </a:lnTo>
                      <a:lnTo>
                        <a:pt x="12506" y="6323"/>
                      </a:lnTo>
                      <a:lnTo>
                        <a:pt x="12787" y="5995"/>
                      </a:lnTo>
                      <a:lnTo>
                        <a:pt x="12834" y="5948"/>
                      </a:lnTo>
                      <a:lnTo>
                        <a:pt x="12834" y="5855"/>
                      </a:lnTo>
                      <a:lnTo>
                        <a:pt x="12834" y="5761"/>
                      </a:lnTo>
                      <a:lnTo>
                        <a:pt x="12834" y="5574"/>
                      </a:lnTo>
                      <a:lnTo>
                        <a:pt x="12834" y="4731"/>
                      </a:lnTo>
                      <a:lnTo>
                        <a:pt x="12834" y="2998"/>
                      </a:lnTo>
                      <a:lnTo>
                        <a:pt x="12834" y="375"/>
                      </a:lnTo>
                      <a:lnTo>
                        <a:pt x="12834" y="328"/>
                      </a:lnTo>
                      <a:lnTo>
                        <a:pt x="12927" y="281"/>
                      </a:lnTo>
                      <a:lnTo>
                        <a:pt x="12927" y="188"/>
                      </a:lnTo>
                      <a:lnTo>
                        <a:pt x="12927" y="94"/>
                      </a:lnTo>
                      <a:lnTo>
                        <a:pt x="12881" y="47"/>
                      </a:lnTo>
                      <a:lnTo>
                        <a:pt x="1283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7" name="Google Shape;847;p37"/>
            <p:cNvGrpSpPr/>
            <p:nvPr/>
          </p:nvGrpSpPr>
          <p:grpSpPr>
            <a:xfrm>
              <a:off x="-202408" y="144714"/>
              <a:ext cx="724216" cy="5301755"/>
              <a:chOff x="-202408" y="144714"/>
              <a:chExt cx="724216" cy="5301755"/>
            </a:xfrm>
          </p:grpSpPr>
          <p:grpSp>
            <p:nvGrpSpPr>
              <p:cNvPr id="848" name="Google Shape;848;p37"/>
              <p:cNvGrpSpPr/>
              <p:nvPr/>
            </p:nvGrpSpPr>
            <p:grpSpPr>
              <a:xfrm rot="10800000">
                <a:off x="-202408" y="144714"/>
                <a:ext cx="724216" cy="2240431"/>
                <a:chOff x="8412092" y="4079564"/>
                <a:chExt cx="724216" cy="2240431"/>
              </a:xfrm>
            </p:grpSpPr>
            <p:sp>
              <p:nvSpPr>
                <p:cNvPr id="849" name="Google Shape;849;p37"/>
                <p:cNvSpPr/>
                <p:nvPr/>
              </p:nvSpPr>
              <p:spPr>
                <a:xfrm>
                  <a:off x="8412092" y="4079564"/>
                  <a:ext cx="620161" cy="2240431"/>
                </a:xfrm>
                <a:custGeom>
                  <a:avLst/>
                  <a:gdLst/>
                  <a:ahLst/>
                  <a:cxnLst/>
                  <a:rect l="l" t="t" r="r" b="b"/>
                  <a:pathLst>
                    <a:path w="13678" h="49414" extrusionOk="0">
                      <a:moveTo>
                        <a:pt x="94" y="1"/>
                      </a:moveTo>
                      <a:lnTo>
                        <a:pt x="48" y="48"/>
                      </a:lnTo>
                      <a:lnTo>
                        <a:pt x="1" y="95"/>
                      </a:lnTo>
                      <a:lnTo>
                        <a:pt x="1" y="188"/>
                      </a:lnTo>
                      <a:lnTo>
                        <a:pt x="48" y="282"/>
                      </a:lnTo>
                      <a:lnTo>
                        <a:pt x="94" y="329"/>
                      </a:lnTo>
                      <a:lnTo>
                        <a:pt x="94" y="376"/>
                      </a:lnTo>
                      <a:lnTo>
                        <a:pt x="94" y="11382"/>
                      </a:lnTo>
                      <a:lnTo>
                        <a:pt x="94" y="11663"/>
                      </a:lnTo>
                      <a:lnTo>
                        <a:pt x="94" y="11757"/>
                      </a:lnTo>
                      <a:lnTo>
                        <a:pt x="94" y="11804"/>
                      </a:lnTo>
                      <a:lnTo>
                        <a:pt x="94" y="11851"/>
                      </a:lnTo>
                      <a:lnTo>
                        <a:pt x="235" y="11991"/>
                      </a:lnTo>
                      <a:lnTo>
                        <a:pt x="610" y="12366"/>
                      </a:lnTo>
                      <a:lnTo>
                        <a:pt x="1453" y="13162"/>
                      </a:lnTo>
                      <a:lnTo>
                        <a:pt x="3045" y="14754"/>
                      </a:lnTo>
                      <a:lnTo>
                        <a:pt x="6230" y="17986"/>
                      </a:lnTo>
                      <a:lnTo>
                        <a:pt x="12647" y="24403"/>
                      </a:lnTo>
                      <a:lnTo>
                        <a:pt x="13256" y="25012"/>
                      </a:lnTo>
                      <a:lnTo>
                        <a:pt x="13396" y="25152"/>
                      </a:lnTo>
                      <a:lnTo>
                        <a:pt x="13443" y="25199"/>
                      </a:lnTo>
                      <a:lnTo>
                        <a:pt x="13443" y="25293"/>
                      </a:lnTo>
                      <a:lnTo>
                        <a:pt x="13443" y="25761"/>
                      </a:lnTo>
                      <a:lnTo>
                        <a:pt x="13443" y="27494"/>
                      </a:lnTo>
                      <a:lnTo>
                        <a:pt x="13443" y="31007"/>
                      </a:lnTo>
                      <a:lnTo>
                        <a:pt x="13443" y="37985"/>
                      </a:lnTo>
                      <a:lnTo>
                        <a:pt x="13443" y="49085"/>
                      </a:lnTo>
                      <a:lnTo>
                        <a:pt x="13349" y="49132"/>
                      </a:lnTo>
                      <a:lnTo>
                        <a:pt x="13349" y="49226"/>
                      </a:lnTo>
                      <a:lnTo>
                        <a:pt x="13349" y="49320"/>
                      </a:lnTo>
                      <a:lnTo>
                        <a:pt x="13396" y="49366"/>
                      </a:lnTo>
                      <a:lnTo>
                        <a:pt x="13443" y="49413"/>
                      </a:lnTo>
                      <a:lnTo>
                        <a:pt x="13583" y="49413"/>
                      </a:lnTo>
                      <a:lnTo>
                        <a:pt x="13630" y="49366"/>
                      </a:lnTo>
                      <a:lnTo>
                        <a:pt x="13677" y="49320"/>
                      </a:lnTo>
                      <a:lnTo>
                        <a:pt x="13677" y="49226"/>
                      </a:lnTo>
                      <a:lnTo>
                        <a:pt x="13677" y="49132"/>
                      </a:lnTo>
                      <a:lnTo>
                        <a:pt x="13583" y="49085"/>
                      </a:lnTo>
                      <a:lnTo>
                        <a:pt x="13583" y="37985"/>
                      </a:lnTo>
                      <a:lnTo>
                        <a:pt x="13583" y="31007"/>
                      </a:lnTo>
                      <a:lnTo>
                        <a:pt x="13583" y="27494"/>
                      </a:lnTo>
                      <a:lnTo>
                        <a:pt x="13583" y="25761"/>
                      </a:lnTo>
                      <a:lnTo>
                        <a:pt x="13583" y="25293"/>
                      </a:lnTo>
                      <a:lnTo>
                        <a:pt x="13583" y="25199"/>
                      </a:lnTo>
                      <a:lnTo>
                        <a:pt x="13583" y="25105"/>
                      </a:lnTo>
                      <a:lnTo>
                        <a:pt x="13537" y="25058"/>
                      </a:lnTo>
                      <a:lnTo>
                        <a:pt x="13396" y="24871"/>
                      </a:lnTo>
                      <a:lnTo>
                        <a:pt x="12787" y="24262"/>
                      </a:lnTo>
                      <a:lnTo>
                        <a:pt x="6371" y="17846"/>
                      </a:lnTo>
                      <a:lnTo>
                        <a:pt x="3139" y="14661"/>
                      </a:lnTo>
                      <a:lnTo>
                        <a:pt x="1546" y="13068"/>
                      </a:lnTo>
                      <a:lnTo>
                        <a:pt x="750" y="12272"/>
                      </a:lnTo>
                      <a:lnTo>
                        <a:pt x="329" y="11851"/>
                      </a:lnTo>
                      <a:lnTo>
                        <a:pt x="282" y="11757"/>
                      </a:lnTo>
                      <a:lnTo>
                        <a:pt x="282" y="11663"/>
                      </a:lnTo>
                      <a:lnTo>
                        <a:pt x="282" y="11382"/>
                      </a:lnTo>
                      <a:lnTo>
                        <a:pt x="282" y="376"/>
                      </a:lnTo>
                      <a:lnTo>
                        <a:pt x="282" y="329"/>
                      </a:lnTo>
                      <a:lnTo>
                        <a:pt x="329" y="282"/>
                      </a:lnTo>
                      <a:lnTo>
                        <a:pt x="375" y="188"/>
                      </a:lnTo>
                      <a:lnTo>
                        <a:pt x="329" y="95"/>
                      </a:lnTo>
                      <a:lnTo>
                        <a:pt x="329"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7"/>
                <p:cNvSpPr/>
                <p:nvPr/>
              </p:nvSpPr>
              <p:spPr>
                <a:xfrm>
                  <a:off x="8503407" y="4332289"/>
                  <a:ext cx="632901" cy="1303888"/>
                </a:xfrm>
                <a:custGeom>
                  <a:avLst/>
                  <a:gdLst/>
                  <a:ahLst/>
                  <a:cxnLst/>
                  <a:rect l="l" t="t" r="r" b="b"/>
                  <a:pathLst>
                    <a:path w="13959" h="28758" extrusionOk="0">
                      <a:moveTo>
                        <a:pt x="141" y="0"/>
                      </a:moveTo>
                      <a:lnTo>
                        <a:pt x="48" y="47"/>
                      </a:lnTo>
                      <a:lnTo>
                        <a:pt x="48" y="94"/>
                      </a:lnTo>
                      <a:lnTo>
                        <a:pt x="1" y="188"/>
                      </a:lnTo>
                      <a:lnTo>
                        <a:pt x="48" y="281"/>
                      </a:lnTo>
                      <a:lnTo>
                        <a:pt x="94" y="328"/>
                      </a:lnTo>
                      <a:lnTo>
                        <a:pt x="94" y="375"/>
                      </a:lnTo>
                      <a:lnTo>
                        <a:pt x="94" y="4778"/>
                      </a:lnTo>
                      <a:lnTo>
                        <a:pt x="94" y="4965"/>
                      </a:lnTo>
                      <a:lnTo>
                        <a:pt x="141" y="4965"/>
                      </a:lnTo>
                      <a:lnTo>
                        <a:pt x="141" y="5012"/>
                      </a:lnTo>
                      <a:lnTo>
                        <a:pt x="188" y="5059"/>
                      </a:lnTo>
                      <a:lnTo>
                        <a:pt x="235" y="5106"/>
                      </a:lnTo>
                      <a:lnTo>
                        <a:pt x="422" y="5293"/>
                      </a:lnTo>
                      <a:lnTo>
                        <a:pt x="844" y="5715"/>
                      </a:lnTo>
                      <a:lnTo>
                        <a:pt x="1640" y="6511"/>
                      </a:lnTo>
                      <a:lnTo>
                        <a:pt x="3279" y="8150"/>
                      </a:lnTo>
                      <a:lnTo>
                        <a:pt x="6558" y="11429"/>
                      </a:lnTo>
                      <a:lnTo>
                        <a:pt x="13068" y="17939"/>
                      </a:lnTo>
                      <a:lnTo>
                        <a:pt x="13630" y="18501"/>
                      </a:lnTo>
                      <a:lnTo>
                        <a:pt x="13677" y="18548"/>
                      </a:lnTo>
                      <a:lnTo>
                        <a:pt x="13677" y="18595"/>
                      </a:lnTo>
                      <a:lnTo>
                        <a:pt x="13677" y="18782"/>
                      </a:lnTo>
                      <a:lnTo>
                        <a:pt x="13677" y="19157"/>
                      </a:lnTo>
                      <a:lnTo>
                        <a:pt x="13677" y="20702"/>
                      </a:lnTo>
                      <a:lnTo>
                        <a:pt x="13677" y="23793"/>
                      </a:lnTo>
                      <a:lnTo>
                        <a:pt x="13677" y="28383"/>
                      </a:lnTo>
                      <a:lnTo>
                        <a:pt x="13630" y="28477"/>
                      </a:lnTo>
                      <a:lnTo>
                        <a:pt x="13583" y="28571"/>
                      </a:lnTo>
                      <a:lnTo>
                        <a:pt x="13583" y="28617"/>
                      </a:lnTo>
                      <a:lnTo>
                        <a:pt x="13630" y="28664"/>
                      </a:lnTo>
                      <a:lnTo>
                        <a:pt x="13677" y="28711"/>
                      </a:lnTo>
                      <a:lnTo>
                        <a:pt x="13771" y="28758"/>
                      </a:lnTo>
                      <a:lnTo>
                        <a:pt x="13818" y="28711"/>
                      </a:lnTo>
                      <a:lnTo>
                        <a:pt x="13864" y="28664"/>
                      </a:lnTo>
                      <a:lnTo>
                        <a:pt x="13911" y="28617"/>
                      </a:lnTo>
                      <a:lnTo>
                        <a:pt x="13958" y="28571"/>
                      </a:lnTo>
                      <a:lnTo>
                        <a:pt x="13911" y="28477"/>
                      </a:lnTo>
                      <a:lnTo>
                        <a:pt x="13818" y="28383"/>
                      </a:lnTo>
                      <a:lnTo>
                        <a:pt x="13864" y="28383"/>
                      </a:lnTo>
                      <a:lnTo>
                        <a:pt x="13864" y="23793"/>
                      </a:lnTo>
                      <a:lnTo>
                        <a:pt x="13864" y="20702"/>
                      </a:lnTo>
                      <a:lnTo>
                        <a:pt x="13864" y="19157"/>
                      </a:lnTo>
                      <a:lnTo>
                        <a:pt x="13864" y="18782"/>
                      </a:lnTo>
                      <a:lnTo>
                        <a:pt x="13864" y="18595"/>
                      </a:lnTo>
                      <a:lnTo>
                        <a:pt x="13864" y="18501"/>
                      </a:lnTo>
                      <a:lnTo>
                        <a:pt x="13864" y="18454"/>
                      </a:lnTo>
                      <a:lnTo>
                        <a:pt x="13818" y="18454"/>
                      </a:lnTo>
                      <a:lnTo>
                        <a:pt x="13724" y="18360"/>
                      </a:lnTo>
                      <a:lnTo>
                        <a:pt x="13209" y="17798"/>
                      </a:lnTo>
                      <a:lnTo>
                        <a:pt x="6652" y="11288"/>
                      </a:lnTo>
                      <a:lnTo>
                        <a:pt x="3420" y="8009"/>
                      </a:lnTo>
                      <a:lnTo>
                        <a:pt x="1781" y="6417"/>
                      </a:lnTo>
                      <a:lnTo>
                        <a:pt x="984" y="5574"/>
                      </a:lnTo>
                      <a:lnTo>
                        <a:pt x="563" y="5152"/>
                      </a:lnTo>
                      <a:lnTo>
                        <a:pt x="329" y="4965"/>
                      </a:lnTo>
                      <a:lnTo>
                        <a:pt x="282" y="4918"/>
                      </a:lnTo>
                      <a:lnTo>
                        <a:pt x="282" y="4778"/>
                      </a:lnTo>
                      <a:lnTo>
                        <a:pt x="282" y="375"/>
                      </a:lnTo>
                      <a:lnTo>
                        <a:pt x="282" y="328"/>
                      </a:lnTo>
                      <a:lnTo>
                        <a:pt x="329" y="281"/>
                      </a:lnTo>
                      <a:lnTo>
                        <a:pt x="375" y="188"/>
                      </a:lnTo>
                      <a:lnTo>
                        <a:pt x="375" y="94"/>
                      </a:lnTo>
                      <a:lnTo>
                        <a:pt x="329"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37"/>
              <p:cNvGrpSpPr/>
              <p:nvPr/>
            </p:nvGrpSpPr>
            <p:grpSpPr>
              <a:xfrm>
                <a:off x="24820" y="2944834"/>
                <a:ext cx="496972" cy="2501635"/>
                <a:chOff x="8153020" y="-1031841"/>
                <a:chExt cx="496972" cy="2501635"/>
              </a:xfrm>
            </p:grpSpPr>
            <p:sp>
              <p:nvSpPr>
                <p:cNvPr id="852" name="Google Shape;852;p37"/>
                <p:cNvSpPr/>
                <p:nvPr/>
              </p:nvSpPr>
              <p:spPr>
                <a:xfrm>
                  <a:off x="8327171" y="-1031841"/>
                  <a:ext cx="322821" cy="2501635"/>
                </a:xfrm>
                <a:custGeom>
                  <a:avLst/>
                  <a:gdLst/>
                  <a:ahLst/>
                  <a:cxnLst/>
                  <a:rect l="l" t="t" r="r" b="b"/>
                  <a:pathLst>
                    <a:path w="7120" h="55175" extrusionOk="0">
                      <a:moveTo>
                        <a:pt x="6838" y="1"/>
                      </a:moveTo>
                      <a:lnTo>
                        <a:pt x="6792" y="48"/>
                      </a:lnTo>
                      <a:lnTo>
                        <a:pt x="6745" y="94"/>
                      </a:lnTo>
                      <a:lnTo>
                        <a:pt x="6745" y="188"/>
                      </a:lnTo>
                      <a:lnTo>
                        <a:pt x="6792" y="282"/>
                      </a:lnTo>
                      <a:lnTo>
                        <a:pt x="6838" y="329"/>
                      </a:lnTo>
                      <a:lnTo>
                        <a:pt x="6838" y="375"/>
                      </a:lnTo>
                      <a:lnTo>
                        <a:pt x="6838" y="16066"/>
                      </a:lnTo>
                      <a:lnTo>
                        <a:pt x="6838" y="25808"/>
                      </a:lnTo>
                      <a:lnTo>
                        <a:pt x="6838" y="30632"/>
                      </a:lnTo>
                      <a:lnTo>
                        <a:pt x="6838" y="33067"/>
                      </a:lnTo>
                      <a:lnTo>
                        <a:pt x="6838" y="34285"/>
                      </a:lnTo>
                      <a:lnTo>
                        <a:pt x="6838" y="34566"/>
                      </a:lnTo>
                      <a:lnTo>
                        <a:pt x="6838" y="34613"/>
                      </a:lnTo>
                      <a:lnTo>
                        <a:pt x="6792" y="34613"/>
                      </a:lnTo>
                      <a:lnTo>
                        <a:pt x="6698" y="34753"/>
                      </a:lnTo>
                      <a:lnTo>
                        <a:pt x="6230" y="35175"/>
                      </a:lnTo>
                      <a:lnTo>
                        <a:pt x="2998" y="38407"/>
                      </a:lnTo>
                      <a:lnTo>
                        <a:pt x="1359" y="40046"/>
                      </a:lnTo>
                      <a:lnTo>
                        <a:pt x="562" y="40842"/>
                      </a:lnTo>
                      <a:lnTo>
                        <a:pt x="141" y="41264"/>
                      </a:lnTo>
                      <a:lnTo>
                        <a:pt x="94" y="41357"/>
                      </a:lnTo>
                      <a:lnTo>
                        <a:pt x="94" y="41451"/>
                      </a:lnTo>
                      <a:lnTo>
                        <a:pt x="94" y="41591"/>
                      </a:lnTo>
                      <a:lnTo>
                        <a:pt x="94" y="41872"/>
                      </a:lnTo>
                      <a:lnTo>
                        <a:pt x="94" y="54799"/>
                      </a:lnTo>
                      <a:lnTo>
                        <a:pt x="94" y="54846"/>
                      </a:lnTo>
                      <a:lnTo>
                        <a:pt x="0" y="54893"/>
                      </a:lnTo>
                      <a:lnTo>
                        <a:pt x="0" y="54987"/>
                      </a:lnTo>
                      <a:lnTo>
                        <a:pt x="0" y="55080"/>
                      </a:lnTo>
                      <a:lnTo>
                        <a:pt x="47" y="55127"/>
                      </a:lnTo>
                      <a:lnTo>
                        <a:pt x="94" y="55174"/>
                      </a:lnTo>
                      <a:lnTo>
                        <a:pt x="235" y="55174"/>
                      </a:lnTo>
                      <a:lnTo>
                        <a:pt x="281" y="55127"/>
                      </a:lnTo>
                      <a:lnTo>
                        <a:pt x="328" y="55080"/>
                      </a:lnTo>
                      <a:lnTo>
                        <a:pt x="328" y="54987"/>
                      </a:lnTo>
                      <a:lnTo>
                        <a:pt x="328" y="54893"/>
                      </a:lnTo>
                      <a:lnTo>
                        <a:pt x="235" y="54846"/>
                      </a:lnTo>
                      <a:lnTo>
                        <a:pt x="235" y="54799"/>
                      </a:lnTo>
                      <a:lnTo>
                        <a:pt x="235" y="41872"/>
                      </a:lnTo>
                      <a:lnTo>
                        <a:pt x="235" y="41591"/>
                      </a:lnTo>
                      <a:lnTo>
                        <a:pt x="235" y="41451"/>
                      </a:lnTo>
                      <a:lnTo>
                        <a:pt x="235" y="41404"/>
                      </a:lnTo>
                      <a:lnTo>
                        <a:pt x="281" y="41404"/>
                      </a:lnTo>
                      <a:lnTo>
                        <a:pt x="656" y="40983"/>
                      </a:lnTo>
                      <a:lnTo>
                        <a:pt x="1499" y="40186"/>
                      </a:lnTo>
                      <a:lnTo>
                        <a:pt x="3138" y="38547"/>
                      </a:lnTo>
                      <a:lnTo>
                        <a:pt x="6370" y="35269"/>
                      </a:lnTo>
                      <a:lnTo>
                        <a:pt x="6792" y="34847"/>
                      </a:lnTo>
                      <a:lnTo>
                        <a:pt x="6885" y="34753"/>
                      </a:lnTo>
                      <a:lnTo>
                        <a:pt x="6979" y="34707"/>
                      </a:lnTo>
                      <a:lnTo>
                        <a:pt x="7026" y="34660"/>
                      </a:lnTo>
                      <a:lnTo>
                        <a:pt x="7026" y="34613"/>
                      </a:lnTo>
                      <a:lnTo>
                        <a:pt x="7026" y="34285"/>
                      </a:lnTo>
                      <a:lnTo>
                        <a:pt x="7026" y="33067"/>
                      </a:lnTo>
                      <a:lnTo>
                        <a:pt x="7026" y="30632"/>
                      </a:lnTo>
                      <a:lnTo>
                        <a:pt x="7026" y="25808"/>
                      </a:lnTo>
                      <a:lnTo>
                        <a:pt x="7026" y="16066"/>
                      </a:lnTo>
                      <a:lnTo>
                        <a:pt x="7026" y="375"/>
                      </a:lnTo>
                      <a:lnTo>
                        <a:pt x="7026" y="329"/>
                      </a:lnTo>
                      <a:lnTo>
                        <a:pt x="7073" y="282"/>
                      </a:lnTo>
                      <a:lnTo>
                        <a:pt x="7119" y="188"/>
                      </a:lnTo>
                      <a:lnTo>
                        <a:pt x="7073" y="94"/>
                      </a:lnTo>
                      <a:lnTo>
                        <a:pt x="7073" y="48"/>
                      </a:lnTo>
                      <a:lnTo>
                        <a:pt x="6979"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7"/>
                <p:cNvSpPr/>
                <p:nvPr/>
              </p:nvSpPr>
              <p:spPr>
                <a:xfrm>
                  <a:off x="8233725" y="-1031841"/>
                  <a:ext cx="322821" cy="2501635"/>
                </a:xfrm>
                <a:custGeom>
                  <a:avLst/>
                  <a:gdLst/>
                  <a:ahLst/>
                  <a:cxnLst/>
                  <a:rect l="l" t="t" r="r" b="b"/>
                  <a:pathLst>
                    <a:path w="7120" h="55175" extrusionOk="0">
                      <a:moveTo>
                        <a:pt x="6839" y="1"/>
                      </a:moveTo>
                      <a:lnTo>
                        <a:pt x="6792" y="48"/>
                      </a:lnTo>
                      <a:lnTo>
                        <a:pt x="6745" y="94"/>
                      </a:lnTo>
                      <a:lnTo>
                        <a:pt x="6745" y="188"/>
                      </a:lnTo>
                      <a:lnTo>
                        <a:pt x="6792" y="282"/>
                      </a:lnTo>
                      <a:lnTo>
                        <a:pt x="6839" y="329"/>
                      </a:lnTo>
                      <a:lnTo>
                        <a:pt x="6839" y="375"/>
                      </a:lnTo>
                      <a:lnTo>
                        <a:pt x="6839" y="15738"/>
                      </a:lnTo>
                      <a:lnTo>
                        <a:pt x="6839" y="25246"/>
                      </a:lnTo>
                      <a:lnTo>
                        <a:pt x="6839" y="29976"/>
                      </a:lnTo>
                      <a:lnTo>
                        <a:pt x="6839" y="32365"/>
                      </a:lnTo>
                      <a:lnTo>
                        <a:pt x="6839" y="33582"/>
                      </a:lnTo>
                      <a:lnTo>
                        <a:pt x="6839" y="33723"/>
                      </a:lnTo>
                      <a:lnTo>
                        <a:pt x="6839" y="33770"/>
                      </a:lnTo>
                      <a:lnTo>
                        <a:pt x="6839" y="33817"/>
                      </a:lnTo>
                      <a:lnTo>
                        <a:pt x="6651" y="34004"/>
                      </a:lnTo>
                      <a:lnTo>
                        <a:pt x="6230" y="34426"/>
                      </a:lnTo>
                      <a:lnTo>
                        <a:pt x="2998" y="37704"/>
                      </a:lnTo>
                      <a:lnTo>
                        <a:pt x="1359" y="39296"/>
                      </a:lnTo>
                      <a:lnTo>
                        <a:pt x="563" y="40140"/>
                      </a:lnTo>
                      <a:lnTo>
                        <a:pt x="141" y="40561"/>
                      </a:lnTo>
                      <a:lnTo>
                        <a:pt x="94" y="40561"/>
                      </a:lnTo>
                      <a:lnTo>
                        <a:pt x="94" y="40608"/>
                      </a:lnTo>
                      <a:lnTo>
                        <a:pt x="94" y="40702"/>
                      </a:lnTo>
                      <a:lnTo>
                        <a:pt x="94" y="40842"/>
                      </a:lnTo>
                      <a:lnTo>
                        <a:pt x="94" y="41170"/>
                      </a:lnTo>
                      <a:lnTo>
                        <a:pt x="94" y="54799"/>
                      </a:lnTo>
                      <a:lnTo>
                        <a:pt x="94" y="54846"/>
                      </a:lnTo>
                      <a:lnTo>
                        <a:pt x="1" y="54893"/>
                      </a:lnTo>
                      <a:lnTo>
                        <a:pt x="1" y="54987"/>
                      </a:lnTo>
                      <a:lnTo>
                        <a:pt x="1" y="55080"/>
                      </a:lnTo>
                      <a:lnTo>
                        <a:pt x="47" y="55127"/>
                      </a:lnTo>
                      <a:lnTo>
                        <a:pt x="94" y="55174"/>
                      </a:lnTo>
                      <a:lnTo>
                        <a:pt x="235" y="55174"/>
                      </a:lnTo>
                      <a:lnTo>
                        <a:pt x="282" y="55127"/>
                      </a:lnTo>
                      <a:lnTo>
                        <a:pt x="328" y="55080"/>
                      </a:lnTo>
                      <a:lnTo>
                        <a:pt x="328" y="54987"/>
                      </a:lnTo>
                      <a:lnTo>
                        <a:pt x="328" y="54893"/>
                      </a:lnTo>
                      <a:lnTo>
                        <a:pt x="235" y="54846"/>
                      </a:lnTo>
                      <a:lnTo>
                        <a:pt x="235" y="54799"/>
                      </a:lnTo>
                      <a:lnTo>
                        <a:pt x="235" y="41170"/>
                      </a:lnTo>
                      <a:lnTo>
                        <a:pt x="235" y="40842"/>
                      </a:lnTo>
                      <a:lnTo>
                        <a:pt x="235" y="40702"/>
                      </a:lnTo>
                      <a:lnTo>
                        <a:pt x="235" y="40655"/>
                      </a:lnTo>
                      <a:lnTo>
                        <a:pt x="282" y="40655"/>
                      </a:lnTo>
                      <a:lnTo>
                        <a:pt x="656" y="40233"/>
                      </a:lnTo>
                      <a:lnTo>
                        <a:pt x="1452" y="39437"/>
                      </a:lnTo>
                      <a:lnTo>
                        <a:pt x="3092" y="37798"/>
                      </a:lnTo>
                      <a:lnTo>
                        <a:pt x="6370" y="34566"/>
                      </a:lnTo>
                      <a:lnTo>
                        <a:pt x="6792" y="34144"/>
                      </a:lnTo>
                      <a:lnTo>
                        <a:pt x="7026" y="33910"/>
                      </a:lnTo>
                      <a:lnTo>
                        <a:pt x="7026" y="33863"/>
                      </a:lnTo>
                      <a:lnTo>
                        <a:pt x="7026" y="33817"/>
                      </a:lnTo>
                      <a:lnTo>
                        <a:pt x="7026" y="33723"/>
                      </a:lnTo>
                      <a:lnTo>
                        <a:pt x="7026" y="33582"/>
                      </a:lnTo>
                      <a:lnTo>
                        <a:pt x="7026" y="32365"/>
                      </a:lnTo>
                      <a:lnTo>
                        <a:pt x="7026" y="29976"/>
                      </a:lnTo>
                      <a:lnTo>
                        <a:pt x="7026" y="25246"/>
                      </a:lnTo>
                      <a:lnTo>
                        <a:pt x="7026" y="15738"/>
                      </a:lnTo>
                      <a:lnTo>
                        <a:pt x="7026" y="375"/>
                      </a:lnTo>
                      <a:lnTo>
                        <a:pt x="7026" y="329"/>
                      </a:lnTo>
                      <a:lnTo>
                        <a:pt x="7073" y="282"/>
                      </a:lnTo>
                      <a:lnTo>
                        <a:pt x="7120" y="188"/>
                      </a:lnTo>
                      <a:lnTo>
                        <a:pt x="7120"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7"/>
                <p:cNvSpPr/>
                <p:nvPr/>
              </p:nvSpPr>
              <p:spPr>
                <a:xfrm>
                  <a:off x="8153020" y="-1031841"/>
                  <a:ext cx="322821" cy="2501635"/>
                </a:xfrm>
                <a:custGeom>
                  <a:avLst/>
                  <a:gdLst/>
                  <a:ahLst/>
                  <a:cxnLst/>
                  <a:rect l="l" t="t" r="r" b="b"/>
                  <a:pathLst>
                    <a:path w="7120" h="55175" extrusionOk="0">
                      <a:moveTo>
                        <a:pt x="6886" y="1"/>
                      </a:moveTo>
                      <a:lnTo>
                        <a:pt x="6792" y="48"/>
                      </a:lnTo>
                      <a:lnTo>
                        <a:pt x="6792" y="94"/>
                      </a:lnTo>
                      <a:lnTo>
                        <a:pt x="6745" y="188"/>
                      </a:lnTo>
                      <a:lnTo>
                        <a:pt x="6792" y="282"/>
                      </a:lnTo>
                      <a:lnTo>
                        <a:pt x="6839" y="329"/>
                      </a:lnTo>
                      <a:lnTo>
                        <a:pt x="6839" y="375"/>
                      </a:lnTo>
                      <a:lnTo>
                        <a:pt x="6839" y="15363"/>
                      </a:lnTo>
                      <a:lnTo>
                        <a:pt x="6839" y="24684"/>
                      </a:lnTo>
                      <a:lnTo>
                        <a:pt x="6839" y="29367"/>
                      </a:lnTo>
                      <a:lnTo>
                        <a:pt x="6839" y="31709"/>
                      </a:lnTo>
                      <a:lnTo>
                        <a:pt x="6839" y="32880"/>
                      </a:lnTo>
                      <a:lnTo>
                        <a:pt x="6839" y="33020"/>
                      </a:lnTo>
                      <a:lnTo>
                        <a:pt x="6839" y="33067"/>
                      </a:lnTo>
                      <a:lnTo>
                        <a:pt x="6839" y="33114"/>
                      </a:lnTo>
                      <a:lnTo>
                        <a:pt x="6652" y="33301"/>
                      </a:lnTo>
                      <a:lnTo>
                        <a:pt x="6230" y="33723"/>
                      </a:lnTo>
                      <a:lnTo>
                        <a:pt x="2951" y="36955"/>
                      </a:lnTo>
                      <a:lnTo>
                        <a:pt x="1359" y="38594"/>
                      </a:lnTo>
                      <a:lnTo>
                        <a:pt x="516" y="39390"/>
                      </a:lnTo>
                      <a:lnTo>
                        <a:pt x="94" y="39812"/>
                      </a:lnTo>
                      <a:lnTo>
                        <a:pt x="94" y="39859"/>
                      </a:lnTo>
                      <a:lnTo>
                        <a:pt x="94" y="39905"/>
                      </a:lnTo>
                      <a:lnTo>
                        <a:pt x="94" y="39999"/>
                      </a:lnTo>
                      <a:lnTo>
                        <a:pt x="94" y="40140"/>
                      </a:lnTo>
                      <a:lnTo>
                        <a:pt x="94" y="40421"/>
                      </a:lnTo>
                      <a:lnTo>
                        <a:pt x="94" y="54799"/>
                      </a:lnTo>
                      <a:lnTo>
                        <a:pt x="94" y="54846"/>
                      </a:lnTo>
                      <a:lnTo>
                        <a:pt x="1" y="54893"/>
                      </a:lnTo>
                      <a:lnTo>
                        <a:pt x="1" y="54987"/>
                      </a:lnTo>
                      <a:lnTo>
                        <a:pt x="1" y="55080"/>
                      </a:lnTo>
                      <a:lnTo>
                        <a:pt x="48" y="55127"/>
                      </a:lnTo>
                      <a:lnTo>
                        <a:pt x="94" y="55174"/>
                      </a:lnTo>
                      <a:lnTo>
                        <a:pt x="235" y="55174"/>
                      </a:lnTo>
                      <a:lnTo>
                        <a:pt x="282" y="55127"/>
                      </a:lnTo>
                      <a:lnTo>
                        <a:pt x="329" y="55080"/>
                      </a:lnTo>
                      <a:lnTo>
                        <a:pt x="329" y="54987"/>
                      </a:lnTo>
                      <a:lnTo>
                        <a:pt x="329" y="54893"/>
                      </a:lnTo>
                      <a:lnTo>
                        <a:pt x="235" y="54846"/>
                      </a:lnTo>
                      <a:lnTo>
                        <a:pt x="235" y="54799"/>
                      </a:lnTo>
                      <a:lnTo>
                        <a:pt x="235" y="40421"/>
                      </a:lnTo>
                      <a:lnTo>
                        <a:pt x="235" y="40140"/>
                      </a:lnTo>
                      <a:lnTo>
                        <a:pt x="235" y="39999"/>
                      </a:lnTo>
                      <a:lnTo>
                        <a:pt x="235" y="39952"/>
                      </a:lnTo>
                      <a:lnTo>
                        <a:pt x="235" y="39905"/>
                      </a:lnTo>
                      <a:lnTo>
                        <a:pt x="282" y="39905"/>
                      </a:lnTo>
                      <a:lnTo>
                        <a:pt x="656" y="39531"/>
                      </a:lnTo>
                      <a:lnTo>
                        <a:pt x="1453" y="38688"/>
                      </a:lnTo>
                      <a:lnTo>
                        <a:pt x="3092" y="37095"/>
                      </a:lnTo>
                      <a:lnTo>
                        <a:pt x="6324" y="33817"/>
                      </a:lnTo>
                      <a:lnTo>
                        <a:pt x="6745" y="33395"/>
                      </a:lnTo>
                      <a:lnTo>
                        <a:pt x="6979" y="33208"/>
                      </a:lnTo>
                      <a:lnTo>
                        <a:pt x="6979" y="33161"/>
                      </a:lnTo>
                      <a:lnTo>
                        <a:pt x="7026" y="33161"/>
                      </a:lnTo>
                      <a:lnTo>
                        <a:pt x="7026" y="33114"/>
                      </a:lnTo>
                      <a:lnTo>
                        <a:pt x="7026" y="33020"/>
                      </a:lnTo>
                      <a:lnTo>
                        <a:pt x="7026" y="32880"/>
                      </a:lnTo>
                      <a:lnTo>
                        <a:pt x="7026" y="31709"/>
                      </a:lnTo>
                      <a:lnTo>
                        <a:pt x="7026" y="29367"/>
                      </a:lnTo>
                      <a:lnTo>
                        <a:pt x="7026" y="24684"/>
                      </a:lnTo>
                      <a:lnTo>
                        <a:pt x="7026" y="15363"/>
                      </a:lnTo>
                      <a:lnTo>
                        <a:pt x="7026" y="375"/>
                      </a:lnTo>
                      <a:lnTo>
                        <a:pt x="7026" y="329"/>
                      </a:lnTo>
                      <a:lnTo>
                        <a:pt x="7073" y="282"/>
                      </a:lnTo>
                      <a:lnTo>
                        <a:pt x="7120" y="188"/>
                      </a:lnTo>
                      <a:lnTo>
                        <a:pt x="7120" y="94"/>
                      </a:lnTo>
                      <a:lnTo>
                        <a:pt x="7073" y="48"/>
                      </a:lnTo>
                      <a:lnTo>
                        <a:pt x="7026"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858"/>
        <p:cNvGrpSpPr/>
        <p:nvPr/>
      </p:nvGrpSpPr>
      <p:grpSpPr>
        <a:xfrm>
          <a:off x="0" y="0"/>
          <a:ext cx="0" cy="0"/>
          <a:chOff x="0" y="0"/>
          <a:chExt cx="0" cy="0"/>
        </a:xfrm>
      </p:grpSpPr>
      <p:pic>
        <p:nvPicPr>
          <p:cNvPr id="859" name="Google Shape;859;p38" title="Chart">
            <a:hlinkClick r:id="rId3"/>
          </p:cNvPr>
          <p:cNvPicPr preferRelativeResize="0"/>
          <p:nvPr/>
        </p:nvPicPr>
        <p:blipFill>
          <a:blip r:embed="rId4">
            <a:alphaModFix/>
          </a:blip>
          <a:stretch>
            <a:fillRect/>
          </a:stretch>
        </p:blipFill>
        <p:spPr>
          <a:xfrm>
            <a:off x="715282" y="1166363"/>
            <a:ext cx="5033826" cy="3112582"/>
          </a:xfrm>
          <a:prstGeom prst="rect">
            <a:avLst/>
          </a:prstGeom>
          <a:noFill/>
          <a:ln>
            <a:noFill/>
          </a:ln>
        </p:spPr>
      </p:pic>
      <p:sp>
        <p:nvSpPr>
          <p:cNvPr id="860" name="Google Shape;860;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Pie chart</a:t>
            </a:r>
            <a:endParaRPr/>
          </a:p>
        </p:txBody>
      </p:sp>
      <p:sp>
        <p:nvSpPr>
          <p:cNvPr id="861" name="Google Shape;861;p38"/>
          <p:cNvSpPr/>
          <p:nvPr/>
        </p:nvSpPr>
        <p:spPr>
          <a:xfrm>
            <a:off x="6346063" y="1312325"/>
            <a:ext cx="183300" cy="183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8"/>
          <p:cNvSpPr/>
          <p:nvPr/>
        </p:nvSpPr>
        <p:spPr>
          <a:xfrm>
            <a:off x="6346063" y="2067250"/>
            <a:ext cx="183300" cy="183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8"/>
          <p:cNvSpPr/>
          <p:nvPr/>
        </p:nvSpPr>
        <p:spPr>
          <a:xfrm>
            <a:off x="6346063" y="2822175"/>
            <a:ext cx="183300" cy="183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8"/>
          <p:cNvSpPr/>
          <p:nvPr/>
        </p:nvSpPr>
        <p:spPr>
          <a:xfrm>
            <a:off x="6346063" y="3577100"/>
            <a:ext cx="183300" cy="183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8"/>
          <p:cNvSpPr txBox="1"/>
          <p:nvPr/>
        </p:nvSpPr>
        <p:spPr>
          <a:xfrm>
            <a:off x="981900" y="43892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Nunito"/>
                <a:ea typeface="Nunito"/>
                <a:cs typeface="Nunito"/>
                <a:sym typeface="Nunito"/>
              </a:rPr>
              <a:t>Follow the link in the graph to modify its data and then paste the new one here. </a:t>
            </a:r>
            <a:r>
              <a:rPr lang="en" sz="1000" b="1" u="sng">
                <a:solidFill>
                  <a:schemeClr val="dk1"/>
                </a:solidFill>
                <a:latin typeface="Nunito"/>
                <a:ea typeface="Nunito"/>
                <a:cs typeface="Nunito"/>
                <a:sym typeface="Nunito"/>
                <a:hlinkClick r:id="rId5">
                  <a:extLst>
                    <a:ext uri="{A12FA001-AC4F-418D-AE19-62706E023703}">
                      <ahyp:hlinkClr xmlns:ahyp="http://schemas.microsoft.com/office/drawing/2018/hyperlinkcolor" val="tx"/>
                    </a:ext>
                  </a:extLst>
                </a:hlinkClick>
              </a:rPr>
              <a:t>For more info, click here</a:t>
            </a:r>
            <a:endParaRPr sz="1000" b="1" u="sng">
              <a:solidFill>
                <a:schemeClr val="dk1"/>
              </a:solidFill>
              <a:latin typeface="Nunito"/>
              <a:ea typeface="Nunito"/>
              <a:cs typeface="Nunito"/>
              <a:sym typeface="Nunito"/>
            </a:endParaRPr>
          </a:p>
        </p:txBody>
      </p:sp>
      <p:sp>
        <p:nvSpPr>
          <p:cNvPr id="866" name="Google Shape;866;p38"/>
          <p:cNvSpPr txBox="1"/>
          <p:nvPr/>
        </p:nvSpPr>
        <p:spPr>
          <a:xfrm>
            <a:off x="6570563" y="3587571"/>
            <a:ext cx="1673100" cy="35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chemeClr val="dk1"/>
                </a:solidFill>
                <a:latin typeface="Oxanium SemiBold"/>
                <a:ea typeface="Oxanium SemiBold"/>
                <a:cs typeface="Oxanium SemiBold"/>
                <a:sym typeface="Oxanium SemiBold"/>
              </a:rPr>
              <a:t>Q4</a:t>
            </a:r>
            <a:endParaRPr sz="1800">
              <a:solidFill>
                <a:schemeClr val="dk1"/>
              </a:solidFill>
              <a:latin typeface="Oxanium SemiBold"/>
              <a:ea typeface="Oxanium SemiBold"/>
              <a:cs typeface="Oxanium SemiBold"/>
              <a:sym typeface="Oxanium SemiBold"/>
            </a:endParaRPr>
          </a:p>
        </p:txBody>
      </p:sp>
      <p:sp>
        <p:nvSpPr>
          <p:cNvPr id="867" name="Google Shape;867;p38"/>
          <p:cNvSpPr txBox="1"/>
          <p:nvPr/>
        </p:nvSpPr>
        <p:spPr>
          <a:xfrm>
            <a:off x="6570563" y="3888535"/>
            <a:ext cx="1673100" cy="3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Nunito"/>
                <a:ea typeface="Nunito"/>
                <a:cs typeface="Nunito"/>
                <a:sym typeface="Nunito"/>
              </a:rPr>
              <a:t>Earth has life</a:t>
            </a:r>
            <a:endParaRPr sz="1200">
              <a:solidFill>
                <a:schemeClr val="dk1"/>
              </a:solidFill>
              <a:latin typeface="Nunito"/>
              <a:ea typeface="Nunito"/>
              <a:cs typeface="Nunito"/>
              <a:sym typeface="Nunito"/>
            </a:endParaRPr>
          </a:p>
        </p:txBody>
      </p:sp>
      <p:sp>
        <p:nvSpPr>
          <p:cNvPr id="868" name="Google Shape;868;p38"/>
          <p:cNvSpPr txBox="1"/>
          <p:nvPr/>
        </p:nvSpPr>
        <p:spPr>
          <a:xfrm>
            <a:off x="6570563" y="2833242"/>
            <a:ext cx="1673100" cy="35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chemeClr val="dk1"/>
                </a:solidFill>
                <a:latin typeface="Oxanium SemiBold"/>
                <a:ea typeface="Oxanium SemiBold"/>
                <a:cs typeface="Oxanium SemiBold"/>
                <a:sym typeface="Oxanium SemiBold"/>
              </a:rPr>
              <a:t>Q3</a:t>
            </a:r>
            <a:endParaRPr sz="1800">
              <a:solidFill>
                <a:schemeClr val="dk1"/>
              </a:solidFill>
              <a:latin typeface="Oxanium SemiBold"/>
              <a:ea typeface="Oxanium SemiBold"/>
              <a:cs typeface="Oxanium SemiBold"/>
              <a:sym typeface="Oxanium SemiBold"/>
            </a:endParaRPr>
          </a:p>
        </p:txBody>
      </p:sp>
      <p:sp>
        <p:nvSpPr>
          <p:cNvPr id="869" name="Google Shape;869;p38"/>
          <p:cNvSpPr txBox="1"/>
          <p:nvPr/>
        </p:nvSpPr>
        <p:spPr>
          <a:xfrm>
            <a:off x="6570563" y="3134206"/>
            <a:ext cx="1673100" cy="3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Nunito"/>
                <a:ea typeface="Nunito"/>
                <a:cs typeface="Nunito"/>
                <a:sym typeface="Nunito"/>
              </a:rPr>
              <a:t>Venus is very hot</a:t>
            </a:r>
            <a:endParaRPr sz="1200">
              <a:solidFill>
                <a:schemeClr val="dk1"/>
              </a:solidFill>
              <a:latin typeface="Nunito"/>
              <a:ea typeface="Nunito"/>
              <a:cs typeface="Nunito"/>
              <a:sym typeface="Nunito"/>
            </a:endParaRPr>
          </a:p>
        </p:txBody>
      </p:sp>
      <p:sp>
        <p:nvSpPr>
          <p:cNvPr id="870" name="Google Shape;870;p38"/>
          <p:cNvSpPr txBox="1"/>
          <p:nvPr/>
        </p:nvSpPr>
        <p:spPr>
          <a:xfrm>
            <a:off x="6570563" y="2078914"/>
            <a:ext cx="1673100" cy="35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chemeClr val="dk1"/>
                </a:solidFill>
                <a:latin typeface="Oxanium SemiBold"/>
                <a:ea typeface="Oxanium SemiBold"/>
                <a:cs typeface="Oxanium SemiBold"/>
                <a:sym typeface="Oxanium SemiBold"/>
              </a:rPr>
              <a:t>Q2</a:t>
            </a:r>
            <a:endParaRPr sz="1800">
              <a:solidFill>
                <a:schemeClr val="dk1"/>
              </a:solidFill>
              <a:latin typeface="Oxanium SemiBold"/>
              <a:ea typeface="Oxanium SemiBold"/>
              <a:cs typeface="Oxanium SemiBold"/>
              <a:sym typeface="Oxanium SemiBold"/>
            </a:endParaRPr>
          </a:p>
        </p:txBody>
      </p:sp>
      <p:sp>
        <p:nvSpPr>
          <p:cNvPr id="871" name="Google Shape;871;p38"/>
          <p:cNvSpPr txBox="1"/>
          <p:nvPr/>
        </p:nvSpPr>
        <p:spPr>
          <a:xfrm>
            <a:off x="6570563" y="2379878"/>
            <a:ext cx="1673100" cy="3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Nunito"/>
                <a:ea typeface="Nunito"/>
                <a:cs typeface="Nunito"/>
                <a:sym typeface="Nunito"/>
              </a:rPr>
              <a:t>Mercury is small</a:t>
            </a:r>
            <a:endParaRPr sz="1200">
              <a:solidFill>
                <a:schemeClr val="dk1"/>
              </a:solidFill>
              <a:latin typeface="Nunito"/>
              <a:ea typeface="Nunito"/>
              <a:cs typeface="Nunito"/>
              <a:sym typeface="Nunito"/>
            </a:endParaRPr>
          </a:p>
        </p:txBody>
      </p:sp>
      <p:sp>
        <p:nvSpPr>
          <p:cNvPr id="872" name="Google Shape;872;p38"/>
          <p:cNvSpPr txBox="1"/>
          <p:nvPr/>
        </p:nvSpPr>
        <p:spPr>
          <a:xfrm>
            <a:off x="6570563" y="1324585"/>
            <a:ext cx="1673100" cy="35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chemeClr val="dk1"/>
                </a:solidFill>
                <a:latin typeface="Oxanium SemiBold"/>
                <a:ea typeface="Oxanium SemiBold"/>
                <a:cs typeface="Oxanium SemiBold"/>
                <a:sym typeface="Oxanium SemiBold"/>
              </a:rPr>
              <a:t>Q1</a:t>
            </a:r>
            <a:endParaRPr sz="1800">
              <a:solidFill>
                <a:schemeClr val="dk1"/>
              </a:solidFill>
              <a:latin typeface="Oxanium SemiBold"/>
              <a:ea typeface="Oxanium SemiBold"/>
              <a:cs typeface="Oxanium SemiBold"/>
              <a:sym typeface="Oxanium SemiBold"/>
            </a:endParaRPr>
          </a:p>
        </p:txBody>
      </p:sp>
      <p:sp>
        <p:nvSpPr>
          <p:cNvPr id="873" name="Google Shape;873;p38"/>
          <p:cNvSpPr txBox="1"/>
          <p:nvPr/>
        </p:nvSpPr>
        <p:spPr>
          <a:xfrm>
            <a:off x="6570563" y="1625549"/>
            <a:ext cx="1673100" cy="3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Nunito"/>
                <a:ea typeface="Nunito"/>
                <a:cs typeface="Nunito"/>
                <a:sym typeface="Nunito"/>
              </a:rPr>
              <a:t>Mars is very cold</a:t>
            </a:r>
            <a:endParaRPr sz="1200">
              <a:solidFill>
                <a:schemeClr val="dk1"/>
              </a:solidFill>
              <a:latin typeface="Nunito"/>
              <a:ea typeface="Nunito"/>
              <a:cs typeface="Nunito"/>
              <a:sym typeface="Nuni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877"/>
        <p:cNvGrpSpPr/>
        <p:nvPr/>
      </p:nvGrpSpPr>
      <p:grpSpPr>
        <a:xfrm>
          <a:off x="0" y="0"/>
          <a:ext cx="0" cy="0"/>
          <a:chOff x="0" y="0"/>
          <a:chExt cx="0" cy="0"/>
        </a:xfrm>
      </p:grpSpPr>
      <p:pic>
        <p:nvPicPr>
          <p:cNvPr id="878" name="Google Shape;878;p39" title="Gráfico">
            <a:hlinkClick r:id="rId3"/>
          </p:cNvPr>
          <p:cNvPicPr preferRelativeResize="0"/>
          <p:nvPr/>
        </p:nvPicPr>
        <p:blipFill>
          <a:blip r:embed="rId4">
            <a:alphaModFix/>
          </a:blip>
          <a:stretch>
            <a:fillRect/>
          </a:stretch>
        </p:blipFill>
        <p:spPr>
          <a:xfrm>
            <a:off x="713225" y="1187100"/>
            <a:ext cx="4705949" cy="2914581"/>
          </a:xfrm>
          <a:prstGeom prst="rect">
            <a:avLst/>
          </a:prstGeom>
          <a:noFill/>
          <a:ln>
            <a:noFill/>
          </a:ln>
        </p:spPr>
      </p:pic>
      <p:sp>
        <p:nvSpPr>
          <p:cNvPr id="879" name="Google Shape;879;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Map</a:t>
            </a:r>
            <a:endParaRPr/>
          </a:p>
        </p:txBody>
      </p:sp>
      <p:sp>
        <p:nvSpPr>
          <p:cNvPr id="880" name="Google Shape;880;p39"/>
          <p:cNvSpPr txBox="1"/>
          <p:nvPr/>
        </p:nvSpPr>
        <p:spPr>
          <a:xfrm>
            <a:off x="981900" y="4271050"/>
            <a:ext cx="7180200" cy="32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Nunito"/>
                <a:ea typeface="Nunito"/>
                <a:cs typeface="Nunito"/>
                <a:sym typeface="Nunito"/>
              </a:rPr>
              <a:t>Follow the link in the map to modify its data and then paste the new one here. </a:t>
            </a:r>
            <a:r>
              <a:rPr lang="en" sz="1000" b="1" u="sng">
                <a:solidFill>
                  <a:schemeClr val="dk1"/>
                </a:solidFill>
                <a:latin typeface="Nunito"/>
                <a:ea typeface="Nunito"/>
                <a:cs typeface="Nunito"/>
                <a:sym typeface="Nunito"/>
                <a:hlinkClick r:id="rId5">
                  <a:extLst>
                    <a:ext uri="{A12FA001-AC4F-418D-AE19-62706E023703}">
                      <ahyp:hlinkClr xmlns:ahyp="http://schemas.microsoft.com/office/drawing/2018/hyperlinkcolor" val="tx"/>
                    </a:ext>
                  </a:extLst>
                </a:hlinkClick>
              </a:rPr>
              <a:t>For more info, click here</a:t>
            </a:r>
            <a:endParaRPr sz="1000" b="1" u="sng">
              <a:solidFill>
                <a:schemeClr val="dk1"/>
              </a:solidFill>
              <a:latin typeface="Nunito"/>
              <a:ea typeface="Nunito"/>
              <a:cs typeface="Nunito"/>
              <a:sym typeface="Nunito"/>
            </a:endParaRPr>
          </a:p>
        </p:txBody>
      </p:sp>
      <p:sp>
        <p:nvSpPr>
          <p:cNvPr id="881" name="Google Shape;881;p39"/>
          <p:cNvSpPr txBox="1"/>
          <p:nvPr/>
        </p:nvSpPr>
        <p:spPr>
          <a:xfrm>
            <a:off x="6489000" y="3333475"/>
            <a:ext cx="1836000" cy="76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Nunito"/>
                <a:ea typeface="Nunito"/>
                <a:cs typeface="Nunito"/>
                <a:sym typeface="Nunito"/>
              </a:rPr>
              <a:t>Mars is full of iron oxide dust, which gives the planet its reddish cast</a:t>
            </a:r>
            <a:endParaRPr sz="1200">
              <a:solidFill>
                <a:schemeClr val="dk1"/>
              </a:solidFill>
              <a:latin typeface="Nunito"/>
              <a:ea typeface="Nunito"/>
              <a:cs typeface="Nunito"/>
              <a:sym typeface="Nunito"/>
            </a:endParaRPr>
          </a:p>
        </p:txBody>
      </p:sp>
      <p:sp>
        <p:nvSpPr>
          <p:cNvPr id="882" name="Google Shape;882;p39"/>
          <p:cNvSpPr txBox="1"/>
          <p:nvPr/>
        </p:nvSpPr>
        <p:spPr>
          <a:xfrm>
            <a:off x="6489000" y="2285124"/>
            <a:ext cx="1836000" cy="76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Nunito"/>
                <a:ea typeface="Nunito"/>
                <a:cs typeface="Nunito"/>
                <a:sym typeface="Nunito"/>
              </a:rPr>
              <a:t>Venus has a beautiful name and is the second planet from the Sun</a:t>
            </a:r>
            <a:endParaRPr sz="1200">
              <a:solidFill>
                <a:schemeClr val="dk1"/>
              </a:solidFill>
              <a:latin typeface="Nunito"/>
              <a:ea typeface="Nunito"/>
              <a:cs typeface="Nunito"/>
              <a:sym typeface="Nunito"/>
            </a:endParaRPr>
          </a:p>
        </p:txBody>
      </p:sp>
      <p:sp>
        <p:nvSpPr>
          <p:cNvPr id="883" name="Google Shape;883;p39"/>
          <p:cNvSpPr txBox="1"/>
          <p:nvPr/>
        </p:nvSpPr>
        <p:spPr>
          <a:xfrm>
            <a:off x="6489000" y="1236150"/>
            <a:ext cx="1836000" cy="76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Nunito"/>
                <a:ea typeface="Nunito"/>
                <a:cs typeface="Nunito"/>
                <a:sym typeface="Nunito"/>
              </a:rPr>
              <a:t>Mercury is the closest planet to the Sun and the smallest of them all</a:t>
            </a:r>
            <a:endParaRPr sz="1200">
              <a:solidFill>
                <a:schemeClr val="dk1"/>
              </a:solidFill>
              <a:latin typeface="Nunito"/>
              <a:ea typeface="Nunito"/>
              <a:cs typeface="Nunito"/>
              <a:sym typeface="Nunito"/>
            </a:endParaRPr>
          </a:p>
        </p:txBody>
      </p:sp>
      <p:sp>
        <p:nvSpPr>
          <p:cNvPr id="884" name="Google Shape;884;p39"/>
          <p:cNvSpPr/>
          <p:nvPr/>
        </p:nvSpPr>
        <p:spPr>
          <a:xfrm>
            <a:off x="6131163" y="1312325"/>
            <a:ext cx="183300" cy="183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9"/>
          <p:cNvSpPr/>
          <p:nvPr/>
        </p:nvSpPr>
        <p:spPr>
          <a:xfrm>
            <a:off x="6131163" y="2361900"/>
            <a:ext cx="183300" cy="183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9"/>
          <p:cNvSpPr/>
          <p:nvPr/>
        </p:nvSpPr>
        <p:spPr>
          <a:xfrm>
            <a:off x="6131163" y="3410875"/>
            <a:ext cx="183300" cy="183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7" name="Google Shape;887;p39"/>
          <p:cNvGrpSpPr/>
          <p:nvPr/>
        </p:nvGrpSpPr>
        <p:grpSpPr>
          <a:xfrm rot="10800000">
            <a:off x="8891955" y="5064651"/>
            <a:ext cx="724216" cy="2240431"/>
            <a:chOff x="8412092" y="4079564"/>
            <a:chExt cx="724216" cy="2240431"/>
          </a:xfrm>
        </p:grpSpPr>
        <p:sp>
          <p:nvSpPr>
            <p:cNvPr id="888" name="Google Shape;888;p39"/>
            <p:cNvSpPr/>
            <p:nvPr/>
          </p:nvSpPr>
          <p:spPr>
            <a:xfrm>
              <a:off x="8412092" y="4079564"/>
              <a:ext cx="620161" cy="2240431"/>
            </a:xfrm>
            <a:custGeom>
              <a:avLst/>
              <a:gdLst/>
              <a:ahLst/>
              <a:cxnLst/>
              <a:rect l="l" t="t" r="r" b="b"/>
              <a:pathLst>
                <a:path w="13678" h="49414" extrusionOk="0">
                  <a:moveTo>
                    <a:pt x="94" y="1"/>
                  </a:moveTo>
                  <a:lnTo>
                    <a:pt x="48" y="48"/>
                  </a:lnTo>
                  <a:lnTo>
                    <a:pt x="1" y="95"/>
                  </a:lnTo>
                  <a:lnTo>
                    <a:pt x="1" y="188"/>
                  </a:lnTo>
                  <a:lnTo>
                    <a:pt x="48" y="282"/>
                  </a:lnTo>
                  <a:lnTo>
                    <a:pt x="94" y="329"/>
                  </a:lnTo>
                  <a:lnTo>
                    <a:pt x="94" y="376"/>
                  </a:lnTo>
                  <a:lnTo>
                    <a:pt x="94" y="11382"/>
                  </a:lnTo>
                  <a:lnTo>
                    <a:pt x="94" y="11663"/>
                  </a:lnTo>
                  <a:lnTo>
                    <a:pt x="94" y="11757"/>
                  </a:lnTo>
                  <a:lnTo>
                    <a:pt x="94" y="11804"/>
                  </a:lnTo>
                  <a:lnTo>
                    <a:pt x="94" y="11851"/>
                  </a:lnTo>
                  <a:lnTo>
                    <a:pt x="235" y="11991"/>
                  </a:lnTo>
                  <a:lnTo>
                    <a:pt x="610" y="12366"/>
                  </a:lnTo>
                  <a:lnTo>
                    <a:pt x="1453" y="13162"/>
                  </a:lnTo>
                  <a:lnTo>
                    <a:pt x="3045" y="14754"/>
                  </a:lnTo>
                  <a:lnTo>
                    <a:pt x="6230" y="17986"/>
                  </a:lnTo>
                  <a:lnTo>
                    <a:pt x="12647" y="24403"/>
                  </a:lnTo>
                  <a:lnTo>
                    <a:pt x="13256" y="25012"/>
                  </a:lnTo>
                  <a:lnTo>
                    <a:pt x="13396" y="25152"/>
                  </a:lnTo>
                  <a:lnTo>
                    <a:pt x="13443" y="25199"/>
                  </a:lnTo>
                  <a:lnTo>
                    <a:pt x="13443" y="25293"/>
                  </a:lnTo>
                  <a:lnTo>
                    <a:pt x="13443" y="25761"/>
                  </a:lnTo>
                  <a:lnTo>
                    <a:pt x="13443" y="27494"/>
                  </a:lnTo>
                  <a:lnTo>
                    <a:pt x="13443" y="31007"/>
                  </a:lnTo>
                  <a:lnTo>
                    <a:pt x="13443" y="37985"/>
                  </a:lnTo>
                  <a:lnTo>
                    <a:pt x="13443" y="49085"/>
                  </a:lnTo>
                  <a:lnTo>
                    <a:pt x="13349" y="49132"/>
                  </a:lnTo>
                  <a:lnTo>
                    <a:pt x="13349" y="49226"/>
                  </a:lnTo>
                  <a:lnTo>
                    <a:pt x="13349" y="49320"/>
                  </a:lnTo>
                  <a:lnTo>
                    <a:pt x="13396" y="49366"/>
                  </a:lnTo>
                  <a:lnTo>
                    <a:pt x="13443" y="49413"/>
                  </a:lnTo>
                  <a:lnTo>
                    <a:pt x="13583" y="49413"/>
                  </a:lnTo>
                  <a:lnTo>
                    <a:pt x="13630" y="49366"/>
                  </a:lnTo>
                  <a:lnTo>
                    <a:pt x="13677" y="49320"/>
                  </a:lnTo>
                  <a:lnTo>
                    <a:pt x="13677" y="49226"/>
                  </a:lnTo>
                  <a:lnTo>
                    <a:pt x="13677" y="49132"/>
                  </a:lnTo>
                  <a:lnTo>
                    <a:pt x="13583" y="49085"/>
                  </a:lnTo>
                  <a:lnTo>
                    <a:pt x="13583" y="37985"/>
                  </a:lnTo>
                  <a:lnTo>
                    <a:pt x="13583" y="31007"/>
                  </a:lnTo>
                  <a:lnTo>
                    <a:pt x="13583" y="27494"/>
                  </a:lnTo>
                  <a:lnTo>
                    <a:pt x="13583" y="25761"/>
                  </a:lnTo>
                  <a:lnTo>
                    <a:pt x="13583" y="25293"/>
                  </a:lnTo>
                  <a:lnTo>
                    <a:pt x="13583" y="25199"/>
                  </a:lnTo>
                  <a:lnTo>
                    <a:pt x="13583" y="25105"/>
                  </a:lnTo>
                  <a:lnTo>
                    <a:pt x="13537" y="25058"/>
                  </a:lnTo>
                  <a:lnTo>
                    <a:pt x="13396" y="24871"/>
                  </a:lnTo>
                  <a:lnTo>
                    <a:pt x="12787" y="24262"/>
                  </a:lnTo>
                  <a:lnTo>
                    <a:pt x="6371" y="17846"/>
                  </a:lnTo>
                  <a:lnTo>
                    <a:pt x="3139" y="14661"/>
                  </a:lnTo>
                  <a:lnTo>
                    <a:pt x="1546" y="13068"/>
                  </a:lnTo>
                  <a:lnTo>
                    <a:pt x="750" y="12272"/>
                  </a:lnTo>
                  <a:lnTo>
                    <a:pt x="329" y="11851"/>
                  </a:lnTo>
                  <a:lnTo>
                    <a:pt x="282" y="11757"/>
                  </a:lnTo>
                  <a:lnTo>
                    <a:pt x="282" y="11663"/>
                  </a:lnTo>
                  <a:lnTo>
                    <a:pt x="282" y="11382"/>
                  </a:lnTo>
                  <a:lnTo>
                    <a:pt x="282" y="376"/>
                  </a:lnTo>
                  <a:lnTo>
                    <a:pt x="282" y="329"/>
                  </a:lnTo>
                  <a:lnTo>
                    <a:pt x="329" y="282"/>
                  </a:lnTo>
                  <a:lnTo>
                    <a:pt x="375" y="188"/>
                  </a:lnTo>
                  <a:lnTo>
                    <a:pt x="329" y="95"/>
                  </a:lnTo>
                  <a:lnTo>
                    <a:pt x="329"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9"/>
            <p:cNvSpPr/>
            <p:nvPr/>
          </p:nvSpPr>
          <p:spPr>
            <a:xfrm>
              <a:off x="8503407" y="4332289"/>
              <a:ext cx="632901" cy="1303888"/>
            </a:xfrm>
            <a:custGeom>
              <a:avLst/>
              <a:gdLst/>
              <a:ahLst/>
              <a:cxnLst/>
              <a:rect l="l" t="t" r="r" b="b"/>
              <a:pathLst>
                <a:path w="13959" h="28758" extrusionOk="0">
                  <a:moveTo>
                    <a:pt x="141" y="0"/>
                  </a:moveTo>
                  <a:lnTo>
                    <a:pt x="48" y="47"/>
                  </a:lnTo>
                  <a:lnTo>
                    <a:pt x="48" y="94"/>
                  </a:lnTo>
                  <a:lnTo>
                    <a:pt x="1" y="188"/>
                  </a:lnTo>
                  <a:lnTo>
                    <a:pt x="48" y="281"/>
                  </a:lnTo>
                  <a:lnTo>
                    <a:pt x="94" y="328"/>
                  </a:lnTo>
                  <a:lnTo>
                    <a:pt x="94" y="375"/>
                  </a:lnTo>
                  <a:lnTo>
                    <a:pt x="94" y="4778"/>
                  </a:lnTo>
                  <a:lnTo>
                    <a:pt x="94" y="4965"/>
                  </a:lnTo>
                  <a:lnTo>
                    <a:pt x="141" y="4965"/>
                  </a:lnTo>
                  <a:lnTo>
                    <a:pt x="141" y="5012"/>
                  </a:lnTo>
                  <a:lnTo>
                    <a:pt x="188" y="5059"/>
                  </a:lnTo>
                  <a:lnTo>
                    <a:pt x="235" y="5106"/>
                  </a:lnTo>
                  <a:lnTo>
                    <a:pt x="422" y="5293"/>
                  </a:lnTo>
                  <a:lnTo>
                    <a:pt x="844" y="5715"/>
                  </a:lnTo>
                  <a:lnTo>
                    <a:pt x="1640" y="6511"/>
                  </a:lnTo>
                  <a:lnTo>
                    <a:pt x="3279" y="8150"/>
                  </a:lnTo>
                  <a:lnTo>
                    <a:pt x="6558" y="11429"/>
                  </a:lnTo>
                  <a:lnTo>
                    <a:pt x="13068" y="17939"/>
                  </a:lnTo>
                  <a:lnTo>
                    <a:pt x="13630" y="18501"/>
                  </a:lnTo>
                  <a:lnTo>
                    <a:pt x="13677" y="18548"/>
                  </a:lnTo>
                  <a:lnTo>
                    <a:pt x="13677" y="18595"/>
                  </a:lnTo>
                  <a:lnTo>
                    <a:pt x="13677" y="18782"/>
                  </a:lnTo>
                  <a:lnTo>
                    <a:pt x="13677" y="19157"/>
                  </a:lnTo>
                  <a:lnTo>
                    <a:pt x="13677" y="20702"/>
                  </a:lnTo>
                  <a:lnTo>
                    <a:pt x="13677" y="23793"/>
                  </a:lnTo>
                  <a:lnTo>
                    <a:pt x="13677" y="28383"/>
                  </a:lnTo>
                  <a:lnTo>
                    <a:pt x="13630" y="28477"/>
                  </a:lnTo>
                  <a:lnTo>
                    <a:pt x="13583" y="28571"/>
                  </a:lnTo>
                  <a:lnTo>
                    <a:pt x="13583" y="28617"/>
                  </a:lnTo>
                  <a:lnTo>
                    <a:pt x="13630" y="28664"/>
                  </a:lnTo>
                  <a:lnTo>
                    <a:pt x="13677" y="28711"/>
                  </a:lnTo>
                  <a:lnTo>
                    <a:pt x="13771" y="28758"/>
                  </a:lnTo>
                  <a:lnTo>
                    <a:pt x="13818" y="28711"/>
                  </a:lnTo>
                  <a:lnTo>
                    <a:pt x="13864" y="28664"/>
                  </a:lnTo>
                  <a:lnTo>
                    <a:pt x="13911" y="28617"/>
                  </a:lnTo>
                  <a:lnTo>
                    <a:pt x="13958" y="28571"/>
                  </a:lnTo>
                  <a:lnTo>
                    <a:pt x="13911" y="28477"/>
                  </a:lnTo>
                  <a:lnTo>
                    <a:pt x="13818" y="28383"/>
                  </a:lnTo>
                  <a:lnTo>
                    <a:pt x="13864" y="28383"/>
                  </a:lnTo>
                  <a:lnTo>
                    <a:pt x="13864" y="23793"/>
                  </a:lnTo>
                  <a:lnTo>
                    <a:pt x="13864" y="20702"/>
                  </a:lnTo>
                  <a:lnTo>
                    <a:pt x="13864" y="19157"/>
                  </a:lnTo>
                  <a:lnTo>
                    <a:pt x="13864" y="18782"/>
                  </a:lnTo>
                  <a:lnTo>
                    <a:pt x="13864" y="18595"/>
                  </a:lnTo>
                  <a:lnTo>
                    <a:pt x="13864" y="18501"/>
                  </a:lnTo>
                  <a:lnTo>
                    <a:pt x="13864" y="18454"/>
                  </a:lnTo>
                  <a:lnTo>
                    <a:pt x="13818" y="18454"/>
                  </a:lnTo>
                  <a:lnTo>
                    <a:pt x="13724" y="18360"/>
                  </a:lnTo>
                  <a:lnTo>
                    <a:pt x="13209" y="17798"/>
                  </a:lnTo>
                  <a:lnTo>
                    <a:pt x="6652" y="11288"/>
                  </a:lnTo>
                  <a:lnTo>
                    <a:pt x="3420" y="8009"/>
                  </a:lnTo>
                  <a:lnTo>
                    <a:pt x="1781" y="6417"/>
                  </a:lnTo>
                  <a:lnTo>
                    <a:pt x="984" y="5574"/>
                  </a:lnTo>
                  <a:lnTo>
                    <a:pt x="563" y="5152"/>
                  </a:lnTo>
                  <a:lnTo>
                    <a:pt x="329" y="4965"/>
                  </a:lnTo>
                  <a:lnTo>
                    <a:pt x="282" y="4918"/>
                  </a:lnTo>
                  <a:lnTo>
                    <a:pt x="282" y="4778"/>
                  </a:lnTo>
                  <a:lnTo>
                    <a:pt x="282" y="375"/>
                  </a:lnTo>
                  <a:lnTo>
                    <a:pt x="282" y="328"/>
                  </a:lnTo>
                  <a:lnTo>
                    <a:pt x="329" y="281"/>
                  </a:lnTo>
                  <a:lnTo>
                    <a:pt x="375" y="188"/>
                  </a:lnTo>
                  <a:lnTo>
                    <a:pt x="375" y="94"/>
                  </a:lnTo>
                  <a:lnTo>
                    <a:pt x="329"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893">
          <a:extLst>
            <a:ext uri="{FF2B5EF4-FFF2-40B4-BE49-F238E27FC236}">
              <a16:creationId xmlns:a16="http://schemas.microsoft.com/office/drawing/2014/main" id="{48A24780-16D9-FBA7-3EE4-301B36437A46}"/>
            </a:ext>
          </a:extLst>
        </p:cNvPr>
        <p:cNvGrpSpPr/>
        <p:nvPr/>
      </p:nvGrpSpPr>
      <p:grpSpPr>
        <a:xfrm>
          <a:off x="0" y="0"/>
          <a:ext cx="0" cy="0"/>
          <a:chOff x="0" y="0"/>
          <a:chExt cx="0" cy="0"/>
        </a:xfrm>
      </p:grpSpPr>
      <p:sp>
        <p:nvSpPr>
          <p:cNvPr id="894" name="Google Shape;894;p40">
            <a:extLst>
              <a:ext uri="{FF2B5EF4-FFF2-40B4-BE49-F238E27FC236}">
                <a16:creationId xmlns:a16="http://schemas.microsoft.com/office/drawing/2014/main" id="{8082B6FA-3653-B98B-F0DF-B14C9EE47C13}"/>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a:t>
            </a:r>
            <a:endParaRPr/>
          </a:p>
        </p:txBody>
      </p:sp>
      <p:graphicFrame>
        <p:nvGraphicFramePr>
          <p:cNvPr id="895" name="Google Shape;895;p40">
            <a:extLst>
              <a:ext uri="{FF2B5EF4-FFF2-40B4-BE49-F238E27FC236}">
                <a16:creationId xmlns:a16="http://schemas.microsoft.com/office/drawing/2014/main" id="{B01542CF-A7E1-9B50-0107-9335A07937BE}"/>
              </a:ext>
            </a:extLst>
          </p:cNvPr>
          <p:cNvGraphicFramePr/>
          <p:nvPr>
            <p:extLst>
              <p:ext uri="{D42A27DB-BD31-4B8C-83A1-F6EECF244321}">
                <p14:modId xmlns:p14="http://schemas.microsoft.com/office/powerpoint/2010/main" val="2353199906"/>
              </p:ext>
            </p:extLst>
          </p:nvPr>
        </p:nvGraphicFramePr>
        <p:xfrm>
          <a:off x="720000" y="1209235"/>
          <a:ext cx="7572963" cy="5191760"/>
        </p:xfrm>
        <a:graphic>
          <a:graphicData uri="http://schemas.openxmlformats.org/drawingml/2006/table">
            <a:tbl>
              <a:tblPr>
                <a:noFill/>
                <a:tableStyleId>{454340A9-5D6E-4903-BDE9-3EB5DD052AD8}</a:tableStyleId>
              </a:tblPr>
              <a:tblGrid>
                <a:gridCol w="954382">
                  <a:extLst>
                    <a:ext uri="{9D8B030D-6E8A-4147-A177-3AD203B41FA5}">
                      <a16:colId xmlns:a16="http://schemas.microsoft.com/office/drawing/2014/main" val="20000"/>
                    </a:ext>
                  </a:extLst>
                </a:gridCol>
                <a:gridCol w="474368">
                  <a:extLst>
                    <a:ext uri="{9D8B030D-6E8A-4147-A177-3AD203B41FA5}">
                      <a16:colId xmlns:a16="http://schemas.microsoft.com/office/drawing/2014/main" val="20001"/>
                    </a:ext>
                  </a:extLst>
                </a:gridCol>
                <a:gridCol w="1686313">
                  <a:extLst>
                    <a:ext uri="{9D8B030D-6E8A-4147-A177-3AD203B41FA5}">
                      <a16:colId xmlns:a16="http://schemas.microsoft.com/office/drawing/2014/main" val="20002"/>
                    </a:ext>
                  </a:extLst>
                </a:gridCol>
                <a:gridCol w="1114475">
                  <a:extLst>
                    <a:ext uri="{9D8B030D-6E8A-4147-A177-3AD203B41FA5}">
                      <a16:colId xmlns:a16="http://schemas.microsoft.com/office/drawing/2014/main" val="20003"/>
                    </a:ext>
                  </a:extLst>
                </a:gridCol>
                <a:gridCol w="1114475">
                  <a:extLst>
                    <a:ext uri="{9D8B030D-6E8A-4147-A177-3AD203B41FA5}">
                      <a16:colId xmlns:a16="http://schemas.microsoft.com/office/drawing/2014/main" val="20004"/>
                    </a:ext>
                  </a:extLst>
                </a:gridCol>
                <a:gridCol w="1114475">
                  <a:extLst>
                    <a:ext uri="{9D8B030D-6E8A-4147-A177-3AD203B41FA5}">
                      <a16:colId xmlns:a16="http://schemas.microsoft.com/office/drawing/2014/main" val="20005"/>
                    </a:ext>
                  </a:extLst>
                </a:gridCol>
                <a:gridCol w="1114475">
                  <a:extLst>
                    <a:ext uri="{9D8B030D-6E8A-4147-A177-3AD203B41FA5}">
                      <a16:colId xmlns:a16="http://schemas.microsoft.com/office/drawing/2014/main" val="20006"/>
                    </a:ext>
                  </a:extLst>
                </a:gridCol>
              </a:tblGrid>
              <a:tr h="470420">
                <a:tc>
                  <a:txBody>
                    <a:bodyPr/>
                    <a:lstStyle/>
                    <a:p>
                      <a:pPr>
                        <a:buNone/>
                      </a:pPr>
                      <a:endParaRPr lang="it-IT" dirty="0">
                        <a:effectLst/>
                        <a:latin typeface="Oxanium SemiBold" panose="020B0604020202020204" charset="0"/>
                      </a:endParaRPr>
                    </a:p>
                  </a:txBody>
                  <a:tcPr marL="25400" marR="25400" marT="25400" marB="2540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buNone/>
                      </a:pPr>
                      <a:endParaRPr lang="it-IT" dirty="0">
                        <a:effectLst/>
                        <a:latin typeface="Oxanium SemiBold" panose="020B0604020202020204" charset="0"/>
                      </a:endParaRP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buNone/>
                      </a:pPr>
                      <a:r>
                        <a:rPr lang="it-IT" dirty="0" err="1">
                          <a:effectLst/>
                          <a:latin typeface="Oxanium SemiBold" panose="020B0604020202020204" charset="0"/>
                        </a:rPr>
                        <a:t>Command</a:t>
                      </a:r>
                      <a:r>
                        <a:rPr lang="it-IT" dirty="0">
                          <a:effectLst/>
                          <a:latin typeface="Oxanium SemiBold" panose="020B0604020202020204" charset="0"/>
                        </a:rPr>
                        <a:t>-</a:t>
                      </a:r>
                      <a:r>
                        <a:rPr lang="it-IT" dirty="0" err="1">
                          <a:effectLst/>
                          <a:latin typeface="Oxanium SemiBold" panose="020B0604020202020204" charset="0"/>
                        </a:rPr>
                        <a:t>Address</a:t>
                      </a:r>
                      <a:r>
                        <a:rPr lang="it-IT" dirty="0">
                          <a:effectLst/>
                          <a:latin typeface="Oxanium SemiBold" panose="020B0604020202020204" charset="0"/>
                        </a:rPr>
                        <a:t>-Data</a:t>
                      </a: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buNone/>
                      </a:pPr>
                      <a:endParaRPr lang="it-IT" dirty="0">
                        <a:effectLst/>
                        <a:latin typeface="Oxanium SemiBold" panose="020B0604020202020204" charset="0"/>
                      </a:endParaRP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buNone/>
                      </a:pPr>
                      <a:r>
                        <a:rPr lang="it-IT" dirty="0">
                          <a:effectLst/>
                          <a:latin typeface="Oxanium SemiBold" panose="020B0604020202020204" charset="0"/>
                        </a:rPr>
                        <a:t>Dummy Clock </a:t>
                      </a:r>
                      <a:r>
                        <a:rPr lang="it-IT" dirty="0" err="1">
                          <a:effectLst/>
                          <a:latin typeface="Oxanium SemiBold" panose="020B0604020202020204" charset="0"/>
                        </a:rPr>
                        <a:t>Cycles</a:t>
                      </a:r>
                      <a:endParaRPr lang="it-IT" dirty="0">
                        <a:effectLst/>
                        <a:latin typeface="Oxanium SemiBold" panose="020B0604020202020204" charset="0"/>
                      </a:endParaRP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buNone/>
                      </a:pPr>
                      <a:endParaRPr lang="it-IT" dirty="0">
                        <a:effectLst/>
                        <a:latin typeface="Oxanium SemiBold" panose="020B0604020202020204" charset="0"/>
                      </a:endParaRP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endParaRPr lang="it-IT" dirty="0">
                        <a:latin typeface="Oxanium SemiBold" panose="020B0604020202020204" charset="0"/>
                      </a:endParaRP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2397421888"/>
                  </a:ext>
                </a:extLst>
              </a:tr>
              <a:tr h="410925">
                <a:tc>
                  <a:txBody>
                    <a:bodyPr/>
                    <a:lstStyle/>
                    <a:p>
                      <a:pPr>
                        <a:buNone/>
                      </a:pPr>
                      <a:r>
                        <a:rPr lang="it-IT" dirty="0" err="1">
                          <a:effectLst/>
                          <a:latin typeface="Oxanium SemiBold" panose="020B0604020202020204" charset="0"/>
                        </a:rPr>
                        <a:t>Command</a:t>
                      </a:r>
                      <a:endParaRPr lang="it-IT" dirty="0">
                        <a:effectLst/>
                        <a:latin typeface="Oxanium SemiBold" panose="020B0604020202020204" charset="0"/>
                      </a:endParaRPr>
                    </a:p>
                  </a:txBody>
                  <a:tcPr marL="25400" marR="25400" marT="25400" marB="2540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it-IT" dirty="0">
                        <a:effectLst/>
                        <a:latin typeface="Oxanium SemiBold" panose="020B0604020202020204"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dirty="0">
                          <a:effectLst/>
                          <a:latin typeface="Oxanium SemiBold" panose="020B0604020202020204" charset="0"/>
                        </a:rPr>
                        <a:t>Code</a:t>
                      </a: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buNone/>
                      </a:pPr>
                      <a:r>
                        <a:rPr lang="it-IT" dirty="0">
                          <a:effectLst/>
                          <a:latin typeface="Oxanium SemiBold" panose="020B0604020202020204" charset="0"/>
                        </a:rPr>
                        <a:t>Extended SPI</a:t>
                      </a: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dirty="0" err="1">
                          <a:effectLst/>
                          <a:latin typeface="Oxanium SemiBold" panose="020B0604020202020204" charset="0"/>
                        </a:rPr>
                        <a:t>Address</a:t>
                      </a:r>
                      <a:r>
                        <a:rPr lang="it-IT" dirty="0">
                          <a:effectLst/>
                          <a:latin typeface="Oxanium SemiBold" panose="020B0604020202020204" charset="0"/>
                        </a:rPr>
                        <a:t> Bytes</a:t>
                      </a: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buNone/>
                      </a:pPr>
                      <a:r>
                        <a:rPr lang="it-IT" dirty="0">
                          <a:effectLst/>
                          <a:latin typeface="Oxanium SemiBold" panose="020B0604020202020204" charset="0"/>
                        </a:rPr>
                        <a:t>Extended SPI</a:t>
                      </a: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dirty="0">
                          <a:effectLst/>
                          <a:latin typeface="Oxanium SemiBold" panose="020B0604020202020204" charset="0"/>
                        </a:rPr>
                        <a:t>Data Bytes</a:t>
                      </a:r>
                    </a:p>
                    <a:p>
                      <a:pPr>
                        <a:buNone/>
                      </a:pPr>
                      <a:endParaRPr lang="it-IT" dirty="0">
                        <a:effectLst/>
                        <a:latin typeface="Oxanium SemiBold" panose="020B0604020202020204" charset="0"/>
                      </a:endParaRP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it-IT" dirty="0">
                        <a:effectLst/>
                        <a:latin typeface="Oxanium SemiBold" panose="020B0604020202020204"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dirty="0">
                          <a:effectLst/>
                          <a:latin typeface="Oxanium SemiBold" panose="020B0604020202020204" charset="0"/>
                        </a:rPr>
                        <a:t>Notes</a:t>
                      </a:r>
                    </a:p>
                  </a:txBody>
                  <a:tcP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3145233979"/>
                  </a:ext>
                </a:extLst>
              </a:tr>
              <a:tr h="410925">
                <a:tc>
                  <a:txBody>
                    <a:bodyPr/>
                    <a:lstStyle/>
                    <a:p>
                      <a:pPr>
                        <a:buNone/>
                      </a:pPr>
                      <a:endParaRPr lang="it-IT" dirty="0">
                        <a:effectLst/>
                        <a:latin typeface="Arial" panose="020B0604020202020204" pitchFamily="34" charset="0"/>
                      </a:endParaRPr>
                    </a:p>
                  </a:txBody>
                  <a:tcPr marL="25400" marR="25400" marT="25400" marB="2540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buNone/>
                      </a:pPr>
                      <a:endParaRPr lang="it-IT" dirty="0">
                        <a:effectLst/>
                        <a:latin typeface="Arial" panose="020B0604020202020204" pitchFamily="34" charset="0"/>
                      </a:endParaRP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buNone/>
                      </a:pPr>
                      <a:br>
                        <a:rPr lang="it-IT" dirty="0">
                          <a:effectLst/>
                          <a:latin typeface="Arial" panose="020B0604020202020204" pitchFamily="34" charset="0"/>
                        </a:rPr>
                      </a:br>
                      <a:endParaRPr lang="it-IT" dirty="0">
                        <a:effectLst/>
                        <a:latin typeface="Arial" panose="020B0604020202020204" pitchFamily="34" charset="0"/>
                      </a:endParaRP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buNone/>
                      </a:pPr>
                      <a:endParaRPr lang="it-IT" dirty="0">
                        <a:effectLst/>
                        <a:latin typeface="Arial" panose="020B0604020202020204" pitchFamily="34" charset="0"/>
                      </a:endParaRP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buNone/>
                      </a:pPr>
                      <a:endParaRPr lang="it-IT" dirty="0">
                        <a:effectLst/>
                        <a:latin typeface="Arial" panose="020B0604020202020204" pitchFamily="34" charset="0"/>
                      </a:endParaRP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buNone/>
                      </a:pPr>
                      <a:endParaRPr lang="it-IT" dirty="0">
                        <a:effectLst/>
                        <a:latin typeface="Arial" panose="020B0604020202020204" pitchFamily="34" charset="0"/>
                      </a:endParaRPr>
                    </a:p>
                  </a:txBody>
                  <a:tcPr marL="25400" marR="25400" marT="25400" marB="254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buNone/>
                      </a:pPr>
                      <a:endParaRPr lang="it-IT" dirty="0">
                        <a:effectLst/>
                        <a:latin typeface="Arial" panose="020B0604020202020204" pitchFamily="34" charset="0"/>
                      </a:endParaRPr>
                    </a:p>
                  </a:txBody>
                  <a:tcPr marL="25400" marR="25400" marT="25400" marB="2540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630651944"/>
                  </a:ext>
                </a:extLst>
              </a:tr>
              <a:tr h="410925">
                <a:tc>
                  <a:txBody>
                    <a:bodyPr/>
                    <a:lstStyle/>
                    <a:p>
                      <a:pPr>
                        <a:buNone/>
                      </a:pPr>
                      <a:r>
                        <a:rPr lang="it-IT">
                          <a:effectLst/>
                          <a:latin typeface="Arial" panose="020B0604020202020204" pitchFamily="34" charset="0"/>
                        </a:rPr>
                        <a:t>Software RESET Operations</a:t>
                      </a: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buNone/>
                      </a:pPr>
                      <a:endParaRPr lang="it-IT">
                        <a:effectLst/>
                        <a:latin typeface="Arial" panose="020B0604020202020204" pitchFamily="34" charset="0"/>
                      </a:endParaRP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a:buNone/>
                      </a:pPr>
                      <a:endParaRPr lang="it-IT">
                        <a:effectLst/>
                        <a:latin typeface="Arial" panose="020B0604020202020204" pitchFamily="34" charset="0"/>
                      </a:endParaRP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a:buNone/>
                      </a:pPr>
                      <a:endParaRPr lang="it-IT" dirty="0">
                        <a:effectLst/>
                        <a:latin typeface="Arial" panose="020B0604020202020204" pitchFamily="34" charset="0"/>
                      </a:endParaRP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a:buNone/>
                      </a:pPr>
                      <a:endParaRPr lang="it-IT">
                        <a:effectLst/>
                        <a:latin typeface="Arial" panose="020B0604020202020204" pitchFamily="34" charset="0"/>
                      </a:endParaRP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a:buNone/>
                      </a:pPr>
                      <a:endParaRPr lang="it-IT">
                        <a:effectLst/>
                        <a:latin typeface="Arial" panose="020B0604020202020204" pitchFamily="34" charset="0"/>
                      </a:endParaRP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endParaRPr lang="it-IT" dirty="0"/>
                    </a:p>
                  </a:txBody>
                  <a:tcP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extLst>
                  <a:ext uri="{0D108BD9-81ED-4DB2-BD59-A6C34878D82A}">
                    <a16:rowId xmlns:a16="http://schemas.microsoft.com/office/drawing/2014/main" val="10002"/>
                  </a:ext>
                </a:extLst>
              </a:tr>
              <a:tr h="410925">
                <a:tc>
                  <a:txBody>
                    <a:bodyPr/>
                    <a:lstStyle/>
                    <a:p>
                      <a:pPr>
                        <a:buNone/>
                      </a:pPr>
                      <a:r>
                        <a:rPr lang="it-IT">
                          <a:effectLst/>
                          <a:latin typeface="Arial" panose="020B0604020202020204" pitchFamily="34" charset="0"/>
                        </a:rPr>
                        <a:t>RESET ENABLE</a:t>
                      </a: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buNone/>
                      </a:pPr>
                      <a:r>
                        <a:rPr lang="it-IT">
                          <a:effectLst/>
                          <a:latin typeface="Arial" panose="020B0604020202020204" pitchFamily="34" charset="0"/>
                        </a:rPr>
                        <a:t>66h</a:t>
                      </a: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buNone/>
                      </a:pPr>
                      <a:r>
                        <a:rPr lang="it-IT">
                          <a:effectLst/>
                          <a:latin typeface="Arial" panose="020B0604020202020204" pitchFamily="34" charset="0"/>
                        </a:rPr>
                        <a:t>1-0-0</a:t>
                      </a:r>
                      <a:br>
                        <a:rPr lang="it-IT">
                          <a:effectLst/>
                          <a:latin typeface="Arial" panose="020B0604020202020204" pitchFamily="34" charset="0"/>
                        </a:rPr>
                      </a:br>
                      <a:r>
                        <a:rPr lang="it-IT">
                          <a:effectLst/>
                          <a:latin typeface="Arial" panose="020B0604020202020204" pitchFamily="34" charset="0"/>
                        </a:rPr>
                        <a:t>2-0-0</a:t>
                      </a:r>
                      <a:br>
                        <a:rPr lang="it-IT">
                          <a:effectLst/>
                          <a:latin typeface="Arial" panose="020B0604020202020204" pitchFamily="34" charset="0"/>
                        </a:rPr>
                      </a:br>
                      <a:r>
                        <a:rPr lang="it-IT">
                          <a:effectLst/>
                          <a:latin typeface="Arial" panose="020B0604020202020204" pitchFamily="34" charset="0"/>
                        </a:rPr>
                        <a:t>4-0-0</a:t>
                      </a: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buNone/>
                      </a:pPr>
                      <a:r>
                        <a:rPr lang="it-IT">
                          <a:effectLst/>
                          <a:latin typeface="Arial" panose="020B0604020202020204" pitchFamily="34" charset="0"/>
                        </a:rPr>
                        <a:t>0</a:t>
                      </a: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buNone/>
                      </a:pPr>
                      <a:r>
                        <a:rPr lang="it-IT">
                          <a:effectLst/>
                          <a:latin typeface="Arial" panose="020B0604020202020204" pitchFamily="34" charset="0"/>
                        </a:rPr>
                        <a:t>0</a:t>
                      </a:r>
                      <a:br>
                        <a:rPr lang="it-IT">
                          <a:effectLst/>
                          <a:latin typeface="Arial" panose="020B0604020202020204" pitchFamily="34" charset="0"/>
                        </a:rPr>
                      </a:br>
                      <a:r>
                        <a:rPr lang="it-IT">
                          <a:effectLst/>
                          <a:latin typeface="Arial" panose="020B0604020202020204" pitchFamily="34" charset="0"/>
                        </a:rPr>
                        <a:t>0</a:t>
                      </a:r>
                      <a:br>
                        <a:rPr lang="it-IT">
                          <a:effectLst/>
                          <a:latin typeface="Arial" panose="020B0604020202020204" pitchFamily="34" charset="0"/>
                        </a:rPr>
                      </a:br>
                      <a:r>
                        <a:rPr lang="it-IT">
                          <a:effectLst/>
                          <a:latin typeface="Arial" panose="020B0604020202020204" pitchFamily="34" charset="0"/>
                        </a:rPr>
                        <a:t>0</a:t>
                      </a: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buNone/>
                      </a:pPr>
                      <a:r>
                        <a:rPr lang="it-IT">
                          <a:effectLst/>
                          <a:latin typeface="Arial" panose="020B0604020202020204" pitchFamily="34" charset="0"/>
                        </a:rPr>
                        <a:t>0</a:t>
                      </a: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endParaRPr lang="it-IT"/>
                    </a:p>
                  </a:txBody>
                  <a:tcP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10925">
                <a:tc>
                  <a:txBody>
                    <a:bodyPr/>
                    <a:lstStyle/>
                    <a:p>
                      <a:pPr>
                        <a:buNone/>
                      </a:pPr>
                      <a:r>
                        <a:rPr lang="it-IT">
                          <a:effectLst/>
                          <a:latin typeface="Arial" panose="020B0604020202020204" pitchFamily="34" charset="0"/>
                        </a:rPr>
                        <a:t>RESET MEMORY</a:t>
                      </a: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buNone/>
                      </a:pPr>
                      <a:r>
                        <a:rPr lang="it-IT">
                          <a:effectLst/>
                          <a:latin typeface="Arial" panose="020B0604020202020204" pitchFamily="34" charset="0"/>
                        </a:rPr>
                        <a:t>99h</a:t>
                      </a: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a:buNone/>
                      </a:pPr>
                      <a:r>
                        <a:rPr lang="it-IT">
                          <a:effectLst/>
                          <a:latin typeface="Arial" panose="020B0604020202020204" pitchFamily="34" charset="0"/>
                        </a:rPr>
                        <a:t>1-0-0</a:t>
                      </a:r>
                      <a:br>
                        <a:rPr lang="it-IT">
                          <a:effectLst/>
                          <a:latin typeface="Arial" panose="020B0604020202020204" pitchFamily="34" charset="0"/>
                        </a:rPr>
                      </a:br>
                      <a:r>
                        <a:rPr lang="it-IT">
                          <a:effectLst/>
                          <a:latin typeface="Arial" panose="020B0604020202020204" pitchFamily="34" charset="0"/>
                        </a:rPr>
                        <a:t>2-0-0</a:t>
                      </a:r>
                      <a:br>
                        <a:rPr lang="it-IT">
                          <a:effectLst/>
                          <a:latin typeface="Arial" panose="020B0604020202020204" pitchFamily="34" charset="0"/>
                        </a:rPr>
                      </a:br>
                      <a:r>
                        <a:rPr lang="it-IT">
                          <a:effectLst/>
                          <a:latin typeface="Arial" panose="020B0604020202020204" pitchFamily="34" charset="0"/>
                        </a:rPr>
                        <a:t>4-0-0</a:t>
                      </a: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a:buNone/>
                      </a:pPr>
                      <a:r>
                        <a:rPr lang="it-IT">
                          <a:effectLst/>
                          <a:latin typeface="Arial" panose="020B0604020202020204" pitchFamily="34" charset="0"/>
                        </a:rPr>
                        <a:t>0</a:t>
                      </a: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a:buNone/>
                      </a:pPr>
                      <a:r>
                        <a:rPr lang="it-IT">
                          <a:effectLst/>
                          <a:latin typeface="Arial" panose="020B0604020202020204" pitchFamily="34" charset="0"/>
                        </a:rPr>
                        <a:t>0</a:t>
                      </a:r>
                      <a:br>
                        <a:rPr lang="it-IT">
                          <a:effectLst/>
                          <a:latin typeface="Arial" panose="020B0604020202020204" pitchFamily="34" charset="0"/>
                        </a:rPr>
                      </a:br>
                      <a:r>
                        <a:rPr lang="it-IT">
                          <a:effectLst/>
                          <a:latin typeface="Arial" panose="020B0604020202020204" pitchFamily="34" charset="0"/>
                        </a:rPr>
                        <a:t>0</a:t>
                      </a:r>
                      <a:br>
                        <a:rPr lang="it-IT">
                          <a:effectLst/>
                          <a:latin typeface="Arial" panose="020B0604020202020204" pitchFamily="34" charset="0"/>
                        </a:rPr>
                      </a:br>
                      <a:r>
                        <a:rPr lang="it-IT">
                          <a:effectLst/>
                          <a:latin typeface="Arial" panose="020B0604020202020204" pitchFamily="34" charset="0"/>
                        </a:rPr>
                        <a:t>0</a:t>
                      </a: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a:buNone/>
                      </a:pPr>
                      <a:r>
                        <a:rPr lang="it-IT">
                          <a:effectLst/>
                          <a:latin typeface="Arial" panose="020B0604020202020204" pitchFamily="34" charset="0"/>
                        </a:rPr>
                        <a:t>0</a:t>
                      </a: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a:buNone/>
                      </a:pPr>
                      <a:r>
                        <a:rPr lang="it-IT">
                          <a:effectLst/>
                          <a:latin typeface="Arial" panose="020B0604020202020204" pitchFamily="34" charset="0"/>
                        </a:rPr>
                        <a:t>-</a:t>
                      </a: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extLst>
                  <a:ext uri="{0D108BD9-81ED-4DB2-BD59-A6C34878D82A}">
                    <a16:rowId xmlns:a16="http://schemas.microsoft.com/office/drawing/2014/main" val="10004"/>
                  </a:ext>
                </a:extLst>
              </a:tr>
              <a:tr h="410925">
                <a:tc>
                  <a:txBody>
                    <a:bodyPr/>
                    <a:lstStyle/>
                    <a:p>
                      <a:pPr>
                        <a:buNone/>
                      </a:pPr>
                      <a:r>
                        <a:rPr lang="it-IT">
                          <a:effectLst/>
                          <a:latin typeface="Arial" panose="020B0604020202020204" pitchFamily="34" charset="0"/>
                        </a:rPr>
                        <a:t>READ ID Operations</a:t>
                      </a: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buNone/>
                      </a:pPr>
                      <a:endParaRPr lang="it-IT">
                        <a:effectLst/>
                        <a:latin typeface="Arial" panose="020B0604020202020204" pitchFamily="34" charset="0"/>
                      </a:endParaRP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buNone/>
                      </a:pPr>
                      <a:endParaRPr lang="it-IT">
                        <a:effectLst/>
                        <a:latin typeface="Arial" panose="020B0604020202020204" pitchFamily="34" charset="0"/>
                      </a:endParaRP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buNone/>
                      </a:pPr>
                      <a:endParaRPr lang="it-IT">
                        <a:effectLst/>
                        <a:latin typeface="Arial" panose="020B0604020202020204" pitchFamily="34" charset="0"/>
                      </a:endParaRP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buNone/>
                      </a:pPr>
                      <a:endParaRPr lang="it-IT">
                        <a:effectLst/>
                        <a:latin typeface="Arial" panose="020B0604020202020204" pitchFamily="34" charset="0"/>
                      </a:endParaRP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buNone/>
                      </a:pPr>
                      <a:endParaRPr lang="it-IT">
                        <a:effectLst/>
                        <a:latin typeface="Arial" panose="020B0604020202020204" pitchFamily="34" charset="0"/>
                      </a:endParaRP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endParaRPr lang="it-IT"/>
                    </a:p>
                  </a:txBody>
                  <a:tcP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10925">
                <a:tc>
                  <a:txBody>
                    <a:bodyPr/>
                    <a:lstStyle/>
                    <a:p>
                      <a:pPr>
                        <a:buNone/>
                      </a:pPr>
                      <a:r>
                        <a:rPr lang="it-IT">
                          <a:effectLst/>
                          <a:latin typeface="Arial" panose="020B0604020202020204" pitchFamily="34" charset="0"/>
                        </a:rPr>
                        <a:t>READ ID</a:t>
                      </a: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buNone/>
                      </a:pPr>
                      <a:r>
                        <a:rPr lang="it-IT">
                          <a:effectLst/>
                          <a:latin typeface="Arial" panose="020B0604020202020204" pitchFamily="34" charset="0"/>
                        </a:rPr>
                        <a:t>9E/9Fh</a:t>
                      </a: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a:buNone/>
                      </a:pPr>
                      <a:r>
                        <a:rPr lang="it-IT">
                          <a:effectLst/>
                          <a:latin typeface="Arial" panose="020B0604020202020204" pitchFamily="34" charset="0"/>
                        </a:rPr>
                        <a:t>1-0-1</a:t>
                      </a: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a:buNone/>
                      </a:pPr>
                      <a:r>
                        <a:rPr lang="it-IT">
                          <a:effectLst/>
                          <a:latin typeface="Arial" panose="020B0604020202020204" pitchFamily="34" charset="0"/>
                        </a:rPr>
                        <a:t>0</a:t>
                      </a: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a:buNone/>
                      </a:pPr>
                      <a:r>
                        <a:rPr lang="it-IT">
                          <a:effectLst/>
                          <a:latin typeface="Arial" panose="020B0604020202020204" pitchFamily="34" charset="0"/>
                        </a:rPr>
                        <a:t>0</a:t>
                      </a: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a:buNone/>
                      </a:pPr>
                      <a:r>
                        <a:rPr lang="it-IT">
                          <a:effectLst/>
                          <a:latin typeface="Arial" panose="020B0604020202020204" pitchFamily="34" charset="0"/>
                        </a:rPr>
                        <a:t>1 to 20</a:t>
                      </a: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endParaRPr lang="it-IT"/>
                    </a:p>
                  </a:txBody>
                  <a:tcP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extLst>
                  <a:ext uri="{0D108BD9-81ED-4DB2-BD59-A6C34878D82A}">
                    <a16:rowId xmlns:a16="http://schemas.microsoft.com/office/drawing/2014/main" val="10006"/>
                  </a:ext>
                </a:extLst>
              </a:tr>
              <a:tr h="410925">
                <a:tc>
                  <a:txBody>
                    <a:bodyPr/>
                    <a:lstStyle/>
                    <a:p>
                      <a:pPr>
                        <a:buNone/>
                      </a:pPr>
                      <a:r>
                        <a:rPr lang="it-IT">
                          <a:effectLst/>
                          <a:latin typeface="Arial" panose="020B0604020202020204" pitchFamily="34" charset="0"/>
                        </a:rPr>
                        <a:t>MULTIPLE VO READ ID</a:t>
                      </a: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buNone/>
                      </a:pPr>
                      <a:r>
                        <a:rPr lang="it-IT">
                          <a:effectLst/>
                          <a:latin typeface="Arial" panose="020B0604020202020204" pitchFamily="34" charset="0"/>
                        </a:rPr>
                        <a:t>AFh</a:t>
                      </a: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buNone/>
                      </a:pPr>
                      <a:r>
                        <a:rPr lang="it-IT">
                          <a:effectLst/>
                          <a:latin typeface="Arial" panose="020B0604020202020204" pitchFamily="34" charset="0"/>
                        </a:rPr>
                        <a:t>1.0.1</a:t>
                      </a:r>
                      <a:br>
                        <a:rPr lang="it-IT">
                          <a:effectLst/>
                          <a:latin typeface="Arial" panose="020B0604020202020204" pitchFamily="34" charset="0"/>
                        </a:rPr>
                      </a:br>
                      <a:r>
                        <a:rPr lang="it-IT">
                          <a:effectLst/>
                          <a:latin typeface="Arial" panose="020B0604020202020204" pitchFamily="34" charset="0"/>
                        </a:rPr>
                        <a:t>2.0.2</a:t>
                      </a: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buNone/>
                      </a:pPr>
                      <a:endParaRPr lang="it-IT">
                        <a:effectLst/>
                        <a:latin typeface="Arial" panose="020B0604020202020204" pitchFamily="34" charset="0"/>
                      </a:endParaRP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buNone/>
                      </a:pPr>
                      <a:endParaRPr lang="it-IT">
                        <a:effectLst/>
                        <a:latin typeface="Arial" panose="020B0604020202020204" pitchFamily="34" charset="0"/>
                      </a:endParaRP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buNone/>
                      </a:pPr>
                      <a:r>
                        <a:rPr lang="it-IT">
                          <a:effectLst/>
                          <a:latin typeface="Arial" panose="020B0604020202020204" pitchFamily="34" charset="0"/>
                        </a:rPr>
                        <a:t>1 to 20</a:t>
                      </a:r>
                    </a:p>
                  </a:txBody>
                  <a:tcPr marL="25400" marR="254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endParaRPr lang="it-IT" dirty="0"/>
                    </a:p>
                  </a:txBody>
                  <a:tcP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2233107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893"/>
        <p:cNvGrpSpPr/>
        <p:nvPr/>
      </p:nvGrpSpPr>
      <p:grpSpPr>
        <a:xfrm>
          <a:off x="0" y="0"/>
          <a:ext cx="0" cy="0"/>
          <a:chOff x="0" y="0"/>
          <a:chExt cx="0" cy="0"/>
        </a:xfrm>
      </p:grpSpPr>
      <p:sp>
        <p:nvSpPr>
          <p:cNvPr id="894" name="Google Shape;894;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a:t>
            </a:r>
            <a:endParaRPr/>
          </a:p>
        </p:txBody>
      </p:sp>
      <p:graphicFrame>
        <p:nvGraphicFramePr>
          <p:cNvPr id="895" name="Google Shape;895;p40"/>
          <p:cNvGraphicFramePr/>
          <p:nvPr>
            <p:extLst>
              <p:ext uri="{D42A27DB-BD31-4B8C-83A1-F6EECF244321}">
                <p14:modId xmlns:p14="http://schemas.microsoft.com/office/powerpoint/2010/main" val="4158364876"/>
              </p:ext>
            </p:extLst>
          </p:nvPr>
        </p:nvGraphicFramePr>
        <p:xfrm>
          <a:off x="850900" y="1314010"/>
          <a:ext cx="7572963" cy="3287945"/>
        </p:xfrm>
        <a:graphic>
          <a:graphicData uri="http://schemas.openxmlformats.org/drawingml/2006/table">
            <a:tbl>
              <a:tblPr>
                <a:noFill/>
                <a:tableStyleId>{454340A9-5D6E-4903-BDE9-3EB5DD052AD8}</a:tableStyleId>
              </a:tblPr>
              <a:tblGrid>
                <a:gridCol w="886113">
                  <a:extLst>
                    <a:ext uri="{9D8B030D-6E8A-4147-A177-3AD203B41FA5}">
                      <a16:colId xmlns:a16="http://schemas.microsoft.com/office/drawing/2014/main" val="20000"/>
                    </a:ext>
                  </a:extLst>
                </a:gridCol>
                <a:gridCol w="1114475">
                  <a:extLst>
                    <a:ext uri="{9D8B030D-6E8A-4147-A177-3AD203B41FA5}">
                      <a16:colId xmlns:a16="http://schemas.microsoft.com/office/drawing/2014/main" val="20001"/>
                    </a:ext>
                  </a:extLst>
                </a:gridCol>
                <a:gridCol w="1114475">
                  <a:extLst>
                    <a:ext uri="{9D8B030D-6E8A-4147-A177-3AD203B41FA5}">
                      <a16:colId xmlns:a16="http://schemas.microsoft.com/office/drawing/2014/main" val="20002"/>
                    </a:ext>
                  </a:extLst>
                </a:gridCol>
                <a:gridCol w="1114475">
                  <a:extLst>
                    <a:ext uri="{9D8B030D-6E8A-4147-A177-3AD203B41FA5}">
                      <a16:colId xmlns:a16="http://schemas.microsoft.com/office/drawing/2014/main" val="20003"/>
                    </a:ext>
                  </a:extLst>
                </a:gridCol>
                <a:gridCol w="1114475">
                  <a:extLst>
                    <a:ext uri="{9D8B030D-6E8A-4147-A177-3AD203B41FA5}">
                      <a16:colId xmlns:a16="http://schemas.microsoft.com/office/drawing/2014/main" val="20004"/>
                    </a:ext>
                  </a:extLst>
                </a:gridCol>
                <a:gridCol w="1114475">
                  <a:extLst>
                    <a:ext uri="{9D8B030D-6E8A-4147-A177-3AD203B41FA5}">
                      <a16:colId xmlns:a16="http://schemas.microsoft.com/office/drawing/2014/main" val="20005"/>
                    </a:ext>
                  </a:extLst>
                </a:gridCol>
                <a:gridCol w="1114475">
                  <a:extLst>
                    <a:ext uri="{9D8B030D-6E8A-4147-A177-3AD203B41FA5}">
                      <a16:colId xmlns:a16="http://schemas.microsoft.com/office/drawing/2014/main" val="20006"/>
                    </a:ext>
                  </a:extLst>
                </a:gridCol>
              </a:tblGrid>
              <a:tr h="404925">
                <a:tc>
                  <a:txBody>
                    <a:bodyPr/>
                    <a:lstStyle/>
                    <a:p>
                      <a:pPr marL="0" lvl="0" indent="0" algn="l" rtl="0">
                        <a:spcBef>
                          <a:spcPts val="0"/>
                        </a:spcBef>
                        <a:spcAft>
                          <a:spcPts val="0"/>
                        </a:spcAft>
                        <a:buNone/>
                      </a:pPr>
                      <a:endParaRPr sz="1800" dirty="0">
                        <a:solidFill>
                          <a:schemeClr val="dk1"/>
                        </a:solidFill>
                        <a:latin typeface="Oxanium SemiBold"/>
                        <a:ea typeface="Oxanium SemiBold"/>
                        <a:cs typeface="Oxanium SemiBold"/>
                        <a:sym typeface="Oxanium SemiBold"/>
                      </a:endParaRPr>
                    </a:p>
                  </a:txBody>
                  <a:tcPr marL="91425" marR="91425" marT="68575" marB="6857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Oxanium SemiBold"/>
                          <a:ea typeface="Oxanium SemiBold"/>
                          <a:cs typeface="Oxanium SemiBold"/>
                          <a:sym typeface="Oxanium SemiBold"/>
                        </a:rPr>
                        <a:t>Team A</a:t>
                      </a:r>
                      <a:endParaRPr sz="1800">
                        <a:solidFill>
                          <a:schemeClr val="dk1"/>
                        </a:solidFill>
                        <a:latin typeface="Oxanium SemiBold"/>
                        <a:ea typeface="Oxanium SemiBold"/>
                        <a:cs typeface="Oxanium SemiBold"/>
                        <a:sym typeface="Oxanium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800">
                          <a:solidFill>
                            <a:schemeClr val="dk1"/>
                          </a:solidFill>
                          <a:latin typeface="Oxanium SemiBold"/>
                          <a:ea typeface="Oxanium SemiBold"/>
                          <a:cs typeface="Oxanium SemiBold"/>
                          <a:sym typeface="Oxanium SemiBold"/>
                        </a:rPr>
                        <a:t>Team B</a:t>
                      </a:r>
                      <a:endParaRPr sz="1800">
                        <a:solidFill>
                          <a:schemeClr val="dk1"/>
                        </a:solidFill>
                        <a:latin typeface="Oxanium SemiBold"/>
                        <a:ea typeface="Oxanium SemiBold"/>
                        <a:cs typeface="Oxanium SemiBold"/>
                        <a:sym typeface="Oxanium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Clr>
                          <a:srgbClr val="000000"/>
                        </a:buClr>
                        <a:buSzPts val="1100"/>
                        <a:buFont typeface="Arial"/>
                        <a:buNone/>
                      </a:pPr>
                      <a:r>
                        <a:rPr lang="en" sz="1800">
                          <a:solidFill>
                            <a:schemeClr val="dk1"/>
                          </a:solidFill>
                          <a:latin typeface="Oxanium SemiBold"/>
                          <a:ea typeface="Oxanium SemiBold"/>
                          <a:cs typeface="Oxanium SemiBold"/>
                          <a:sym typeface="Oxanium SemiBold"/>
                        </a:rPr>
                        <a:t>Team C</a:t>
                      </a:r>
                      <a:endParaRPr sz="1800">
                        <a:solidFill>
                          <a:schemeClr val="dk1"/>
                        </a:solidFill>
                        <a:latin typeface="Oxanium SemiBold"/>
                        <a:ea typeface="Oxanium SemiBold"/>
                        <a:cs typeface="Oxanium SemiBold"/>
                        <a:sym typeface="Oxanium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800">
                          <a:solidFill>
                            <a:schemeClr val="dk1"/>
                          </a:solidFill>
                          <a:latin typeface="Oxanium SemiBold"/>
                          <a:ea typeface="Oxanium SemiBold"/>
                          <a:cs typeface="Oxanium SemiBold"/>
                          <a:sym typeface="Oxanium SemiBold"/>
                        </a:rPr>
                        <a:t>Team D</a:t>
                      </a:r>
                      <a:endParaRPr sz="1800">
                        <a:solidFill>
                          <a:schemeClr val="dk1"/>
                        </a:solidFill>
                        <a:latin typeface="Oxanium SemiBold"/>
                        <a:ea typeface="Oxanium SemiBold"/>
                        <a:cs typeface="Oxanium SemiBold"/>
                        <a:sym typeface="Oxanium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800">
                          <a:solidFill>
                            <a:schemeClr val="dk1"/>
                          </a:solidFill>
                          <a:latin typeface="Oxanium SemiBold"/>
                          <a:ea typeface="Oxanium SemiBold"/>
                          <a:cs typeface="Oxanium SemiBold"/>
                          <a:sym typeface="Oxanium SemiBold"/>
                        </a:rPr>
                        <a:t>Team E</a:t>
                      </a:r>
                      <a:endParaRPr sz="1800">
                        <a:solidFill>
                          <a:schemeClr val="dk1"/>
                        </a:solidFill>
                        <a:latin typeface="Oxanium SemiBold"/>
                        <a:ea typeface="Oxanium SemiBold"/>
                        <a:cs typeface="Oxanium SemiBold"/>
                        <a:sym typeface="Oxanium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800">
                          <a:solidFill>
                            <a:schemeClr val="dk1"/>
                          </a:solidFill>
                          <a:latin typeface="Oxanium SemiBold"/>
                          <a:ea typeface="Oxanium SemiBold"/>
                          <a:cs typeface="Oxanium SemiBold"/>
                          <a:sym typeface="Oxanium SemiBold"/>
                        </a:rPr>
                        <a:t>Team F</a:t>
                      </a:r>
                      <a:endParaRPr sz="1800">
                        <a:solidFill>
                          <a:schemeClr val="dk1"/>
                        </a:solidFill>
                        <a:latin typeface="Oxanium SemiBold"/>
                        <a:ea typeface="Oxanium SemiBold"/>
                        <a:cs typeface="Oxanium SemiBold"/>
                        <a:sym typeface="Oxanium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410925">
                <a:tc>
                  <a:txBody>
                    <a:bodyPr/>
                    <a:lstStyle/>
                    <a:p>
                      <a:pPr marL="0" lvl="0" indent="0" algn="l" rtl="0">
                        <a:spcBef>
                          <a:spcPts val="0"/>
                        </a:spcBef>
                        <a:spcAft>
                          <a:spcPts val="0"/>
                        </a:spcAft>
                        <a:buNone/>
                      </a:pPr>
                      <a:r>
                        <a:rPr lang="en" dirty="0">
                          <a:solidFill>
                            <a:schemeClr val="dk1"/>
                          </a:solidFill>
                          <a:latin typeface="Oxanium SemiBold"/>
                          <a:ea typeface="Oxanium SemiBold"/>
                          <a:cs typeface="Oxanium SemiBold"/>
                          <a:sym typeface="Oxanium SemiBold"/>
                        </a:rPr>
                        <a:t>Mercury</a:t>
                      </a:r>
                      <a:endParaRPr dirty="0">
                        <a:solidFill>
                          <a:schemeClr val="dk1"/>
                        </a:solidFill>
                        <a:latin typeface="Oxanium SemiBold"/>
                        <a:ea typeface="Oxanium SemiBold"/>
                        <a:cs typeface="Oxanium SemiBold"/>
                        <a:sym typeface="Oxanium SemiBol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10925">
                <a:tc>
                  <a:txBody>
                    <a:bodyPr/>
                    <a:lstStyle/>
                    <a:p>
                      <a:pPr marL="0" lvl="0" indent="0" algn="l" rtl="0">
                        <a:spcBef>
                          <a:spcPts val="0"/>
                        </a:spcBef>
                        <a:spcAft>
                          <a:spcPts val="0"/>
                        </a:spcAft>
                        <a:buNone/>
                      </a:pPr>
                      <a:r>
                        <a:rPr lang="en">
                          <a:solidFill>
                            <a:schemeClr val="dk1"/>
                          </a:solidFill>
                          <a:latin typeface="Oxanium SemiBold"/>
                          <a:ea typeface="Oxanium SemiBold"/>
                          <a:cs typeface="Oxanium SemiBold"/>
                          <a:sym typeface="Oxanium SemiBold"/>
                        </a:rPr>
                        <a:t>Mars</a:t>
                      </a:r>
                      <a:endParaRPr>
                        <a:solidFill>
                          <a:schemeClr val="dk1"/>
                        </a:solidFill>
                        <a:latin typeface="Oxanium SemiBold"/>
                        <a:ea typeface="Oxanium SemiBold"/>
                        <a:cs typeface="Oxanium SemiBold"/>
                        <a:sym typeface="Oxanium SemiBol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extLst>
                  <a:ext uri="{0D108BD9-81ED-4DB2-BD59-A6C34878D82A}">
                    <a16:rowId xmlns:a16="http://schemas.microsoft.com/office/drawing/2014/main" val="10002"/>
                  </a:ext>
                </a:extLst>
              </a:tr>
              <a:tr h="410925">
                <a:tc>
                  <a:txBody>
                    <a:bodyPr/>
                    <a:lstStyle/>
                    <a:p>
                      <a:pPr marL="0" lvl="0" indent="0" algn="l" rtl="0">
                        <a:spcBef>
                          <a:spcPts val="0"/>
                        </a:spcBef>
                        <a:spcAft>
                          <a:spcPts val="0"/>
                        </a:spcAft>
                        <a:buNone/>
                      </a:pPr>
                      <a:r>
                        <a:rPr lang="en">
                          <a:solidFill>
                            <a:schemeClr val="dk1"/>
                          </a:solidFill>
                          <a:latin typeface="Oxanium SemiBold"/>
                          <a:ea typeface="Oxanium SemiBold"/>
                          <a:cs typeface="Oxanium SemiBold"/>
                          <a:sym typeface="Oxanium SemiBold"/>
                        </a:rPr>
                        <a:t>Saturn</a:t>
                      </a:r>
                      <a:endParaRPr>
                        <a:solidFill>
                          <a:schemeClr val="dk1"/>
                        </a:solidFill>
                        <a:latin typeface="Oxanium SemiBold"/>
                        <a:ea typeface="Oxanium SemiBold"/>
                        <a:cs typeface="Oxanium SemiBold"/>
                        <a:sym typeface="Oxanium SemiBol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10925">
                <a:tc>
                  <a:txBody>
                    <a:bodyPr/>
                    <a:lstStyle/>
                    <a:p>
                      <a:pPr marL="0" lvl="0" indent="0" algn="l" rtl="0">
                        <a:spcBef>
                          <a:spcPts val="0"/>
                        </a:spcBef>
                        <a:spcAft>
                          <a:spcPts val="0"/>
                        </a:spcAft>
                        <a:buNone/>
                      </a:pPr>
                      <a:r>
                        <a:rPr lang="en">
                          <a:solidFill>
                            <a:schemeClr val="dk1"/>
                          </a:solidFill>
                          <a:latin typeface="Oxanium SemiBold"/>
                          <a:ea typeface="Oxanium SemiBold"/>
                          <a:cs typeface="Oxanium SemiBold"/>
                          <a:sym typeface="Oxanium SemiBold"/>
                        </a:rPr>
                        <a:t>Venus</a:t>
                      </a:r>
                      <a:endParaRPr>
                        <a:solidFill>
                          <a:schemeClr val="dk1"/>
                        </a:solidFill>
                        <a:latin typeface="Oxanium SemiBold"/>
                        <a:ea typeface="Oxanium SemiBold"/>
                        <a:cs typeface="Oxanium SemiBold"/>
                        <a:sym typeface="Oxanium SemiBol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extLst>
                  <a:ext uri="{0D108BD9-81ED-4DB2-BD59-A6C34878D82A}">
                    <a16:rowId xmlns:a16="http://schemas.microsoft.com/office/drawing/2014/main" val="10004"/>
                  </a:ext>
                </a:extLst>
              </a:tr>
              <a:tr h="410925">
                <a:tc>
                  <a:txBody>
                    <a:bodyPr/>
                    <a:lstStyle/>
                    <a:p>
                      <a:pPr marL="0" lvl="0" indent="0" algn="l" rtl="0">
                        <a:spcBef>
                          <a:spcPts val="0"/>
                        </a:spcBef>
                        <a:spcAft>
                          <a:spcPts val="0"/>
                        </a:spcAft>
                        <a:buNone/>
                      </a:pPr>
                      <a:r>
                        <a:rPr lang="en">
                          <a:solidFill>
                            <a:schemeClr val="dk1"/>
                          </a:solidFill>
                          <a:latin typeface="Oxanium SemiBold"/>
                          <a:ea typeface="Oxanium SemiBold"/>
                          <a:cs typeface="Oxanium SemiBold"/>
                          <a:sym typeface="Oxanium SemiBold"/>
                        </a:rPr>
                        <a:t>Jupiter</a:t>
                      </a:r>
                      <a:endParaRPr>
                        <a:solidFill>
                          <a:schemeClr val="dk1"/>
                        </a:solidFill>
                        <a:latin typeface="Oxanium SemiBold"/>
                        <a:ea typeface="Oxanium SemiBold"/>
                        <a:cs typeface="Oxanium SemiBold"/>
                        <a:sym typeface="Oxanium SemiBol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10925">
                <a:tc>
                  <a:txBody>
                    <a:bodyPr/>
                    <a:lstStyle/>
                    <a:p>
                      <a:pPr marL="0" lvl="0" indent="0" algn="l" rtl="0">
                        <a:spcBef>
                          <a:spcPts val="0"/>
                        </a:spcBef>
                        <a:spcAft>
                          <a:spcPts val="0"/>
                        </a:spcAft>
                        <a:buNone/>
                      </a:pPr>
                      <a:r>
                        <a:rPr lang="en">
                          <a:solidFill>
                            <a:schemeClr val="dk1"/>
                          </a:solidFill>
                          <a:latin typeface="Oxanium SemiBold"/>
                          <a:ea typeface="Oxanium SemiBold"/>
                          <a:cs typeface="Oxanium SemiBold"/>
                          <a:sym typeface="Oxanium SemiBold"/>
                        </a:rPr>
                        <a:t>Earth</a:t>
                      </a:r>
                      <a:endParaRPr>
                        <a:solidFill>
                          <a:schemeClr val="dk1"/>
                        </a:solidFill>
                        <a:latin typeface="Oxanium SemiBold"/>
                        <a:ea typeface="Oxanium SemiBold"/>
                        <a:cs typeface="Oxanium SemiBold"/>
                        <a:sym typeface="Oxanium SemiBol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100" dirty="0">
                          <a:solidFill>
                            <a:schemeClr val="dk1"/>
                          </a:solidFill>
                          <a:latin typeface="Nunito"/>
                          <a:ea typeface="Nunito"/>
                          <a:cs typeface="Nunito"/>
                          <a:sym typeface="Nunito"/>
                        </a:rPr>
                        <a:t>XX</a:t>
                      </a:r>
                      <a:endParaRPr sz="1100" dirty="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extLst>
                  <a:ext uri="{0D108BD9-81ED-4DB2-BD59-A6C34878D82A}">
                    <a16:rowId xmlns:a16="http://schemas.microsoft.com/office/drawing/2014/main" val="10006"/>
                  </a:ext>
                </a:extLst>
              </a:tr>
              <a:tr h="410925">
                <a:tc>
                  <a:txBody>
                    <a:bodyPr/>
                    <a:lstStyle/>
                    <a:p>
                      <a:pPr marL="0" lvl="0" indent="0" algn="l" rtl="0">
                        <a:spcBef>
                          <a:spcPts val="0"/>
                        </a:spcBef>
                        <a:spcAft>
                          <a:spcPts val="0"/>
                        </a:spcAft>
                        <a:buNone/>
                      </a:pPr>
                      <a:r>
                        <a:rPr lang="en">
                          <a:solidFill>
                            <a:schemeClr val="dk1"/>
                          </a:solidFill>
                          <a:latin typeface="Oxanium SemiBold"/>
                          <a:ea typeface="Oxanium SemiBold"/>
                          <a:cs typeface="Oxanium SemiBold"/>
                          <a:sym typeface="Oxanium SemiBold"/>
                        </a:rPr>
                        <a:t>Moon</a:t>
                      </a:r>
                      <a:endParaRPr>
                        <a:solidFill>
                          <a:schemeClr val="dk1"/>
                        </a:solidFill>
                        <a:latin typeface="Oxanium SemiBold"/>
                        <a:ea typeface="Oxanium SemiBold"/>
                        <a:cs typeface="Oxanium SemiBold"/>
                        <a:sym typeface="Oxanium SemiBol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Nunito"/>
                          <a:ea typeface="Nunito"/>
                          <a:cs typeface="Nunito"/>
                          <a:sym typeface="Nunito"/>
                        </a:rPr>
                        <a:t>XX</a:t>
                      </a:r>
                      <a:endParaRPr sz="11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solidFill>
                            <a:schemeClr val="dk1"/>
                          </a:solidFill>
                          <a:latin typeface="Nunito"/>
                          <a:ea typeface="Nunito"/>
                          <a:cs typeface="Nunito"/>
                          <a:sym typeface="Nunito"/>
                        </a:rPr>
                        <a:t>XX</a:t>
                      </a:r>
                      <a:endParaRPr sz="1100" dirty="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899"/>
        <p:cNvGrpSpPr/>
        <p:nvPr/>
      </p:nvGrpSpPr>
      <p:grpSpPr>
        <a:xfrm>
          <a:off x="0" y="0"/>
          <a:ext cx="0" cy="0"/>
          <a:chOff x="0" y="0"/>
          <a:chExt cx="0" cy="0"/>
        </a:xfrm>
      </p:grpSpPr>
      <p:sp>
        <p:nvSpPr>
          <p:cNvPr id="900" name="Google Shape;900;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Timeline</a:t>
            </a:r>
            <a:endParaRPr/>
          </a:p>
        </p:txBody>
      </p:sp>
      <p:sp>
        <p:nvSpPr>
          <p:cNvPr id="901" name="Google Shape;901;p41"/>
          <p:cNvSpPr/>
          <p:nvPr/>
        </p:nvSpPr>
        <p:spPr>
          <a:xfrm>
            <a:off x="15311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1"/>
          <p:cNvSpPr/>
          <p:nvPr/>
        </p:nvSpPr>
        <p:spPr>
          <a:xfrm>
            <a:off x="34950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1"/>
          <p:cNvSpPr/>
          <p:nvPr/>
        </p:nvSpPr>
        <p:spPr>
          <a:xfrm>
            <a:off x="54589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1"/>
          <p:cNvSpPr/>
          <p:nvPr/>
        </p:nvSpPr>
        <p:spPr>
          <a:xfrm>
            <a:off x="74228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1"/>
          <p:cNvSpPr txBox="1"/>
          <p:nvPr/>
        </p:nvSpPr>
        <p:spPr>
          <a:xfrm flipH="1">
            <a:off x="713125" y="1862575"/>
            <a:ext cx="1812300" cy="37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Nunito"/>
                <a:ea typeface="Nunito"/>
                <a:cs typeface="Nunito"/>
                <a:sym typeface="Nunito"/>
              </a:rPr>
              <a:t>Venus is a hot planet</a:t>
            </a:r>
            <a:endParaRPr sz="2400" b="1">
              <a:solidFill>
                <a:srgbClr val="191919"/>
              </a:solidFill>
              <a:latin typeface="Nunito"/>
              <a:ea typeface="Nunito"/>
              <a:cs typeface="Nunito"/>
              <a:sym typeface="Nunito"/>
            </a:endParaRPr>
          </a:p>
        </p:txBody>
      </p:sp>
      <p:sp>
        <p:nvSpPr>
          <p:cNvPr id="906" name="Google Shape;906;p41"/>
          <p:cNvSpPr txBox="1"/>
          <p:nvPr/>
        </p:nvSpPr>
        <p:spPr>
          <a:xfrm flipH="1">
            <a:off x="2677025" y="1862575"/>
            <a:ext cx="1812300" cy="37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Nunito"/>
                <a:ea typeface="Nunito"/>
                <a:cs typeface="Nunito"/>
                <a:sym typeface="Nunito"/>
              </a:rPr>
              <a:t>Mercury is very small</a:t>
            </a:r>
            <a:endParaRPr sz="2400" b="1">
              <a:solidFill>
                <a:srgbClr val="191919"/>
              </a:solidFill>
              <a:latin typeface="Nunito"/>
              <a:ea typeface="Nunito"/>
              <a:cs typeface="Nunito"/>
              <a:sym typeface="Nunito"/>
            </a:endParaRPr>
          </a:p>
        </p:txBody>
      </p:sp>
      <p:sp>
        <p:nvSpPr>
          <p:cNvPr id="907" name="Google Shape;907;p41"/>
          <p:cNvSpPr txBox="1"/>
          <p:nvPr/>
        </p:nvSpPr>
        <p:spPr>
          <a:xfrm flipH="1">
            <a:off x="4640925" y="1862575"/>
            <a:ext cx="1812300" cy="37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Nunito"/>
                <a:ea typeface="Nunito"/>
                <a:cs typeface="Nunito"/>
                <a:sym typeface="Nunito"/>
              </a:rPr>
              <a:t>Mars is made of basalt</a:t>
            </a:r>
            <a:endParaRPr sz="2400" b="1">
              <a:solidFill>
                <a:srgbClr val="191919"/>
              </a:solidFill>
              <a:latin typeface="Nunito"/>
              <a:ea typeface="Nunito"/>
              <a:cs typeface="Nunito"/>
              <a:sym typeface="Nunito"/>
            </a:endParaRPr>
          </a:p>
        </p:txBody>
      </p:sp>
      <p:sp>
        <p:nvSpPr>
          <p:cNvPr id="908" name="Google Shape;908;p41"/>
          <p:cNvSpPr txBox="1"/>
          <p:nvPr/>
        </p:nvSpPr>
        <p:spPr>
          <a:xfrm flipH="1">
            <a:off x="6604825" y="1862575"/>
            <a:ext cx="1812300" cy="37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Nunito"/>
                <a:ea typeface="Nunito"/>
                <a:cs typeface="Nunito"/>
                <a:sym typeface="Nunito"/>
              </a:rPr>
              <a:t>Jupiter is a gas giant</a:t>
            </a:r>
            <a:endParaRPr sz="2400" b="1">
              <a:solidFill>
                <a:srgbClr val="191919"/>
              </a:solidFill>
              <a:latin typeface="Nunito"/>
              <a:ea typeface="Nunito"/>
              <a:cs typeface="Nunito"/>
              <a:sym typeface="Nunito"/>
            </a:endParaRPr>
          </a:p>
        </p:txBody>
      </p:sp>
      <p:cxnSp>
        <p:nvCxnSpPr>
          <p:cNvPr id="909" name="Google Shape;909;p41"/>
          <p:cNvCxnSpPr>
            <a:stCxn id="901" idx="3"/>
            <a:endCxn id="902" idx="1"/>
          </p:cNvCxnSpPr>
          <p:nvPr/>
        </p:nvCxnSpPr>
        <p:spPr>
          <a:xfrm>
            <a:off x="1707525" y="1449900"/>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910" name="Google Shape;910;p41"/>
          <p:cNvCxnSpPr>
            <a:stCxn id="902" idx="3"/>
            <a:endCxn id="903" idx="1"/>
          </p:cNvCxnSpPr>
          <p:nvPr/>
        </p:nvCxnSpPr>
        <p:spPr>
          <a:xfrm>
            <a:off x="3671425" y="1449900"/>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911" name="Google Shape;911;p41"/>
          <p:cNvCxnSpPr>
            <a:stCxn id="903" idx="3"/>
            <a:endCxn id="904" idx="1"/>
          </p:cNvCxnSpPr>
          <p:nvPr/>
        </p:nvCxnSpPr>
        <p:spPr>
          <a:xfrm>
            <a:off x="5635325" y="1449900"/>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912" name="Google Shape;912;p41"/>
          <p:cNvCxnSpPr>
            <a:stCxn id="903" idx="2"/>
            <a:endCxn id="907" idx="0"/>
          </p:cNvCxnSpPr>
          <p:nvPr/>
        </p:nvCxnSpPr>
        <p:spPr>
          <a:xfrm>
            <a:off x="5547125" y="1538100"/>
            <a:ext cx="0" cy="324600"/>
          </a:xfrm>
          <a:prstGeom prst="straightConnector1">
            <a:avLst/>
          </a:prstGeom>
          <a:noFill/>
          <a:ln w="9525" cap="flat" cmpd="sng">
            <a:solidFill>
              <a:schemeClr val="dk1"/>
            </a:solidFill>
            <a:prstDash val="solid"/>
            <a:round/>
            <a:headEnd type="none" w="med" len="med"/>
            <a:tailEnd type="none" w="med" len="med"/>
          </a:ln>
        </p:spPr>
      </p:cxnSp>
      <p:cxnSp>
        <p:nvCxnSpPr>
          <p:cNvPr id="913" name="Google Shape;913;p41"/>
          <p:cNvCxnSpPr>
            <a:stCxn id="904" idx="2"/>
            <a:endCxn id="908" idx="0"/>
          </p:cNvCxnSpPr>
          <p:nvPr/>
        </p:nvCxnSpPr>
        <p:spPr>
          <a:xfrm>
            <a:off x="7511025" y="1538100"/>
            <a:ext cx="0" cy="324600"/>
          </a:xfrm>
          <a:prstGeom prst="straightConnector1">
            <a:avLst/>
          </a:prstGeom>
          <a:noFill/>
          <a:ln w="9525" cap="flat" cmpd="sng">
            <a:solidFill>
              <a:schemeClr val="dk1"/>
            </a:solidFill>
            <a:prstDash val="solid"/>
            <a:round/>
            <a:headEnd type="none" w="med" len="med"/>
            <a:tailEnd type="none" w="med" len="med"/>
          </a:ln>
        </p:spPr>
      </p:cxnSp>
      <p:sp>
        <p:nvSpPr>
          <p:cNvPr id="914" name="Google Shape;914;p41"/>
          <p:cNvSpPr/>
          <p:nvPr/>
        </p:nvSpPr>
        <p:spPr>
          <a:xfrm>
            <a:off x="15311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1"/>
          <p:cNvSpPr/>
          <p:nvPr/>
        </p:nvSpPr>
        <p:spPr>
          <a:xfrm>
            <a:off x="34950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1"/>
          <p:cNvSpPr/>
          <p:nvPr/>
        </p:nvSpPr>
        <p:spPr>
          <a:xfrm>
            <a:off x="54589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1"/>
          <p:cNvSpPr/>
          <p:nvPr/>
        </p:nvSpPr>
        <p:spPr>
          <a:xfrm>
            <a:off x="74228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1"/>
          <p:cNvSpPr txBox="1"/>
          <p:nvPr/>
        </p:nvSpPr>
        <p:spPr>
          <a:xfrm flipH="1">
            <a:off x="713125" y="3697025"/>
            <a:ext cx="1812300" cy="37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Nunito"/>
                <a:ea typeface="Nunito"/>
                <a:cs typeface="Nunito"/>
                <a:sym typeface="Nunito"/>
              </a:rPr>
              <a:t>Saturn has rings</a:t>
            </a:r>
            <a:endParaRPr sz="2400" b="1">
              <a:solidFill>
                <a:srgbClr val="191919"/>
              </a:solidFill>
              <a:latin typeface="Nunito"/>
              <a:ea typeface="Nunito"/>
              <a:cs typeface="Nunito"/>
              <a:sym typeface="Nunito"/>
            </a:endParaRPr>
          </a:p>
        </p:txBody>
      </p:sp>
      <p:sp>
        <p:nvSpPr>
          <p:cNvPr id="919" name="Google Shape;919;p41"/>
          <p:cNvSpPr txBox="1"/>
          <p:nvPr/>
        </p:nvSpPr>
        <p:spPr>
          <a:xfrm flipH="1">
            <a:off x="2677025" y="3697025"/>
            <a:ext cx="1812300" cy="37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Nunito"/>
                <a:ea typeface="Nunito"/>
                <a:cs typeface="Nunito"/>
                <a:sym typeface="Nunito"/>
              </a:rPr>
              <a:t>Neptune is an ice giant</a:t>
            </a:r>
            <a:endParaRPr sz="2400" b="1">
              <a:solidFill>
                <a:srgbClr val="191919"/>
              </a:solidFill>
              <a:latin typeface="Nunito"/>
              <a:ea typeface="Nunito"/>
              <a:cs typeface="Nunito"/>
              <a:sym typeface="Nunito"/>
            </a:endParaRPr>
          </a:p>
        </p:txBody>
      </p:sp>
      <p:sp>
        <p:nvSpPr>
          <p:cNvPr id="920" name="Google Shape;920;p41"/>
          <p:cNvSpPr txBox="1"/>
          <p:nvPr/>
        </p:nvSpPr>
        <p:spPr>
          <a:xfrm flipH="1">
            <a:off x="4640925" y="3697025"/>
            <a:ext cx="1812300" cy="37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Nunito"/>
                <a:ea typeface="Nunito"/>
                <a:cs typeface="Nunito"/>
                <a:sym typeface="Nunito"/>
              </a:rPr>
              <a:t>The Sun is a star</a:t>
            </a:r>
            <a:endParaRPr sz="2400" b="1">
              <a:solidFill>
                <a:srgbClr val="191919"/>
              </a:solidFill>
              <a:latin typeface="Nunito"/>
              <a:ea typeface="Nunito"/>
              <a:cs typeface="Nunito"/>
              <a:sym typeface="Nunito"/>
            </a:endParaRPr>
          </a:p>
        </p:txBody>
      </p:sp>
      <p:sp>
        <p:nvSpPr>
          <p:cNvPr id="921" name="Google Shape;921;p41"/>
          <p:cNvSpPr txBox="1"/>
          <p:nvPr/>
        </p:nvSpPr>
        <p:spPr>
          <a:xfrm flipH="1">
            <a:off x="6604825" y="3697025"/>
            <a:ext cx="1812300" cy="37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Nunito"/>
                <a:ea typeface="Nunito"/>
                <a:cs typeface="Nunito"/>
                <a:sym typeface="Nunito"/>
              </a:rPr>
              <a:t>We all live on Earth</a:t>
            </a:r>
            <a:endParaRPr sz="2400" b="1">
              <a:solidFill>
                <a:srgbClr val="191919"/>
              </a:solidFill>
              <a:latin typeface="Nunito"/>
              <a:ea typeface="Nunito"/>
              <a:cs typeface="Nunito"/>
              <a:sym typeface="Nunito"/>
            </a:endParaRPr>
          </a:p>
        </p:txBody>
      </p:sp>
      <p:cxnSp>
        <p:nvCxnSpPr>
          <p:cNvPr id="922" name="Google Shape;922;p41"/>
          <p:cNvCxnSpPr>
            <a:stCxn id="914" idx="3"/>
            <a:endCxn id="915" idx="1"/>
          </p:cNvCxnSpPr>
          <p:nvPr/>
        </p:nvCxnSpPr>
        <p:spPr>
          <a:xfrm>
            <a:off x="1707525" y="3284350"/>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923" name="Google Shape;923;p41"/>
          <p:cNvCxnSpPr>
            <a:stCxn id="915" idx="3"/>
            <a:endCxn id="916" idx="1"/>
          </p:cNvCxnSpPr>
          <p:nvPr/>
        </p:nvCxnSpPr>
        <p:spPr>
          <a:xfrm>
            <a:off x="3671425" y="3284350"/>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924" name="Google Shape;924;p41"/>
          <p:cNvCxnSpPr>
            <a:stCxn id="916" idx="3"/>
            <a:endCxn id="917" idx="1"/>
          </p:cNvCxnSpPr>
          <p:nvPr/>
        </p:nvCxnSpPr>
        <p:spPr>
          <a:xfrm>
            <a:off x="5635325" y="3284350"/>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925" name="Google Shape;925;p41"/>
          <p:cNvCxnSpPr>
            <a:stCxn id="914" idx="2"/>
            <a:endCxn id="918" idx="0"/>
          </p:cNvCxnSpPr>
          <p:nvPr/>
        </p:nvCxnSpPr>
        <p:spPr>
          <a:xfrm>
            <a:off x="1619325" y="3372550"/>
            <a:ext cx="0" cy="324600"/>
          </a:xfrm>
          <a:prstGeom prst="straightConnector1">
            <a:avLst/>
          </a:prstGeom>
          <a:noFill/>
          <a:ln w="9525" cap="flat" cmpd="sng">
            <a:solidFill>
              <a:schemeClr val="dk1"/>
            </a:solidFill>
            <a:prstDash val="solid"/>
            <a:round/>
            <a:headEnd type="none" w="med" len="med"/>
            <a:tailEnd type="none" w="med" len="med"/>
          </a:ln>
        </p:spPr>
      </p:cxnSp>
      <p:cxnSp>
        <p:nvCxnSpPr>
          <p:cNvPr id="926" name="Google Shape;926;p41"/>
          <p:cNvCxnSpPr>
            <a:stCxn id="915" idx="2"/>
            <a:endCxn id="919" idx="0"/>
          </p:cNvCxnSpPr>
          <p:nvPr/>
        </p:nvCxnSpPr>
        <p:spPr>
          <a:xfrm>
            <a:off x="3583225" y="3372550"/>
            <a:ext cx="0" cy="324600"/>
          </a:xfrm>
          <a:prstGeom prst="straightConnector1">
            <a:avLst/>
          </a:prstGeom>
          <a:noFill/>
          <a:ln w="9525" cap="flat" cmpd="sng">
            <a:solidFill>
              <a:schemeClr val="dk1"/>
            </a:solidFill>
            <a:prstDash val="solid"/>
            <a:round/>
            <a:headEnd type="none" w="med" len="med"/>
            <a:tailEnd type="none" w="med" len="med"/>
          </a:ln>
        </p:spPr>
      </p:cxnSp>
      <p:cxnSp>
        <p:nvCxnSpPr>
          <p:cNvPr id="927" name="Google Shape;927;p41"/>
          <p:cNvCxnSpPr>
            <a:stCxn id="916" idx="2"/>
            <a:endCxn id="920" idx="0"/>
          </p:cNvCxnSpPr>
          <p:nvPr/>
        </p:nvCxnSpPr>
        <p:spPr>
          <a:xfrm>
            <a:off x="5547125" y="3372550"/>
            <a:ext cx="0" cy="324600"/>
          </a:xfrm>
          <a:prstGeom prst="straightConnector1">
            <a:avLst/>
          </a:prstGeom>
          <a:noFill/>
          <a:ln w="9525" cap="flat" cmpd="sng">
            <a:solidFill>
              <a:schemeClr val="dk1"/>
            </a:solidFill>
            <a:prstDash val="solid"/>
            <a:round/>
            <a:headEnd type="none" w="med" len="med"/>
            <a:tailEnd type="none" w="med" len="med"/>
          </a:ln>
        </p:spPr>
      </p:cxnSp>
      <p:cxnSp>
        <p:nvCxnSpPr>
          <p:cNvPr id="928" name="Google Shape;928;p41"/>
          <p:cNvCxnSpPr>
            <a:stCxn id="917" idx="2"/>
            <a:endCxn id="921" idx="0"/>
          </p:cNvCxnSpPr>
          <p:nvPr/>
        </p:nvCxnSpPr>
        <p:spPr>
          <a:xfrm>
            <a:off x="7511025" y="3372550"/>
            <a:ext cx="0" cy="324600"/>
          </a:xfrm>
          <a:prstGeom prst="straightConnector1">
            <a:avLst/>
          </a:prstGeom>
          <a:noFill/>
          <a:ln w="9525" cap="flat" cmpd="sng">
            <a:solidFill>
              <a:schemeClr val="dk1"/>
            </a:solidFill>
            <a:prstDash val="solid"/>
            <a:round/>
            <a:headEnd type="none" w="med" len="med"/>
            <a:tailEnd type="none" w="med" len="med"/>
          </a:ln>
        </p:spPr>
      </p:cxnSp>
      <p:cxnSp>
        <p:nvCxnSpPr>
          <p:cNvPr id="929" name="Google Shape;929;p41"/>
          <p:cNvCxnSpPr>
            <a:stCxn id="904" idx="3"/>
            <a:endCxn id="914" idx="1"/>
          </p:cNvCxnSpPr>
          <p:nvPr/>
        </p:nvCxnSpPr>
        <p:spPr>
          <a:xfrm flipH="1">
            <a:off x="1531125" y="1449900"/>
            <a:ext cx="6068100" cy="1834500"/>
          </a:xfrm>
          <a:prstGeom prst="bentConnector5">
            <a:avLst>
              <a:gd name="adj1" fmla="val -13365"/>
              <a:gd name="adj2" fmla="val 64774"/>
              <a:gd name="adj3" fmla="val 113489"/>
            </a:avLst>
          </a:prstGeom>
          <a:noFill/>
          <a:ln w="9525" cap="flat" cmpd="sng">
            <a:solidFill>
              <a:schemeClr val="dk1"/>
            </a:solidFill>
            <a:prstDash val="solid"/>
            <a:round/>
            <a:headEnd type="none" w="med" len="med"/>
            <a:tailEnd type="none" w="med" len="med"/>
          </a:ln>
        </p:spPr>
      </p:cxnSp>
      <p:cxnSp>
        <p:nvCxnSpPr>
          <p:cNvPr id="930" name="Google Shape;930;p41"/>
          <p:cNvCxnSpPr>
            <a:stCxn id="902" idx="2"/>
            <a:endCxn id="906" idx="0"/>
          </p:cNvCxnSpPr>
          <p:nvPr/>
        </p:nvCxnSpPr>
        <p:spPr>
          <a:xfrm>
            <a:off x="3583225" y="1538100"/>
            <a:ext cx="0" cy="324600"/>
          </a:xfrm>
          <a:prstGeom prst="straightConnector1">
            <a:avLst/>
          </a:prstGeom>
          <a:noFill/>
          <a:ln w="9525" cap="flat" cmpd="sng">
            <a:solidFill>
              <a:schemeClr val="dk1"/>
            </a:solidFill>
            <a:prstDash val="solid"/>
            <a:round/>
            <a:headEnd type="none" w="med" len="med"/>
            <a:tailEnd type="none" w="med" len="med"/>
          </a:ln>
        </p:spPr>
      </p:cxnSp>
      <p:cxnSp>
        <p:nvCxnSpPr>
          <p:cNvPr id="931" name="Google Shape;931;p41"/>
          <p:cNvCxnSpPr>
            <a:endCxn id="905" idx="0"/>
          </p:cNvCxnSpPr>
          <p:nvPr/>
        </p:nvCxnSpPr>
        <p:spPr>
          <a:xfrm>
            <a:off x="1619275" y="1537975"/>
            <a:ext cx="0" cy="324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30"/>
          <p:cNvSpPr txBox="1">
            <a:spLocks noGrp="1"/>
          </p:cNvSpPr>
          <p:nvPr>
            <p:ph type="title"/>
          </p:nvPr>
        </p:nvSpPr>
        <p:spPr>
          <a:xfrm>
            <a:off x="1073316" y="1041100"/>
            <a:ext cx="3829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01 Obiettivo</a:t>
            </a:r>
            <a:endParaRPr dirty="0"/>
          </a:p>
        </p:txBody>
      </p:sp>
      <p:sp>
        <p:nvSpPr>
          <p:cNvPr id="591" name="Google Shape;591;p30"/>
          <p:cNvSpPr txBox="1">
            <a:spLocks noGrp="1"/>
          </p:cNvSpPr>
          <p:nvPr>
            <p:ph type="subTitle" idx="1"/>
          </p:nvPr>
        </p:nvSpPr>
        <p:spPr>
          <a:xfrm>
            <a:off x="1073316" y="1693300"/>
            <a:ext cx="3829500" cy="2658960"/>
          </a:xfrm>
          <a:prstGeom prst="rect">
            <a:avLst/>
          </a:prstGeom>
        </p:spPr>
        <p:txBody>
          <a:bodyPr spcFirstLastPara="1" wrap="square" lIns="91425" tIns="91425" rIns="91425" bIns="91425" anchor="t" anchorCtr="0">
            <a:noAutofit/>
          </a:bodyPr>
          <a:lstStyle/>
          <a:p>
            <a:pPr marL="152400" indent="0">
              <a:buNone/>
            </a:pPr>
            <a:r>
              <a:rPr lang="it-IT" dirty="0"/>
              <a:t>L’obiettivo del progetto è sviluppare un’applicazione </a:t>
            </a:r>
            <a:r>
              <a:rPr lang="it-IT" dirty="0" err="1"/>
              <a:t>BareMetal</a:t>
            </a:r>
            <a:r>
              <a:rPr lang="it-IT" dirty="0"/>
              <a:t> in grado di ricevere, tramite comunicazione Ethernet, un’immagine binaria da un </a:t>
            </a:r>
            <a:r>
              <a:rPr lang="it-IT" dirty="0" err="1"/>
              <a:t>host</a:t>
            </a:r>
            <a:r>
              <a:rPr lang="it-IT" dirty="0"/>
              <a:t> remoto e scriverla direttamente nella memoria QSPI del modulo </a:t>
            </a:r>
            <a:r>
              <a:rPr lang="it-IT" dirty="0" err="1"/>
              <a:t>Kria</a:t>
            </a:r>
            <a:r>
              <a:rPr lang="it-IT" dirty="0"/>
              <a:t> K26. L’intero processo deve essere gestito in modo semplice e affidabile, garantendo la corretta trasmissione dei dati e la loro memorizzazione nella flash per consentire l’avvio dell’immagine caricata.</a:t>
            </a:r>
          </a:p>
        </p:txBody>
      </p:sp>
      <p:pic>
        <p:nvPicPr>
          <p:cNvPr id="2054" name="Picture 6" descr="JTAG Booting an Embedded Linux image on Zynq UltraScale+ MPSoc">
            <a:extLst>
              <a:ext uri="{FF2B5EF4-FFF2-40B4-BE49-F238E27FC236}">
                <a16:creationId xmlns:a16="http://schemas.microsoft.com/office/drawing/2014/main" id="{A627DAD9-9A35-03CC-AD35-A98DD4CFE0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4716" y="1216820"/>
            <a:ext cx="3659119" cy="26589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935"/>
        <p:cNvGrpSpPr/>
        <p:nvPr/>
      </p:nvGrpSpPr>
      <p:grpSpPr>
        <a:xfrm>
          <a:off x="0" y="0"/>
          <a:ext cx="0" cy="0"/>
          <a:chOff x="0" y="0"/>
          <a:chExt cx="0" cy="0"/>
        </a:xfrm>
      </p:grpSpPr>
      <p:pic>
        <p:nvPicPr>
          <p:cNvPr id="936" name="Google Shape;936;p42" title="Gráfico">
            <a:hlinkClick r:id="rId3"/>
          </p:cNvPr>
          <p:cNvPicPr preferRelativeResize="0"/>
          <p:nvPr/>
        </p:nvPicPr>
        <p:blipFill>
          <a:blip r:embed="rId4">
            <a:alphaModFix/>
          </a:blip>
          <a:stretch>
            <a:fillRect/>
          </a:stretch>
        </p:blipFill>
        <p:spPr>
          <a:xfrm>
            <a:off x="6044250" y="1802074"/>
            <a:ext cx="2289001" cy="1417646"/>
          </a:xfrm>
          <a:prstGeom prst="rect">
            <a:avLst/>
          </a:prstGeom>
          <a:noFill/>
          <a:ln>
            <a:noFill/>
          </a:ln>
        </p:spPr>
      </p:pic>
      <p:sp>
        <p:nvSpPr>
          <p:cNvPr id="937" name="Google Shape;937;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Target infographic</a:t>
            </a:r>
            <a:endParaRPr/>
          </a:p>
        </p:txBody>
      </p:sp>
      <p:sp>
        <p:nvSpPr>
          <p:cNvPr id="938" name="Google Shape;938;p42"/>
          <p:cNvSpPr txBox="1"/>
          <p:nvPr/>
        </p:nvSpPr>
        <p:spPr>
          <a:xfrm>
            <a:off x="3303450" y="1152442"/>
            <a:ext cx="2537100" cy="484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chemeClr val="dk1"/>
                </a:solidFill>
                <a:latin typeface="Oxanium SemiBold"/>
                <a:ea typeface="Oxanium SemiBold"/>
                <a:cs typeface="Oxanium SemiBold"/>
                <a:sym typeface="Oxanium SemiBold"/>
              </a:rPr>
              <a:t>Behavior</a:t>
            </a:r>
            <a:endParaRPr sz="1800">
              <a:solidFill>
                <a:schemeClr val="dk1"/>
              </a:solidFill>
              <a:latin typeface="Oxanium SemiBold"/>
              <a:ea typeface="Oxanium SemiBold"/>
              <a:cs typeface="Oxanium SemiBold"/>
              <a:sym typeface="Oxanium SemiBold"/>
            </a:endParaRPr>
          </a:p>
        </p:txBody>
      </p:sp>
      <p:sp>
        <p:nvSpPr>
          <p:cNvPr id="939" name="Google Shape;939;p42"/>
          <p:cNvSpPr txBox="1"/>
          <p:nvPr/>
        </p:nvSpPr>
        <p:spPr>
          <a:xfrm>
            <a:off x="3303450" y="1796613"/>
            <a:ext cx="2289000" cy="2489400"/>
          </a:xfrm>
          <a:prstGeom prst="rect">
            <a:avLst/>
          </a:prstGeom>
          <a:noFill/>
          <a:ln>
            <a:noFill/>
          </a:ln>
        </p:spPr>
        <p:txBody>
          <a:bodyPr spcFirstLastPara="1" wrap="square" lIns="91425" tIns="91425" rIns="91425" bIns="91425" anchor="t" anchorCtr="0">
            <a:noAutofit/>
          </a:bodyPr>
          <a:lstStyle/>
          <a:p>
            <a:pPr marL="457200" lvl="0" indent="-304800">
              <a:buClr>
                <a:schemeClr val="dk1"/>
              </a:buClr>
              <a:buSzPts val="1200"/>
              <a:buFont typeface="Nunito"/>
              <a:buChar char="●"/>
            </a:pPr>
            <a:r>
              <a:rPr lang="en" sz="1200" dirty="0">
                <a:solidFill>
                  <a:schemeClr val="dk1"/>
                </a:solidFill>
                <a:latin typeface="Nunito"/>
                <a:ea typeface="Nunito"/>
                <a:cs typeface="Nunito"/>
                <a:sym typeface="Nunito"/>
              </a:rPr>
              <a:t>Mercury is the closest planet t years o the Sun and the smallest one</a:t>
            </a:r>
            <a:endParaRPr sz="1200" dirty="0">
              <a:solidFill>
                <a:schemeClr val="dk1"/>
              </a:solidFill>
              <a:latin typeface="Nunito"/>
              <a:ea typeface="Nunito"/>
              <a:cs typeface="Nunito"/>
              <a:sym typeface="Nunito"/>
            </a:endParaRPr>
          </a:p>
          <a:p>
            <a:pPr marL="457200" lvl="0" indent="-304800" algn="l" rtl="0">
              <a:spcBef>
                <a:spcPts val="1000"/>
              </a:spcBef>
              <a:spcAft>
                <a:spcPts val="0"/>
              </a:spcAft>
              <a:buClr>
                <a:schemeClr val="dk1"/>
              </a:buClr>
              <a:buSzPts val="1200"/>
              <a:buFont typeface="Nunito"/>
              <a:buChar char="●"/>
            </a:pPr>
            <a:r>
              <a:rPr lang="en" sz="1200" dirty="0">
                <a:solidFill>
                  <a:schemeClr val="dk1"/>
                </a:solidFill>
                <a:latin typeface="Nunito"/>
                <a:ea typeface="Nunito"/>
                <a:cs typeface="Nunito"/>
                <a:sym typeface="Nunito"/>
              </a:rPr>
              <a:t>Venus has a beautiful name and is the second planet from the Sun</a:t>
            </a:r>
            <a:endParaRPr sz="1200" dirty="0">
              <a:solidFill>
                <a:schemeClr val="dk1"/>
              </a:solidFill>
              <a:latin typeface="Nunito"/>
              <a:ea typeface="Nunito"/>
              <a:cs typeface="Nunito"/>
              <a:sym typeface="Nunito"/>
            </a:endParaRPr>
          </a:p>
          <a:p>
            <a:pPr marL="457200" lvl="0" indent="-304800" algn="l" rtl="0">
              <a:spcBef>
                <a:spcPts val="1000"/>
              </a:spcBef>
              <a:spcAft>
                <a:spcPts val="1000"/>
              </a:spcAft>
              <a:buClr>
                <a:schemeClr val="dk1"/>
              </a:buClr>
              <a:buSzPts val="1200"/>
              <a:buFont typeface="Nunito"/>
              <a:buChar char="●"/>
            </a:pPr>
            <a:r>
              <a:rPr lang="en" sz="1200" dirty="0">
                <a:solidFill>
                  <a:schemeClr val="dk1"/>
                </a:solidFill>
                <a:latin typeface="Nunito"/>
                <a:ea typeface="Nunito"/>
                <a:cs typeface="Nunito"/>
                <a:sym typeface="Nunito"/>
              </a:rPr>
              <a:t>Despite being red, Mars is actually a cold place. It’s full of iron oxide dust</a:t>
            </a:r>
            <a:endParaRPr sz="1200" dirty="0">
              <a:solidFill>
                <a:schemeClr val="dk1"/>
              </a:solidFill>
              <a:latin typeface="Nunito"/>
              <a:ea typeface="Nunito"/>
              <a:cs typeface="Nunito"/>
              <a:sym typeface="Nunito"/>
            </a:endParaRPr>
          </a:p>
        </p:txBody>
      </p:sp>
      <p:sp>
        <p:nvSpPr>
          <p:cNvPr id="940" name="Google Shape;940;p42"/>
          <p:cNvSpPr txBox="1"/>
          <p:nvPr/>
        </p:nvSpPr>
        <p:spPr>
          <a:xfrm>
            <a:off x="719988" y="1152442"/>
            <a:ext cx="2537100" cy="484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chemeClr val="dk1"/>
                </a:solidFill>
                <a:latin typeface="Oxanium SemiBold"/>
                <a:ea typeface="Oxanium SemiBold"/>
                <a:cs typeface="Oxanium SemiBold"/>
                <a:sym typeface="Oxanium SemiBold"/>
              </a:rPr>
              <a:t>Demographic</a:t>
            </a:r>
            <a:endParaRPr sz="1800">
              <a:solidFill>
                <a:schemeClr val="dk1"/>
              </a:solidFill>
              <a:latin typeface="Oxanium SemiBold"/>
              <a:ea typeface="Oxanium SemiBold"/>
              <a:cs typeface="Oxanium SemiBold"/>
              <a:sym typeface="Oxanium SemiBold"/>
            </a:endParaRPr>
          </a:p>
        </p:txBody>
      </p:sp>
      <p:sp>
        <p:nvSpPr>
          <p:cNvPr id="941" name="Google Shape;941;p42"/>
          <p:cNvSpPr txBox="1"/>
          <p:nvPr/>
        </p:nvSpPr>
        <p:spPr>
          <a:xfrm>
            <a:off x="720000" y="1802850"/>
            <a:ext cx="1098300" cy="451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
                <a:solidFill>
                  <a:schemeClr val="dk1"/>
                </a:solidFill>
                <a:latin typeface="Oxanium SemiBold"/>
                <a:ea typeface="Oxanium SemiBold"/>
                <a:cs typeface="Oxanium SemiBold"/>
                <a:sym typeface="Oxanium SemiBold"/>
              </a:rPr>
              <a:t>Age</a:t>
            </a:r>
            <a:endParaRPr sz="1200">
              <a:solidFill>
                <a:schemeClr val="dk1"/>
              </a:solidFill>
              <a:latin typeface="Oxanium SemiBold"/>
              <a:ea typeface="Oxanium SemiBold"/>
              <a:cs typeface="Oxanium SemiBold"/>
              <a:sym typeface="Oxanium SemiBold"/>
            </a:endParaRPr>
          </a:p>
        </p:txBody>
      </p:sp>
      <p:sp>
        <p:nvSpPr>
          <p:cNvPr id="942" name="Google Shape;942;p42"/>
          <p:cNvSpPr txBox="1"/>
          <p:nvPr/>
        </p:nvSpPr>
        <p:spPr>
          <a:xfrm>
            <a:off x="720000" y="2312306"/>
            <a:ext cx="1098300" cy="451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
                <a:solidFill>
                  <a:schemeClr val="dk1"/>
                </a:solidFill>
                <a:latin typeface="Oxanium SemiBold"/>
                <a:ea typeface="Oxanium SemiBold"/>
                <a:cs typeface="Oxanium SemiBold"/>
                <a:sym typeface="Oxanium SemiBold"/>
              </a:rPr>
              <a:t>Gender</a:t>
            </a:r>
            <a:endParaRPr sz="1200">
              <a:solidFill>
                <a:schemeClr val="dk1"/>
              </a:solidFill>
              <a:latin typeface="Oxanium SemiBold"/>
              <a:ea typeface="Oxanium SemiBold"/>
              <a:cs typeface="Oxanium SemiBold"/>
              <a:sym typeface="Oxanium SemiBold"/>
            </a:endParaRPr>
          </a:p>
        </p:txBody>
      </p:sp>
      <p:sp>
        <p:nvSpPr>
          <p:cNvPr id="943" name="Google Shape;943;p42"/>
          <p:cNvSpPr txBox="1"/>
          <p:nvPr/>
        </p:nvSpPr>
        <p:spPr>
          <a:xfrm>
            <a:off x="720000" y="2821763"/>
            <a:ext cx="1098300" cy="451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
                <a:solidFill>
                  <a:schemeClr val="dk1"/>
                </a:solidFill>
                <a:latin typeface="Oxanium SemiBold"/>
                <a:ea typeface="Oxanium SemiBold"/>
                <a:cs typeface="Oxanium SemiBold"/>
                <a:sym typeface="Oxanium SemiBold"/>
              </a:rPr>
              <a:t>Occupation</a:t>
            </a:r>
            <a:endParaRPr sz="1200">
              <a:solidFill>
                <a:schemeClr val="dk1"/>
              </a:solidFill>
              <a:latin typeface="Oxanium SemiBold"/>
              <a:ea typeface="Oxanium SemiBold"/>
              <a:cs typeface="Oxanium SemiBold"/>
              <a:sym typeface="Oxanium SemiBold"/>
            </a:endParaRPr>
          </a:p>
        </p:txBody>
      </p:sp>
      <p:sp>
        <p:nvSpPr>
          <p:cNvPr id="944" name="Google Shape;944;p42"/>
          <p:cNvSpPr txBox="1"/>
          <p:nvPr/>
        </p:nvSpPr>
        <p:spPr>
          <a:xfrm>
            <a:off x="720000" y="3331219"/>
            <a:ext cx="1098300" cy="451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
                <a:solidFill>
                  <a:schemeClr val="dk1"/>
                </a:solidFill>
                <a:latin typeface="Oxanium SemiBold"/>
                <a:ea typeface="Oxanium SemiBold"/>
                <a:cs typeface="Oxanium SemiBold"/>
                <a:sym typeface="Oxanium SemiBold"/>
              </a:rPr>
              <a:t>Family situation</a:t>
            </a:r>
            <a:endParaRPr sz="1200">
              <a:solidFill>
                <a:schemeClr val="dk1"/>
              </a:solidFill>
              <a:latin typeface="Oxanium SemiBold"/>
              <a:ea typeface="Oxanium SemiBold"/>
              <a:cs typeface="Oxanium SemiBold"/>
              <a:sym typeface="Oxanium SemiBold"/>
            </a:endParaRPr>
          </a:p>
        </p:txBody>
      </p:sp>
      <p:sp>
        <p:nvSpPr>
          <p:cNvPr id="945" name="Google Shape;945;p42"/>
          <p:cNvSpPr txBox="1"/>
          <p:nvPr/>
        </p:nvSpPr>
        <p:spPr>
          <a:xfrm>
            <a:off x="1818300" y="1802850"/>
            <a:ext cx="1438800" cy="45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Nunito"/>
                <a:ea typeface="Nunito"/>
                <a:cs typeface="Nunito"/>
                <a:sym typeface="Nunito"/>
              </a:rPr>
              <a:t>25-50 years old</a:t>
            </a:r>
            <a:endParaRPr sz="1200" dirty="0">
              <a:solidFill>
                <a:schemeClr val="dk1"/>
              </a:solidFill>
              <a:latin typeface="Nunito"/>
              <a:ea typeface="Nunito"/>
              <a:cs typeface="Nunito"/>
              <a:sym typeface="Nunito"/>
            </a:endParaRPr>
          </a:p>
        </p:txBody>
      </p:sp>
      <p:sp>
        <p:nvSpPr>
          <p:cNvPr id="946" name="Google Shape;946;p42"/>
          <p:cNvSpPr txBox="1"/>
          <p:nvPr/>
        </p:nvSpPr>
        <p:spPr>
          <a:xfrm>
            <a:off x="1818300" y="2312306"/>
            <a:ext cx="1438800" cy="45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Nunito"/>
                <a:ea typeface="Nunito"/>
                <a:cs typeface="Nunito"/>
                <a:sym typeface="Nunito"/>
              </a:rPr>
              <a:t>Male and female</a:t>
            </a:r>
            <a:endParaRPr sz="1200">
              <a:solidFill>
                <a:schemeClr val="dk1"/>
              </a:solidFill>
              <a:latin typeface="Nunito"/>
              <a:ea typeface="Nunito"/>
              <a:cs typeface="Nunito"/>
              <a:sym typeface="Nunito"/>
            </a:endParaRPr>
          </a:p>
        </p:txBody>
      </p:sp>
      <p:sp>
        <p:nvSpPr>
          <p:cNvPr id="947" name="Google Shape;947;p42"/>
          <p:cNvSpPr txBox="1"/>
          <p:nvPr/>
        </p:nvSpPr>
        <p:spPr>
          <a:xfrm>
            <a:off x="1818300" y="2821763"/>
            <a:ext cx="1438800" cy="45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Nunito"/>
                <a:ea typeface="Nunito"/>
                <a:cs typeface="Nunito"/>
                <a:sym typeface="Nunito"/>
              </a:rPr>
              <a:t>Employees</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and students</a:t>
            </a:r>
            <a:endParaRPr sz="1200">
              <a:solidFill>
                <a:schemeClr val="dk1"/>
              </a:solidFill>
              <a:latin typeface="Nunito"/>
              <a:ea typeface="Nunito"/>
              <a:cs typeface="Nunito"/>
              <a:sym typeface="Nunito"/>
            </a:endParaRPr>
          </a:p>
        </p:txBody>
      </p:sp>
      <p:sp>
        <p:nvSpPr>
          <p:cNvPr id="948" name="Google Shape;948;p42"/>
          <p:cNvSpPr txBox="1"/>
          <p:nvPr/>
        </p:nvSpPr>
        <p:spPr>
          <a:xfrm>
            <a:off x="1818300" y="3331219"/>
            <a:ext cx="1438800" cy="45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Nunito"/>
                <a:ea typeface="Nunito"/>
                <a:cs typeface="Nunito"/>
                <a:sym typeface="Nunito"/>
              </a:rPr>
              <a:t>Single and married people</a:t>
            </a:r>
            <a:endParaRPr sz="1200">
              <a:solidFill>
                <a:schemeClr val="dk1"/>
              </a:solidFill>
              <a:latin typeface="Nunito"/>
              <a:ea typeface="Nunito"/>
              <a:cs typeface="Nunito"/>
              <a:sym typeface="Nunito"/>
            </a:endParaRPr>
          </a:p>
        </p:txBody>
      </p:sp>
      <p:sp>
        <p:nvSpPr>
          <p:cNvPr id="949" name="Google Shape;949;p42"/>
          <p:cNvSpPr txBox="1"/>
          <p:nvPr/>
        </p:nvSpPr>
        <p:spPr>
          <a:xfrm>
            <a:off x="5920188" y="1152442"/>
            <a:ext cx="2537100" cy="484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chemeClr val="dk1"/>
                </a:solidFill>
                <a:latin typeface="Oxanium SemiBold"/>
                <a:ea typeface="Oxanium SemiBold"/>
                <a:cs typeface="Oxanium SemiBold"/>
                <a:sym typeface="Oxanium SemiBold"/>
              </a:rPr>
              <a:t>Geographic</a:t>
            </a:r>
            <a:endParaRPr sz="1800">
              <a:solidFill>
                <a:schemeClr val="dk1"/>
              </a:solidFill>
              <a:latin typeface="Oxanium SemiBold"/>
              <a:ea typeface="Oxanium SemiBold"/>
              <a:cs typeface="Oxanium SemiBold"/>
              <a:sym typeface="Oxanium SemiBold"/>
            </a:endParaRPr>
          </a:p>
        </p:txBody>
      </p:sp>
      <p:sp>
        <p:nvSpPr>
          <p:cNvPr id="950" name="Google Shape;950;p42"/>
          <p:cNvSpPr txBox="1"/>
          <p:nvPr/>
        </p:nvSpPr>
        <p:spPr>
          <a:xfrm>
            <a:off x="720000" y="3840675"/>
            <a:ext cx="1098300" cy="451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
                <a:solidFill>
                  <a:schemeClr val="dk1"/>
                </a:solidFill>
                <a:latin typeface="Oxanium SemiBold"/>
                <a:ea typeface="Oxanium SemiBold"/>
                <a:cs typeface="Oxanium SemiBold"/>
                <a:sym typeface="Oxanium SemiBold"/>
              </a:rPr>
              <a:t>Income</a:t>
            </a:r>
            <a:endParaRPr sz="1200">
              <a:solidFill>
                <a:schemeClr val="dk1"/>
              </a:solidFill>
              <a:latin typeface="Oxanium SemiBold"/>
              <a:ea typeface="Oxanium SemiBold"/>
              <a:cs typeface="Oxanium SemiBold"/>
              <a:sym typeface="Oxanium SemiBold"/>
            </a:endParaRPr>
          </a:p>
        </p:txBody>
      </p:sp>
      <p:sp>
        <p:nvSpPr>
          <p:cNvPr id="951" name="Google Shape;951;p42"/>
          <p:cNvSpPr txBox="1"/>
          <p:nvPr/>
        </p:nvSpPr>
        <p:spPr>
          <a:xfrm>
            <a:off x="1818300" y="3840675"/>
            <a:ext cx="1438800" cy="45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Nunito"/>
                <a:ea typeface="Nunito"/>
                <a:cs typeface="Nunito"/>
                <a:sym typeface="Nunito"/>
              </a:rPr>
              <a:t>$50,000/year</a:t>
            </a:r>
            <a:endParaRPr sz="1200">
              <a:solidFill>
                <a:schemeClr val="dk1"/>
              </a:solidFill>
              <a:latin typeface="Nunito"/>
              <a:ea typeface="Nunito"/>
              <a:cs typeface="Nunito"/>
              <a:sym typeface="Nunito"/>
            </a:endParaRPr>
          </a:p>
        </p:txBody>
      </p:sp>
      <p:sp>
        <p:nvSpPr>
          <p:cNvPr id="952" name="Google Shape;952;p42"/>
          <p:cNvSpPr txBox="1"/>
          <p:nvPr/>
        </p:nvSpPr>
        <p:spPr>
          <a:xfrm>
            <a:off x="5913050" y="3285200"/>
            <a:ext cx="1098300" cy="451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
                <a:solidFill>
                  <a:schemeClr val="dk1"/>
                </a:solidFill>
                <a:latin typeface="Oxanium SemiBold"/>
                <a:ea typeface="Oxanium SemiBold"/>
                <a:cs typeface="Oxanium SemiBold"/>
                <a:sym typeface="Oxanium SemiBold"/>
              </a:rPr>
              <a:t>Region</a:t>
            </a:r>
            <a:endParaRPr sz="1200">
              <a:solidFill>
                <a:schemeClr val="dk1"/>
              </a:solidFill>
              <a:latin typeface="Oxanium SemiBold"/>
              <a:ea typeface="Oxanium SemiBold"/>
              <a:cs typeface="Oxanium SemiBold"/>
              <a:sym typeface="Oxanium SemiBold"/>
            </a:endParaRPr>
          </a:p>
        </p:txBody>
      </p:sp>
      <p:sp>
        <p:nvSpPr>
          <p:cNvPr id="953" name="Google Shape;953;p42"/>
          <p:cNvSpPr txBox="1"/>
          <p:nvPr/>
        </p:nvSpPr>
        <p:spPr>
          <a:xfrm>
            <a:off x="7011350" y="3285200"/>
            <a:ext cx="1438800" cy="45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Nunito"/>
                <a:ea typeface="Nunito"/>
                <a:cs typeface="Nunito"/>
                <a:sym typeface="Nunito"/>
              </a:rPr>
              <a:t>Europe, Asia</a:t>
            </a:r>
            <a:endParaRPr sz="1200">
              <a:solidFill>
                <a:schemeClr val="dk1"/>
              </a:solidFill>
              <a:latin typeface="Nunito"/>
              <a:ea typeface="Nunito"/>
              <a:cs typeface="Nunito"/>
              <a:sym typeface="Nunito"/>
            </a:endParaRPr>
          </a:p>
        </p:txBody>
      </p:sp>
      <p:sp>
        <p:nvSpPr>
          <p:cNvPr id="954" name="Google Shape;954;p42"/>
          <p:cNvSpPr txBox="1"/>
          <p:nvPr/>
        </p:nvSpPr>
        <p:spPr>
          <a:xfrm>
            <a:off x="5913050" y="3729925"/>
            <a:ext cx="1098300" cy="451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
                <a:solidFill>
                  <a:schemeClr val="dk1"/>
                </a:solidFill>
                <a:latin typeface="Oxanium SemiBold"/>
                <a:ea typeface="Oxanium SemiBold"/>
                <a:cs typeface="Oxanium SemiBold"/>
                <a:sym typeface="Oxanium SemiBold"/>
              </a:rPr>
              <a:t>Area</a:t>
            </a:r>
            <a:endParaRPr sz="1200">
              <a:solidFill>
                <a:schemeClr val="dk1"/>
              </a:solidFill>
              <a:latin typeface="Oxanium SemiBold"/>
              <a:ea typeface="Oxanium SemiBold"/>
              <a:cs typeface="Oxanium SemiBold"/>
              <a:sym typeface="Oxanium SemiBold"/>
            </a:endParaRPr>
          </a:p>
        </p:txBody>
      </p:sp>
      <p:sp>
        <p:nvSpPr>
          <p:cNvPr id="955" name="Google Shape;955;p42"/>
          <p:cNvSpPr txBox="1"/>
          <p:nvPr/>
        </p:nvSpPr>
        <p:spPr>
          <a:xfrm>
            <a:off x="7011350" y="3729925"/>
            <a:ext cx="1438800" cy="45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Nunito"/>
                <a:ea typeface="Nunito"/>
                <a:cs typeface="Nunito"/>
                <a:sym typeface="Nunito"/>
              </a:rPr>
              <a:t>Urban</a:t>
            </a:r>
            <a:endParaRPr sz="1200">
              <a:solidFill>
                <a:schemeClr val="dk1"/>
              </a:solidFill>
              <a:latin typeface="Nunito"/>
              <a:ea typeface="Nunito"/>
              <a:cs typeface="Nunito"/>
              <a:sym typeface="Nunito"/>
            </a:endParaRPr>
          </a:p>
        </p:txBody>
      </p:sp>
      <p:sp>
        <p:nvSpPr>
          <p:cNvPr id="956" name="Google Shape;956;p42"/>
          <p:cNvSpPr txBox="1"/>
          <p:nvPr/>
        </p:nvSpPr>
        <p:spPr>
          <a:xfrm>
            <a:off x="981900" y="4292250"/>
            <a:ext cx="7180200" cy="29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Nunito"/>
                <a:ea typeface="Nunito"/>
                <a:cs typeface="Nunito"/>
                <a:sym typeface="Nunito"/>
              </a:rPr>
              <a:t>Follow the link in the graph to modify its data and then paste the new one here. </a:t>
            </a:r>
            <a:r>
              <a:rPr lang="en" sz="1000" b="1" u="sng">
                <a:solidFill>
                  <a:schemeClr val="dk1"/>
                </a:solidFill>
                <a:latin typeface="Nunito"/>
                <a:ea typeface="Nunito"/>
                <a:cs typeface="Nunito"/>
                <a:sym typeface="Nunito"/>
                <a:hlinkClick r:id="rId5">
                  <a:extLst>
                    <a:ext uri="{A12FA001-AC4F-418D-AE19-62706E023703}">
                      <ahyp:hlinkClr xmlns:ahyp="http://schemas.microsoft.com/office/drawing/2018/hyperlinkcolor" val="tx"/>
                    </a:ext>
                  </a:extLst>
                </a:hlinkClick>
              </a:rPr>
              <a:t>For more info, click here</a:t>
            </a:r>
            <a:endParaRPr sz="1000" b="1" u="sng">
              <a:solidFill>
                <a:schemeClr val="dk1"/>
              </a:solidFill>
              <a:latin typeface="Nunito"/>
              <a:ea typeface="Nunito"/>
              <a:cs typeface="Nunito"/>
              <a:sym typeface="Nuni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960"/>
        <p:cNvGrpSpPr/>
        <p:nvPr/>
      </p:nvGrpSpPr>
      <p:grpSpPr>
        <a:xfrm>
          <a:off x="0" y="0"/>
          <a:ext cx="0" cy="0"/>
          <a:chOff x="0" y="0"/>
          <a:chExt cx="0" cy="0"/>
        </a:xfrm>
      </p:grpSpPr>
      <p:sp>
        <p:nvSpPr>
          <p:cNvPr id="961" name="Google Shape;961;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Organizational chart</a:t>
            </a:r>
            <a:endParaRPr/>
          </a:p>
        </p:txBody>
      </p:sp>
      <p:cxnSp>
        <p:nvCxnSpPr>
          <p:cNvPr id="962" name="Google Shape;962;p43"/>
          <p:cNvCxnSpPr>
            <a:stCxn id="963" idx="2"/>
            <a:endCxn id="964" idx="0"/>
          </p:cNvCxnSpPr>
          <p:nvPr/>
        </p:nvCxnSpPr>
        <p:spPr>
          <a:xfrm rot="-5400000" flipH="1">
            <a:off x="5100697" y="1094450"/>
            <a:ext cx="489600" cy="1546200"/>
          </a:xfrm>
          <a:prstGeom prst="bentConnector3">
            <a:avLst>
              <a:gd name="adj1" fmla="val 49997"/>
            </a:avLst>
          </a:prstGeom>
          <a:noFill/>
          <a:ln w="9525" cap="flat" cmpd="sng">
            <a:solidFill>
              <a:schemeClr val="dk1"/>
            </a:solidFill>
            <a:prstDash val="solid"/>
            <a:miter lim="8000"/>
            <a:headEnd type="none" w="sm" len="sm"/>
            <a:tailEnd type="none" w="sm" len="sm"/>
          </a:ln>
        </p:spPr>
      </p:cxnSp>
      <p:cxnSp>
        <p:nvCxnSpPr>
          <p:cNvPr id="965" name="Google Shape;965;p43"/>
          <p:cNvCxnSpPr>
            <a:stCxn id="966" idx="0"/>
            <a:endCxn id="963" idx="2"/>
          </p:cNvCxnSpPr>
          <p:nvPr/>
        </p:nvCxnSpPr>
        <p:spPr>
          <a:xfrm rot="-5400000">
            <a:off x="3554608" y="1094416"/>
            <a:ext cx="489600" cy="1546200"/>
          </a:xfrm>
          <a:prstGeom prst="bentConnector3">
            <a:avLst>
              <a:gd name="adj1" fmla="val 49997"/>
            </a:avLst>
          </a:prstGeom>
          <a:noFill/>
          <a:ln w="9525" cap="flat" cmpd="sng">
            <a:solidFill>
              <a:schemeClr val="dk1"/>
            </a:solidFill>
            <a:prstDash val="solid"/>
            <a:miter lim="8000"/>
            <a:headEnd type="none" w="sm" len="sm"/>
            <a:tailEnd type="none" w="sm" len="sm"/>
          </a:ln>
        </p:spPr>
      </p:cxnSp>
      <p:cxnSp>
        <p:nvCxnSpPr>
          <p:cNvPr id="967" name="Google Shape;967;p43"/>
          <p:cNvCxnSpPr>
            <a:stCxn id="966" idx="2"/>
            <a:endCxn id="968" idx="0"/>
          </p:cNvCxnSpPr>
          <p:nvPr/>
        </p:nvCxnSpPr>
        <p:spPr>
          <a:xfrm rot="-5400000" flipH="1">
            <a:off x="3131308" y="2378116"/>
            <a:ext cx="528000" cy="738000"/>
          </a:xfrm>
          <a:prstGeom prst="bentConnector3">
            <a:avLst>
              <a:gd name="adj1" fmla="val 50003"/>
            </a:avLst>
          </a:prstGeom>
          <a:noFill/>
          <a:ln w="9525" cap="flat" cmpd="sng">
            <a:solidFill>
              <a:schemeClr val="dk1"/>
            </a:solidFill>
            <a:prstDash val="solid"/>
            <a:miter lim="8000"/>
            <a:headEnd type="none" w="sm" len="sm"/>
            <a:tailEnd type="none" w="sm" len="sm"/>
          </a:ln>
        </p:spPr>
      </p:cxnSp>
      <p:cxnSp>
        <p:nvCxnSpPr>
          <p:cNvPr id="969" name="Google Shape;969;p43"/>
          <p:cNvCxnSpPr>
            <a:stCxn id="970" idx="0"/>
            <a:endCxn id="966" idx="2"/>
          </p:cNvCxnSpPr>
          <p:nvPr/>
        </p:nvCxnSpPr>
        <p:spPr>
          <a:xfrm rot="-5400000">
            <a:off x="2393179" y="2378000"/>
            <a:ext cx="528000" cy="738300"/>
          </a:xfrm>
          <a:prstGeom prst="bentConnector3">
            <a:avLst>
              <a:gd name="adj1" fmla="val 50003"/>
            </a:avLst>
          </a:prstGeom>
          <a:noFill/>
          <a:ln w="9525" cap="flat" cmpd="sng">
            <a:solidFill>
              <a:schemeClr val="dk1"/>
            </a:solidFill>
            <a:prstDash val="solid"/>
            <a:miter lim="8000"/>
            <a:headEnd type="none" w="sm" len="sm"/>
            <a:tailEnd type="none" w="sm" len="sm"/>
          </a:ln>
        </p:spPr>
      </p:cxnSp>
      <p:cxnSp>
        <p:nvCxnSpPr>
          <p:cNvPr id="971" name="Google Shape;971;p43"/>
          <p:cNvCxnSpPr>
            <a:stCxn id="964" idx="2"/>
            <a:endCxn id="972" idx="0"/>
          </p:cNvCxnSpPr>
          <p:nvPr/>
        </p:nvCxnSpPr>
        <p:spPr>
          <a:xfrm rot="-5400000" flipH="1">
            <a:off x="6223482" y="2378116"/>
            <a:ext cx="528000" cy="738000"/>
          </a:xfrm>
          <a:prstGeom prst="bentConnector3">
            <a:avLst>
              <a:gd name="adj1" fmla="val 50003"/>
            </a:avLst>
          </a:prstGeom>
          <a:noFill/>
          <a:ln w="9525" cap="flat" cmpd="sng">
            <a:solidFill>
              <a:schemeClr val="dk1"/>
            </a:solidFill>
            <a:prstDash val="solid"/>
            <a:miter lim="8000"/>
            <a:headEnd type="none" w="sm" len="sm"/>
            <a:tailEnd type="none" w="sm" len="sm"/>
          </a:ln>
        </p:spPr>
      </p:cxnSp>
      <p:cxnSp>
        <p:nvCxnSpPr>
          <p:cNvPr id="973" name="Google Shape;973;p43"/>
          <p:cNvCxnSpPr>
            <a:stCxn id="974" idx="0"/>
            <a:endCxn id="964" idx="2"/>
          </p:cNvCxnSpPr>
          <p:nvPr/>
        </p:nvCxnSpPr>
        <p:spPr>
          <a:xfrm rot="-5400000">
            <a:off x="5485352" y="2378000"/>
            <a:ext cx="528000" cy="738300"/>
          </a:xfrm>
          <a:prstGeom prst="bentConnector3">
            <a:avLst>
              <a:gd name="adj1" fmla="val 50003"/>
            </a:avLst>
          </a:prstGeom>
          <a:noFill/>
          <a:ln w="9525" cap="flat" cmpd="sng">
            <a:solidFill>
              <a:schemeClr val="dk1"/>
            </a:solidFill>
            <a:prstDash val="solid"/>
            <a:miter lim="8000"/>
            <a:headEnd type="none" w="sm" len="sm"/>
            <a:tailEnd type="none" w="sm" len="sm"/>
          </a:ln>
        </p:spPr>
      </p:cxnSp>
      <p:cxnSp>
        <p:nvCxnSpPr>
          <p:cNvPr id="975" name="Google Shape;975;p43"/>
          <p:cNvCxnSpPr>
            <a:stCxn id="976" idx="0"/>
            <a:endCxn id="970" idx="2"/>
          </p:cNvCxnSpPr>
          <p:nvPr/>
        </p:nvCxnSpPr>
        <p:spPr>
          <a:xfrm rot="-5400000">
            <a:off x="1654975" y="3276833"/>
            <a:ext cx="528000" cy="738300"/>
          </a:xfrm>
          <a:prstGeom prst="bentConnector3">
            <a:avLst>
              <a:gd name="adj1" fmla="val 50003"/>
            </a:avLst>
          </a:prstGeom>
          <a:noFill/>
          <a:ln w="9525" cap="flat" cmpd="sng">
            <a:solidFill>
              <a:schemeClr val="dk1"/>
            </a:solidFill>
            <a:prstDash val="solid"/>
            <a:miter lim="8000"/>
            <a:headEnd type="none" w="sm" len="sm"/>
            <a:tailEnd type="none" w="sm" len="sm"/>
          </a:ln>
        </p:spPr>
      </p:cxnSp>
      <p:cxnSp>
        <p:nvCxnSpPr>
          <p:cNvPr id="977" name="Google Shape;977;p43"/>
          <p:cNvCxnSpPr>
            <a:stCxn id="978" idx="0"/>
            <a:endCxn id="970" idx="2"/>
          </p:cNvCxnSpPr>
          <p:nvPr/>
        </p:nvCxnSpPr>
        <p:spPr>
          <a:xfrm rot="5400000" flipH="1">
            <a:off x="2393069" y="3276833"/>
            <a:ext cx="528000" cy="738300"/>
          </a:xfrm>
          <a:prstGeom prst="bentConnector3">
            <a:avLst>
              <a:gd name="adj1" fmla="val 50003"/>
            </a:avLst>
          </a:prstGeom>
          <a:noFill/>
          <a:ln w="9525" cap="flat" cmpd="sng">
            <a:solidFill>
              <a:schemeClr val="dk1"/>
            </a:solidFill>
            <a:prstDash val="solid"/>
            <a:miter lim="8000"/>
            <a:headEnd type="none" w="sm" len="sm"/>
            <a:tailEnd type="none" w="sm" len="sm"/>
          </a:ln>
        </p:spPr>
      </p:cxnSp>
      <p:cxnSp>
        <p:nvCxnSpPr>
          <p:cNvPr id="979" name="Google Shape;979;p43"/>
          <p:cNvCxnSpPr>
            <a:stCxn id="980" idx="0"/>
            <a:endCxn id="974" idx="2"/>
          </p:cNvCxnSpPr>
          <p:nvPr/>
        </p:nvCxnSpPr>
        <p:spPr>
          <a:xfrm rot="-5400000">
            <a:off x="4747150" y="3276833"/>
            <a:ext cx="528000" cy="738300"/>
          </a:xfrm>
          <a:prstGeom prst="bentConnector3">
            <a:avLst>
              <a:gd name="adj1" fmla="val 50003"/>
            </a:avLst>
          </a:prstGeom>
          <a:noFill/>
          <a:ln w="9525" cap="flat" cmpd="sng">
            <a:solidFill>
              <a:schemeClr val="dk1"/>
            </a:solidFill>
            <a:prstDash val="solid"/>
            <a:miter lim="8000"/>
            <a:headEnd type="none" w="sm" len="sm"/>
            <a:tailEnd type="none" w="sm" len="sm"/>
          </a:ln>
        </p:spPr>
      </p:cxnSp>
      <p:cxnSp>
        <p:nvCxnSpPr>
          <p:cNvPr id="981" name="Google Shape;981;p43"/>
          <p:cNvCxnSpPr>
            <a:stCxn id="982" idx="0"/>
            <a:endCxn id="974" idx="2"/>
          </p:cNvCxnSpPr>
          <p:nvPr/>
        </p:nvCxnSpPr>
        <p:spPr>
          <a:xfrm rot="5400000" flipH="1">
            <a:off x="5485244" y="3276833"/>
            <a:ext cx="528000" cy="738300"/>
          </a:xfrm>
          <a:prstGeom prst="bentConnector3">
            <a:avLst>
              <a:gd name="adj1" fmla="val 50003"/>
            </a:avLst>
          </a:prstGeom>
          <a:noFill/>
          <a:ln w="9525" cap="flat" cmpd="sng">
            <a:solidFill>
              <a:schemeClr val="dk1"/>
            </a:solidFill>
            <a:prstDash val="solid"/>
            <a:miter lim="8000"/>
            <a:headEnd type="none" w="sm" len="sm"/>
            <a:tailEnd type="none" w="sm" len="sm"/>
          </a:ln>
        </p:spPr>
      </p:cxnSp>
      <p:cxnSp>
        <p:nvCxnSpPr>
          <p:cNvPr id="983" name="Google Shape;983;p43"/>
          <p:cNvCxnSpPr>
            <a:stCxn id="984" idx="0"/>
            <a:endCxn id="974" idx="2"/>
          </p:cNvCxnSpPr>
          <p:nvPr/>
        </p:nvCxnSpPr>
        <p:spPr>
          <a:xfrm rot="5400000" flipH="1">
            <a:off x="6223500" y="2538683"/>
            <a:ext cx="528000" cy="2214600"/>
          </a:xfrm>
          <a:prstGeom prst="bentConnector3">
            <a:avLst>
              <a:gd name="adj1" fmla="val 50003"/>
            </a:avLst>
          </a:prstGeom>
          <a:noFill/>
          <a:ln w="9525" cap="flat" cmpd="sng">
            <a:solidFill>
              <a:schemeClr val="dk1"/>
            </a:solidFill>
            <a:prstDash val="solid"/>
            <a:miter lim="8000"/>
            <a:headEnd type="none" w="sm" len="sm"/>
            <a:tailEnd type="none" w="sm" len="sm"/>
          </a:ln>
        </p:spPr>
      </p:cxnSp>
      <p:sp>
        <p:nvSpPr>
          <p:cNvPr id="963" name="Google Shape;963;p43"/>
          <p:cNvSpPr txBox="1"/>
          <p:nvPr/>
        </p:nvSpPr>
        <p:spPr>
          <a:xfrm>
            <a:off x="3899647" y="1251950"/>
            <a:ext cx="1345500" cy="370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Oxanium SemiBold"/>
                <a:ea typeface="Oxanium SemiBold"/>
                <a:cs typeface="Oxanium SemiBold"/>
                <a:sym typeface="Oxanium SemiBold"/>
              </a:rPr>
              <a:t>Sun</a:t>
            </a:r>
            <a:endParaRPr sz="1000">
              <a:solidFill>
                <a:schemeClr val="dk1"/>
              </a:solidFill>
              <a:latin typeface="Oxanium SemiBold"/>
              <a:ea typeface="Oxanium SemiBold"/>
              <a:cs typeface="Oxanium SemiBold"/>
              <a:sym typeface="Oxanium SemiBold"/>
            </a:endParaRPr>
          </a:p>
          <a:p>
            <a:pPr marL="0" lvl="0" indent="0" algn="ctr" rtl="0">
              <a:spcBef>
                <a:spcPts val="0"/>
              </a:spcBef>
              <a:spcAft>
                <a:spcPts val="0"/>
              </a:spcAft>
              <a:buNone/>
            </a:pPr>
            <a:r>
              <a:rPr lang="en" sz="1000">
                <a:solidFill>
                  <a:schemeClr val="dk1"/>
                </a:solidFill>
                <a:latin typeface="Nunito"/>
                <a:ea typeface="Nunito"/>
                <a:cs typeface="Nunito"/>
                <a:sym typeface="Nunito"/>
              </a:rPr>
              <a:t>CEO</a:t>
            </a:r>
            <a:endParaRPr sz="1000">
              <a:solidFill>
                <a:schemeClr val="dk1"/>
              </a:solidFill>
              <a:latin typeface="Nunito"/>
              <a:ea typeface="Nunito"/>
              <a:cs typeface="Nunito"/>
              <a:sym typeface="Nunito"/>
            </a:endParaRPr>
          </a:p>
        </p:txBody>
      </p:sp>
      <p:sp>
        <p:nvSpPr>
          <p:cNvPr id="966" name="Google Shape;966;p43"/>
          <p:cNvSpPr txBox="1"/>
          <p:nvPr/>
        </p:nvSpPr>
        <p:spPr>
          <a:xfrm>
            <a:off x="2354608" y="2112316"/>
            <a:ext cx="1343400" cy="370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Oxanium SemiBold"/>
                <a:ea typeface="Oxanium SemiBold"/>
                <a:cs typeface="Oxanium SemiBold"/>
                <a:sym typeface="Oxanium SemiBold"/>
              </a:rPr>
              <a:t>Jupiter</a:t>
            </a:r>
            <a:endParaRPr sz="1000">
              <a:solidFill>
                <a:schemeClr val="dk1"/>
              </a:solidFill>
              <a:latin typeface="Oxanium SemiBold"/>
              <a:ea typeface="Oxanium SemiBold"/>
              <a:cs typeface="Oxanium SemiBold"/>
              <a:sym typeface="Oxanium SemiBold"/>
            </a:endParaRPr>
          </a:p>
          <a:p>
            <a:pPr marL="0" lvl="0" indent="0" algn="ctr" rtl="0">
              <a:spcBef>
                <a:spcPts val="0"/>
              </a:spcBef>
              <a:spcAft>
                <a:spcPts val="0"/>
              </a:spcAft>
              <a:buNone/>
            </a:pPr>
            <a:r>
              <a:rPr lang="en" sz="1000">
                <a:solidFill>
                  <a:schemeClr val="dk1"/>
                </a:solidFill>
                <a:latin typeface="Nunito"/>
                <a:ea typeface="Nunito"/>
                <a:cs typeface="Nunito"/>
                <a:sym typeface="Nunito"/>
              </a:rPr>
              <a:t>Department Head</a:t>
            </a:r>
            <a:endParaRPr sz="1000">
              <a:solidFill>
                <a:schemeClr val="dk1"/>
              </a:solidFill>
              <a:latin typeface="Nunito"/>
              <a:ea typeface="Nunito"/>
              <a:cs typeface="Nunito"/>
              <a:sym typeface="Nunito"/>
            </a:endParaRPr>
          </a:p>
        </p:txBody>
      </p:sp>
      <p:sp>
        <p:nvSpPr>
          <p:cNvPr id="964" name="Google Shape;964;p43"/>
          <p:cNvSpPr txBox="1"/>
          <p:nvPr/>
        </p:nvSpPr>
        <p:spPr>
          <a:xfrm>
            <a:off x="5446782" y="2112316"/>
            <a:ext cx="1343400" cy="370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dk1"/>
                </a:solidFill>
                <a:latin typeface="Oxanium SemiBold"/>
                <a:ea typeface="Oxanium SemiBold"/>
                <a:cs typeface="Oxanium SemiBold"/>
                <a:sym typeface="Oxanium SemiBold"/>
              </a:rPr>
              <a:t>Neptune</a:t>
            </a:r>
            <a:endParaRPr sz="1000" dirty="0">
              <a:solidFill>
                <a:schemeClr val="dk1"/>
              </a:solidFill>
              <a:latin typeface="Oxanium SemiBold"/>
              <a:ea typeface="Oxanium SemiBold"/>
              <a:cs typeface="Oxanium SemiBold"/>
              <a:sym typeface="Oxanium SemiBold"/>
            </a:endParaRPr>
          </a:p>
          <a:p>
            <a:pPr marL="0" lvl="0" indent="0" algn="ctr" rtl="0">
              <a:spcBef>
                <a:spcPts val="0"/>
              </a:spcBef>
              <a:spcAft>
                <a:spcPts val="0"/>
              </a:spcAft>
              <a:buNone/>
            </a:pPr>
            <a:r>
              <a:rPr lang="en" sz="1000" dirty="0">
                <a:solidFill>
                  <a:schemeClr val="dk1"/>
                </a:solidFill>
                <a:latin typeface="Nunito"/>
                <a:ea typeface="Nunito"/>
                <a:cs typeface="Nunito"/>
                <a:sym typeface="Nunito"/>
              </a:rPr>
              <a:t>Department Head</a:t>
            </a:r>
            <a:endParaRPr sz="1000" dirty="0">
              <a:solidFill>
                <a:schemeClr val="dk1"/>
              </a:solidFill>
              <a:latin typeface="Nunito"/>
              <a:ea typeface="Nunito"/>
              <a:cs typeface="Nunito"/>
              <a:sym typeface="Nunito"/>
            </a:endParaRPr>
          </a:p>
        </p:txBody>
      </p:sp>
      <p:sp>
        <p:nvSpPr>
          <p:cNvPr id="972" name="Google Shape;972;p43"/>
          <p:cNvSpPr txBox="1"/>
          <p:nvPr/>
        </p:nvSpPr>
        <p:spPr>
          <a:xfrm>
            <a:off x="6268296" y="3011150"/>
            <a:ext cx="1176600" cy="370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Oxanium SemiBold"/>
                <a:ea typeface="Oxanium SemiBold"/>
                <a:cs typeface="Oxanium SemiBold"/>
                <a:sym typeface="Oxanium SemiBold"/>
              </a:rPr>
              <a:t>Mars</a:t>
            </a:r>
            <a:endParaRPr sz="1000">
              <a:solidFill>
                <a:schemeClr val="dk1"/>
              </a:solidFill>
              <a:latin typeface="Oxanium SemiBold"/>
              <a:ea typeface="Oxanium SemiBold"/>
              <a:cs typeface="Oxanium SemiBold"/>
              <a:sym typeface="Oxanium SemiBold"/>
            </a:endParaRPr>
          </a:p>
          <a:p>
            <a:pPr marL="0" lvl="0" indent="0" algn="ctr" rtl="0">
              <a:spcBef>
                <a:spcPts val="0"/>
              </a:spcBef>
              <a:spcAft>
                <a:spcPts val="0"/>
              </a:spcAft>
              <a:buNone/>
            </a:pPr>
            <a:r>
              <a:rPr lang="en" sz="1000">
                <a:solidFill>
                  <a:schemeClr val="dk1"/>
                </a:solidFill>
                <a:latin typeface="Nunito"/>
                <a:ea typeface="Nunito"/>
                <a:cs typeface="Nunito"/>
                <a:sym typeface="Nunito"/>
              </a:rPr>
              <a:t>Manager</a:t>
            </a:r>
            <a:endParaRPr sz="1000" b="1">
              <a:solidFill>
                <a:schemeClr val="dk1"/>
              </a:solidFill>
              <a:latin typeface="Nunito"/>
              <a:ea typeface="Nunito"/>
              <a:cs typeface="Nunito"/>
              <a:sym typeface="Nunito"/>
            </a:endParaRPr>
          </a:p>
        </p:txBody>
      </p:sp>
      <p:sp>
        <p:nvSpPr>
          <p:cNvPr id="974" name="Google Shape;974;p43"/>
          <p:cNvSpPr txBox="1"/>
          <p:nvPr/>
        </p:nvSpPr>
        <p:spPr>
          <a:xfrm>
            <a:off x="4791902" y="3011150"/>
            <a:ext cx="1176600" cy="370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Oxanium SemiBold"/>
                <a:ea typeface="Oxanium SemiBold"/>
                <a:cs typeface="Oxanium SemiBold"/>
                <a:sym typeface="Oxanium SemiBold"/>
              </a:rPr>
              <a:t>Venus</a:t>
            </a:r>
            <a:endParaRPr sz="1000">
              <a:solidFill>
                <a:schemeClr val="dk1"/>
              </a:solidFill>
              <a:latin typeface="Oxanium SemiBold"/>
              <a:ea typeface="Oxanium SemiBold"/>
              <a:cs typeface="Oxanium SemiBold"/>
              <a:sym typeface="Oxanium SemiBold"/>
            </a:endParaRPr>
          </a:p>
          <a:p>
            <a:pPr marL="0" lvl="0" indent="0" algn="ctr" rtl="0">
              <a:spcBef>
                <a:spcPts val="0"/>
              </a:spcBef>
              <a:spcAft>
                <a:spcPts val="0"/>
              </a:spcAft>
              <a:buNone/>
            </a:pPr>
            <a:r>
              <a:rPr lang="en" sz="1000">
                <a:solidFill>
                  <a:schemeClr val="dk1"/>
                </a:solidFill>
                <a:latin typeface="Nunito"/>
                <a:ea typeface="Nunito"/>
                <a:cs typeface="Nunito"/>
                <a:sym typeface="Nunito"/>
              </a:rPr>
              <a:t>Manager</a:t>
            </a:r>
            <a:endParaRPr sz="1000" b="1">
              <a:solidFill>
                <a:schemeClr val="dk1"/>
              </a:solidFill>
              <a:latin typeface="Nunito"/>
              <a:ea typeface="Nunito"/>
              <a:cs typeface="Nunito"/>
              <a:sym typeface="Nunito"/>
            </a:endParaRPr>
          </a:p>
        </p:txBody>
      </p:sp>
      <p:sp>
        <p:nvSpPr>
          <p:cNvPr id="968" name="Google Shape;968;p43"/>
          <p:cNvSpPr txBox="1"/>
          <p:nvPr/>
        </p:nvSpPr>
        <p:spPr>
          <a:xfrm>
            <a:off x="3176123" y="3011150"/>
            <a:ext cx="1176600" cy="370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Oxanium SemiBold"/>
                <a:ea typeface="Oxanium SemiBold"/>
                <a:cs typeface="Oxanium SemiBold"/>
                <a:sym typeface="Oxanium SemiBold"/>
              </a:rPr>
              <a:t>Earth</a:t>
            </a:r>
            <a:endParaRPr sz="1000">
              <a:solidFill>
                <a:schemeClr val="dk1"/>
              </a:solidFill>
              <a:latin typeface="Oxanium SemiBold"/>
              <a:ea typeface="Oxanium SemiBold"/>
              <a:cs typeface="Oxanium SemiBold"/>
              <a:sym typeface="Oxanium SemiBold"/>
            </a:endParaRPr>
          </a:p>
          <a:p>
            <a:pPr marL="0" lvl="0" indent="0" algn="ctr" rtl="0">
              <a:spcBef>
                <a:spcPts val="0"/>
              </a:spcBef>
              <a:spcAft>
                <a:spcPts val="0"/>
              </a:spcAft>
              <a:buNone/>
            </a:pPr>
            <a:r>
              <a:rPr lang="en" sz="1000">
                <a:solidFill>
                  <a:schemeClr val="dk1"/>
                </a:solidFill>
                <a:latin typeface="Nunito"/>
                <a:ea typeface="Nunito"/>
                <a:cs typeface="Nunito"/>
                <a:sym typeface="Nunito"/>
              </a:rPr>
              <a:t>Manager</a:t>
            </a:r>
            <a:endParaRPr sz="1000" b="1">
              <a:solidFill>
                <a:schemeClr val="dk1"/>
              </a:solidFill>
              <a:latin typeface="Nunito"/>
              <a:ea typeface="Nunito"/>
              <a:cs typeface="Nunito"/>
              <a:sym typeface="Nunito"/>
            </a:endParaRPr>
          </a:p>
        </p:txBody>
      </p:sp>
      <p:sp>
        <p:nvSpPr>
          <p:cNvPr id="970" name="Google Shape;970;p43"/>
          <p:cNvSpPr txBox="1"/>
          <p:nvPr/>
        </p:nvSpPr>
        <p:spPr>
          <a:xfrm>
            <a:off x="1699729" y="3011150"/>
            <a:ext cx="1176600" cy="370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Oxanium SemiBold"/>
                <a:ea typeface="Oxanium SemiBold"/>
                <a:cs typeface="Oxanium SemiBold"/>
                <a:sym typeface="Oxanium SemiBold"/>
              </a:rPr>
              <a:t>Saturn</a:t>
            </a:r>
            <a:endParaRPr sz="1000">
              <a:solidFill>
                <a:schemeClr val="dk1"/>
              </a:solidFill>
              <a:latin typeface="Oxanium SemiBold"/>
              <a:ea typeface="Oxanium SemiBold"/>
              <a:cs typeface="Oxanium SemiBold"/>
              <a:sym typeface="Oxanium SemiBold"/>
            </a:endParaRPr>
          </a:p>
          <a:p>
            <a:pPr marL="0" lvl="0" indent="0" algn="ctr" rtl="0">
              <a:spcBef>
                <a:spcPts val="0"/>
              </a:spcBef>
              <a:spcAft>
                <a:spcPts val="0"/>
              </a:spcAft>
              <a:buNone/>
            </a:pPr>
            <a:r>
              <a:rPr lang="en" sz="1000">
                <a:solidFill>
                  <a:schemeClr val="dk1"/>
                </a:solidFill>
                <a:latin typeface="Nunito"/>
                <a:ea typeface="Nunito"/>
                <a:cs typeface="Nunito"/>
                <a:sym typeface="Nunito"/>
              </a:rPr>
              <a:t>Manager</a:t>
            </a:r>
            <a:endParaRPr sz="1000">
              <a:solidFill>
                <a:schemeClr val="dk1"/>
              </a:solidFill>
              <a:latin typeface="Nunito"/>
              <a:ea typeface="Nunito"/>
              <a:cs typeface="Nunito"/>
              <a:sym typeface="Nunito"/>
            </a:endParaRPr>
          </a:p>
        </p:txBody>
      </p:sp>
      <p:sp>
        <p:nvSpPr>
          <p:cNvPr id="982" name="Google Shape;982;p43"/>
          <p:cNvSpPr txBox="1"/>
          <p:nvPr/>
        </p:nvSpPr>
        <p:spPr>
          <a:xfrm>
            <a:off x="5530094" y="3909983"/>
            <a:ext cx="1176600" cy="370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Oxanium SemiBold"/>
                <a:ea typeface="Oxanium SemiBold"/>
                <a:cs typeface="Oxanium SemiBold"/>
                <a:sym typeface="Oxanium SemiBold"/>
              </a:rPr>
              <a:t>Triton</a:t>
            </a:r>
            <a:endParaRPr sz="1000">
              <a:solidFill>
                <a:schemeClr val="dk1"/>
              </a:solidFill>
              <a:latin typeface="Oxanium SemiBold"/>
              <a:ea typeface="Oxanium SemiBold"/>
              <a:cs typeface="Oxanium SemiBold"/>
              <a:sym typeface="Oxanium SemiBold"/>
            </a:endParaRPr>
          </a:p>
          <a:p>
            <a:pPr marL="0" lvl="0" indent="0" algn="ctr" rtl="0">
              <a:spcBef>
                <a:spcPts val="0"/>
              </a:spcBef>
              <a:spcAft>
                <a:spcPts val="0"/>
              </a:spcAft>
              <a:buNone/>
            </a:pPr>
            <a:r>
              <a:rPr lang="en" sz="1000">
                <a:solidFill>
                  <a:schemeClr val="dk1"/>
                </a:solidFill>
                <a:latin typeface="Nunito"/>
                <a:ea typeface="Nunito"/>
                <a:cs typeface="Nunito"/>
                <a:sym typeface="Nunito"/>
              </a:rPr>
              <a:t>Employee</a:t>
            </a:r>
            <a:endParaRPr sz="1000" b="1">
              <a:solidFill>
                <a:schemeClr val="dk1"/>
              </a:solidFill>
              <a:latin typeface="Nunito"/>
              <a:ea typeface="Nunito"/>
              <a:cs typeface="Nunito"/>
              <a:sym typeface="Nunito"/>
            </a:endParaRPr>
          </a:p>
        </p:txBody>
      </p:sp>
      <p:sp>
        <p:nvSpPr>
          <p:cNvPr id="980" name="Google Shape;980;p43"/>
          <p:cNvSpPr txBox="1"/>
          <p:nvPr/>
        </p:nvSpPr>
        <p:spPr>
          <a:xfrm>
            <a:off x="4053700" y="3909983"/>
            <a:ext cx="1176600" cy="370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Oxanium SemiBold"/>
                <a:ea typeface="Oxanium SemiBold"/>
                <a:cs typeface="Oxanium SemiBold"/>
                <a:sym typeface="Oxanium SemiBold"/>
              </a:rPr>
              <a:t>Titan</a:t>
            </a:r>
            <a:endParaRPr sz="1000">
              <a:solidFill>
                <a:schemeClr val="dk1"/>
              </a:solidFill>
              <a:latin typeface="Oxanium SemiBold"/>
              <a:ea typeface="Oxanium SemiBold"/>
              <a:cs typeface="Oxanium SemiBold"/>
              <a:sym typeface="Oxanium SemiBold"/>
            </a:endParaRPr>
          </a:p>
          <a:p>
            <a:pPr marL="0" lvl="0" indent="0" algn="ctr" rtl="0">
              <a:spcBef>
                <a:spcPts val="0"/>
              </a:spcBef>
              <a:spcAft>
                <a:spcPts val="0"/>
              </a:spcAft>
              <a:buNone/>
            </a:pPr>
            <a:r>
              <a:rPr lang="en" sz="1000">
                <a:solidFill>
                  <a:schemeClr val="dk1"/>
                </a:solidFill>
                <a:latin typeface="Nunito"/>
                <a:ea typeface="Nunito"/>
                <a:cs typeface="Nunito"/>
                <a:sym typeface="Nunito"/>
              </a:rPr>
              <a:t>Employee</a:t>
            </a:r>
            <a:endParaRPr sz="1000" b="1">
              <a:solidFill>
                <a:schemeClr val="dk1"/>
              </a:solidFill>
              <a:latin typeface="Nunito"/>
              <a:ea typeface="Nunito"/>
              <a:cs typeface="Nunito"/>
              <a:sym typeface="Nunito"/>
            </a:endParaRPr>
          </a:p>
        </p:txBody>
      </p:sp>
      <p:sp>
        <p:nvSpPr>
          <p:cNvPr id="978" name="Google Shape;978;p43"/>
          <p:cNvSpPr txBox="1"/>
          <p:nvPr/>
        </p:nvSpPr>
        <p:spPr>
          <a:xfrm>
            <a:off x="2437919" y="3909983"/>
            <a:ext cx="1176600" cy="370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Oxanium SemiBold"/>
                <a:ea typeface="Oxanium SemiBold"/>
                <a:cs typeface="Oxanium SemiBold"/>
                <a:sym typeface="Oxanium SemiBold"/>
              </a:rPr>
              <a:t>Mercury</a:t>
            </a:r>
            <a:endParaRPr sz="1000">
              <a:solidFill>
                <a:schemeClr val="dk1"/>
              </a:solidFill>
              <a:latin typeface="Oxanium SemiBold"/>
              <a:ea typeface="Oxanium SemiBold"/>
              <a:cs typeface="Oxanium SemiBold"/>
              <a:sym typeface="Oxanium SemiBold"/>
            </a:endParaRPr>
          </a:p>
          <a:p>
            <a:pPr marL="0" lvl="0" indent="0" algn="ctr" rtl="0">
              <a:spcBef>
                <a:spcPts val="0"/>
              </a:spcBef>
              <a:spcAft>
                <a:spcPts val="0"/>
              </a:spcAft>
              <a:buNone/>
            </a:pPr>
            <a:r>
              <a:rPr lang="en" sz="1000">
                <a:solidFill>
                  <a:schemeClr val="dk1"/>
                </a:solidFill>
                <a:latin typeface="Nunito"/>
                <a:ea typeface="Nunito"/>
                <a:cs typeface="Nunito"/>
                <a:sym typeface="Nunito"/>
              </a:rPr>
              <a:t>Employee</a:t>
            </a:r>
            <a:endParaRPr sz="1000" b="1">
              <a:solidFill>
                <a:schemeClr val="dk1"/>
              </a:solidFill>
              <a:latin typeface="Nunito"/>
              <a:ea typeface="Nunito"/>
              <a:cs typeface="Nunito"/>
              <a:sym typeface="Nunito"/>
            </a:endParaRPr>
          </a:p>
        </p:txBody>
      </p:sp>
      <p:sp>
        <p:nvSpPr>
          <p:cNvPr id="976" name="Google Shape;976;p43"/>
          <p:cNvSpPr txBox="1"/>
          <p:nvPr/>
        </p:nvSpPr>
        <p:spPr>
          <a:xfrm>
            <a:off x="961525" y="3909983"/>
            <a:ext cx="1176600" cy="370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Oxanium SemiBold"/>
                <a:ea typeface="Oxanium SemiBold"/>
                <a:cs typeface="Oxanium SemiBold"/>
                <a:sym typeface="Oxanium SemiBold"/>
              </a:rPr>
              <a:t>Moon</a:t>
            </a:r>
            <a:endParaRPr sz="1000">
              <a:solidFill>
                <a:schemeClr val="dk1"/>
              </a:solidFill>
              <a:latin typeface="Oxanium SemiBold"/>
              <a:ea typeface="Oxanium SemiBold"/>
              <a:cs typeface="Oxanium SemiBold"/>
              <a:sym typeface="Oxanium SemiBold"/>
            </a:endParaRPr>
          </a:p>
          <a:p>
            <a:pPr marL="0" lvl="0" indent="0" algn="ctr" rtl="0">
              <a:spcBef>
                <a:spcPts val="0"/>
              </a:spcBef>
              <a:spcAft>
                <a:spcPts val="0"/>
              </a:spcAft>
              <a:buNone/>
            </a:pPr>
            <a:r>
              <a:rPr lang="en" sz="1000">
                <a:solidFill>
                  <a:schemeClr val="dk1"/>
                </a:solidFill>
                <a:latin typeface="Nunito"/>
                <a:ea typeface="Nunito"/>
                <a:cs typeface="Nunito"/>
                <a:sym typeface="Nunito"/>
              </a:rPr>
              <a:t>Employee</a:t>
            </a:r>
            <a:endParaRPr sz="1000">
              <a:solidFill>
                <a:schemeClr val="dk1"/>
              </a:solidFill>
              <a:latin typeface="Nunito"/>
              <a:ea typeface="Nunito"/>
              <a:cs typeface="Nunito"/>
              <a:sym typeface="Nunito"/>
            </a:endParaRPr>
          </a:p>
        </p:txBody>
      </p:sp>
      <p:sp>
        <p:nvSpPr>
          <p:cNvPr id="984" name="Google Shape;984;p43"/>
          <p:cNvSpPr txBox="1"/>
          <p:nvPr/>
        </p:nvSpPr>
        <p:spPr>
          <a:xfrm>
            <a:off x="7006500" y="3909983"/>
            <a:ext cx="1176600" cy="370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Oxanium SemiBold"/>
                <a:ea typeface="Oxanium SemiBold"/>
                <a:cs typeface="Oxanium SemiBold"/>
                <a:sym typeface="Oxanium SemiBold"/>
              </a:rPr>
              <a:t>Callisto</a:t>
            </a:r>
            <a:endParaRPr sz="1000">
              <a:solidFill>
                <a:schemeClr val="dk1"/>
              </a:solidFill>
              <a:latin typeface="Oxanium SemiBold"/>
              <a:ea typeface="Oxanium SemiBold"/>
              <a:cs typeface="Oxanium SemiBold"/>
              <a:sym typeface="Oxanium SemiBold"/>
            </a:endParaRPr>
          </a:p>
          <a:p>
            <a:pPr marL="0" lvl="0" indent="0" algn="ctr" rtl="0">
              <a:spcBef>
                <a:spcPts val="0"/>
              </a:spcBef>
              <a:spcAft>
                <a:spcPts val="0"/>
              </a:spcAft>
              <a:buNone/>
            </a:pPr>
            <a:r>
              <a:rPr lang="en" sz="1000">
                <a:solidFill>
                  <a:schemeClr val="dk1"/>
                </a:solidFill>
                <a:latin typeface="Nunito"/>
                <a:ea typeface="Nunito"/>
                <a:cs typeface="Nunito"/>
                <a:sym typeface="Nunito"/>
              </a:rPr>
              <a:t>Employee</a:t>
            </a:r>
            <a:endParaRPr sz="1000" b="1">
              <a:solidFill>
                <a:schemeClr val="dk1"/>
              </a:solidFill>
              <a:latin typeface="Nunito"/>
              <a:ea typeface="Nunito"/>
              <a:cs typeface="Nunito"/>
              <a:sym typeface="Nuni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988"/>
        <p:cNvGrpSpPr/>
        <p:nvPr/>
      </p:nvGrpSpPr>
      <p:grpSpPr>
        <a:xfrm>
          <a:off x="0" y="0"/>
          <a:ext cx="0" cy="0"/>
          <a:chOff x="0" y="0"/>
          <a:chExt cx="0" cy="0"/>
        </a:xfrm>
      </p:grpSpPr>
      <p:sp>
        <p:nvSpPr>
          <p:cNvPr id="989" name="Google Shape;989;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Roadmap infographic</a:t>
            </a:r>
            <a:endParaRPr/>
          </a:p>
        </p:txBody>
      </p:sp>
      <p:graphicFrame>
        <p:nvGraphicFramePr>
          <p:cNvPr id="990" name="Google Shape;990;p44"/>
          <p:cNvGraphicFramePr/>
          <p:nvPr>
            <p:extLst>
              <p:ext uri="{D42A27DB-BD31-4B8C-83A1-F6EECF244321}">
                <p14:modId xmlns:p14="http://schemas.microsoft.com/office/powerpoint/2010/main" val="799531343"/>
              </p:ext>
            </p:extLst>
          </p:nvPr>
        </p:nvGraphicFramePr>
        <p:xfrm>
          <a:off x="726875" y="1452988"/>
          <a:ext cx="7697288" cy="3146500"/>
        </p:xfrm>
        <a:graphic>
          <a:graphicData uri="http://schemas.openxmlformats.org/drawingml/2006/table">
            <a:tbl>
              <a:tblPr>
                <a:noFill/>
                <a:tableStyleId>{454340A9-5D6E-4903-BDE9-3EB5DD052AD8}</a:tableStyleId>
              </a:tblPr>
              <a:tblGrid>
                <a:gridCol w="1138550">
                  <a:extLst>
                    <a:ext uri="{9D8B030D-6E8A-4147-A177-3AD203B41FA5}">
                      <a16:colId xmlns:a16="http://schemas.microsoft.com/office/drawing/2014/main" val="20000"/>
                    </a:ext>
                  </a:extLst>
                </a:gridCol>
                <a:gridCol w="2236475">
                  <a:extLst>
                    <a:ext uri="{9D8B030D-6E8A-4147-A177-3AD203B41FA5}">
                      <a16:colId xmlns:a16="http://schemas.microsoft.com/office/drawing/2014/main" val="20001"/>
                    </a:ext>
                  </a:extLst>
                </a:gridCol>
                <a:gridCol w="360750">
                  <a:extLst>
                    <a:ext uri="{9D8B030D-6E8A-4147-A177-3AD203B41FA5}">
                      <a16:colId xmlns:a16="http://schemas.microsoft.com/office/drawing/2014/main" val="20002"/>
                    </a:ext>
                  </a:extLst>
                </a:gridCol>
                <a:gridCol w="354013">
                  <a:extLst>
                    <a:ext uri="{9D8B030D-6E8A-4147-A177-3AD203B41FA5}">
                      <a16:colId xmlns:a16="http://schemas.microsoft.com/office/drawing/2014/main" val="20003"/>
                    </a:ext>
                  </a:extLst>
                </a:gridCol>
                <a:gridCol w="360750">
                  <a:extLst>
                    <a:ext uri="{9D8B030D-6E8A-4147-A177-3AD203B41FA5}">
                      <a16:colId xmlns:a16="http://schemas.microsoft.com/office/drawing/2014/main" val="20004"/>
                    </a:ext>
                  </a:extLst>
                </a:gridCol>
                <a:gridCol w="360750">
                  <a:extLst>
                    <a:ext uri="{9D8B030D-6E8A-4147-A177-3AD203B41FA5}">
                      <a16:colId xmlns:a16="http://schemas.microsoft.com/office/drawing/2014/main" val="20005"/>
                    </a:ext>
                  </a:extLst>
                </a:gridCol>
                <a:gridCol w="360750">
                  <a:extLst>
                    <a:ext uri="{9D8B030D-6E8A-4147-A177-3AD203B41FA5}">
                      <a16:colId xmlns:a16="http://schemas.microsoft.com/office/drawing/2014/main" val="20006"/>
                    </a:ext>
                  </a:extLst>
                </a:gridCol>
                <a:gridCol w="360750">
                  <a:extLst>
                    <a:ext uri="{9D8B030D-6E8A-4147-A177-3AD203B41FA5}">
                      <a16:colId xmlns:a16="http://schemas.microsoft.com/office/drawing/2014/main" val="20007"/>
                    </a:ext>
                  </a:extLst>
                </a:gridCol>
                <a:gridCol w="360750">
                  <a:extLst>
                    <a:ext uri="{9D8B030D-6E8A-4147-A177-3AD203B41FA5}">
                      <a16:colId xmlns:a16="http://schemas.microsoft.com/office/drawing/2014/main" val="20008"/>
                    </a:ext>
                  </a:extLst>
                </a:gridCol>
                <a:gridCol w="360750">
                  <a:extLst>
                    <a:ext uri="{9D8B030D-6E8A-4147-A177-3AD203B41FA5}">
                      <a16:colId xmlns:a16="http://schemas.microsoft.com/office/drawing/2014/main" val="20009"/>
                    </a:ext>
                  </a:extLst>
                </a:gridCol>
                <a:gridCol w="360750">
                  <a:extLst>
                    <a:ext uri="{9D8B030D-6E8A-4147-A177-3AD203B41FA5}">
                      <a16:colId xmlns:a16="http://schemas.microsoft.com/office/drawing/2014/main" val="20010"/>
                    </a:ext>
                  </a:extLst>
                </a:gridCol>
                <a:gridCol w="360750">
                  <a:extLst>
                    <a:ext uri="{9D8B030D-6E8A-4147-A177-3AD203B41FA5}">
                      <a16:colId xmlns:a16="http://schemas.microsoft.com/office/drawing/2014/main" val="20011"/>
                    </a:ext>
                  </a:extLst>
                </a:gridCol>
                <a:gridCol w="360750">
                  <a:extLst>
                    <a:ext uri="{9D8B030D-6E8A-4147-A177-3AD203B41FA5}">
                      <a16:colId xmlns:a16="http://schemas.microsoft.com/office/drawing/2014/main" val="20012"/>
                    </a:ext>
                  </a:extLst>
                </a:gridCol>
                <a:gridCol w="360750">
                  <a:extLst>
                    <a:ext uri="{9D8B030D-6E8A-4147-A177-3AD203B41FA5}">
                      <a16:colId xmlns:a16="http://schemas.microsoft.com/office/drawing/2014/main" val="20013"/>
                    </a:ext>
                  </a:extLst>
                </a:gridCol>
              </a:tblGrid>
              <a:tr h="449500">
                <a:tc>
                  <a:txBody>
                    <a:bodyPr/>
                    <a:lstStyle/>
                    <a:p>
                      <a:pPr marL="0" lvl="0" indent="0" algn="ctr" rtl="0">
                        <a:spcBef>
                          <a:spcPts val="0"/>
                        </a:spcBef>
                        <a:spcAft>
                          <a:spcPts val="0"/>
                        </a:spcAft>
                        <a:buNone/>
                      </a:pPr>
                      <a:r>
                        <a:rPr lang="en">
                          <a:solidFill>
                            <a:schemeClr val="dk1"/>
                          </a:solidFill>
                          <a:latin typeface="Oxanium SemiBold"/>
                          <a:ea typeface="Oxanium SemiBold"/>
                          <a:cs typeface="Oxanium SemiBold"/>
                          <a:sym typeface="Oxanium SemiBold"/>
                        </a:rPr>
                        <a:t>Initiative</a:t>
                      </a:r>
                      <a:endParaRPr sz="2000">
                        <a:solidFill>
                          <a:schemeClr val="dk1"/>
                        </a:solidFill>
                        <a:latin typeface="Oxanium SemiBold"/>
                        <a:ea typeface="Oxanium SemiBold"/>
                        <a:cs typeface="Oxanium SemiBold"/>
                        <a:sym typeface="Oxanium SemiBold"/>
                      </a:endParaRPr>
                    </a:p>
                  </a:txBody>
                  <a:tcPr marL="45700" marR="45700"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a:solidFill>
                            <a:schemeClr val="dk1"/>
                          </a:solidFill>
                          <a:latin typeface="Oxanium SemiBold"/>
                          <a:ea typeface="Oxanium SemiBold"/>
                          <a:cs typeface="Oxanium SemiBold"/>
                          <a:sym typeface="Oxanium SemiBold"/>
                        </a:rPr>
                        <a:t>Objective</a:t>
                      </a:r>
                      <a:endParaRPr>
                        <a:solidFill>
                          <a:schemeClr val="dk1"/>
                        </a:solidFill>
                        <a:latin typeface="Oxanium SemiBold"/>
                        <a:ea typeface="Oxanium SemiBold"/>
                        <a:cs typeface="Oxanium SemiBold"/>
                        <a:sym typeface="Oxanium SemiBold"/>
                      </a:endParaRPr>
                    </a:p>
                  </a:txBody>
                  <a:tcPr marL="45700" marR="4570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a:solidFill>
                            <a:schemeClr val="dk1"/>
                          </a:solidFill>
                          <a:latin typeface="Oxanium SemiBold"/>
                          <a:ea typeface="Oxanium SemiBold"/>
                          <a:cs typeface="Oxanium SemiBold"/>
                          <a:sym typeface="Oxanium SemiBold"/>
                        </a:rPr>
                        <a:t>Jan</a:t>
                      </a:r>
                      <a:endParaRPr>
                        <a:solidFill>
                          <a:schemeClr val="dk1"/>
                        </a:solidFill>
                        <a:latin typeface="Oxanium SemiBold"/>
                        <a:ea typeface="Oxanium SemiBold"/>
                        <a:cs typeface="Oxanium SemiBold"/>
                        <a:sym typeface="Oxanium SemiBold"/>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a:solidFill>
                            <a:schemeClr val="dk1"/>
                          </a:solidFill>
                          <a:latin typeface="Oxanium SemiBold"/>
                          <a:ea typeface="Oxanium SemiBold"/>
                          <a:cs typeface="Oxanium SemiBold"/>
                          <a:sym typeface="Oxanium SemiBold"/>
                        </a:rPr>
                        <a:t>Feb</a:t>
                      </a:r>
                      <a:endParaRPr>
                        <a:solidFill>
                          <a:schemeClr val="dk1"/>
                        </a:solidFill>
                        <a:latin typeface="Oxanium SemiBold"/>
                        <a:ea typeface="Oxanium SemiBold"/>
                        <a:cs typeface="Oxanium SemiBold"/>
                        <a:sym typeface="Oxanium SemiBold"/>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dirty="0">
                          <a:solidFill>
                            <a:schemeClr val="dk1"/>
                          </a:solidFill>
                          <a:latin typeface="Oxanium SemiBold"/>
                          <a:ea typeface="Oxanium SemiBold"/>
                          <a:cs typeface="Oxanium SemiBold"/>
                          <a:sym typeface="Oxanium SemiBold"/>
                        </a:rPr>
                        <a:t>Mar</a:t>
                      </a:r>
                      <a:endParaRPr dirty="0">
                        <a:solidFill>
                          <a:schemeClr val="dk1"/>
                        </a:solidFill>
                        <a:latin typeface="Oxanium SemiBold"/>
                        <a:ea typeface="Oxanium SemiBold"/>
                        <a:cs typeface="Oxanium SemiBold"/>
                        <a:sym typeface="Oxanium SemiBold"/>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Oxanium SemiBold"/>
                          <a:ea typeface="Oxanium SemiBold"/>
                          <a:cs typeface="Oxanium SemiBold"/>
                          <a:sym typeface="Oxanium SemiBold"/>
                        </a:rPr>
                        <a:t>Apr</a:t>
                      </a:r>
                      <a:endParaRPr>
                        <a:solidFill>
                          <a:schemeClr val="dk1"/>
                        </a:solidFill>
                        <a:latin typeface="Oxanium SemiBold"/>
                        <a:ea typeface="Oxanium SemiBold"/>
                        <a:cs typeface="Oxanium SemiBold"/>
                        <a:sym typeface="Oxanium SemiBold"/>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a:solidFill>
                            <a:schemeClr val="dk1"/>
                          </a:solidFill>
                          <a:latin typeface="Oxanium SemiBold"/>
                          <a:ea typeface="Oxanium SemiBold"/>
                          <a:cs typeface="Oxanium SemiBold"/>
                          <a:sym typeface="Oxanium SemiBold"/>
                        </a:rPr>
                        <a:t>May</a:t>
                      </a:r>
                      <a:endParaRPr>
                        <a:solidFill>
                          <a:schemeClr val="dk1"/>
                        </a:solidFill>
                        <a:latin typeface="Oxanium SemiBold"/>
                        <a:ea typeface="Oxanium SemiBold"/>
                        <a:cs typeface="Oxanium SemiBold"/>
                        <a:sym typeface="Oxanium SemiBold"/>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a:solidFill>
                            <a:schemeClr val="dk1"/>
                          </a:solidFill>
                          <a:latin typeface="Oxanium SemiBold"/>
                          <a:ea typeface="Oxanium SemiBold"/>
                          <a:cs typeface="Oxanium SemiBold"/>
                          <a:sym typeface="Oxanium SemiBold"/>
                        </a:rPr>
                        <a:t>Jun</a:t>
                      </a:r>
                      <a:endParaRPr>
                        <a:solidFill>
                          <a:schemeClr val="dk1"/>
                        </a:solidFill>
                        <a:latin typeface="Oxanium SemiBold"/>
                        <a:ea typeface="Oxanium SemiBold"/>
                        <a:cs typeface="Oxanium SemiBold"/>
                        <a:sym typeface="Oxanium SemiBold"/>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a:solidFill>
                            <a:schemeClr val="dk1"/>
                          </a:solidFill>
                          <a:latin typeface="Oxanium SemiBold"/>
                          <a:ea typeface="Oxanium SemiBold"/>
                          <a:cs typeface="Oxanium SemiBold"/>
                          <a:sym typeface="Oxanium SemiBold"/>
                        </a:rPr>
                        <a:t>Jul</a:t>
                      </a:r>
                      <a:endParaRPr>
                        <a:solidFill>
                          <a:schemeClr val="dk1"/>
                        </a:solidFill>
                        <a:latin typeface="Oxanium SemiBold"/>
                        <a:ea typeface="Oxanium SemiBold"/>
                        <a:cs typeface="Oxanium SemiBold"/>
                        <a:sym typeface="Oxanium SemiBold"/>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a:solidFill>
                            <a:schemeClr val="dk1"/>
                          </a:solidFill>
                          <a:latin typeface="Oxanium SemiBold"/>
                          <a:ea typeface="Oxanium SemiBold"/>
                          <a:cs typeface="Oxanium SemiBold"/>
                          <a:sym typeface="Oxanium SemiBold"/>
                        </a:rPr>
                        <a:t>Aug</a:t>
                      </a:r>
                      <a:endParaRPr>
                        <a:solidFill>
                          <a:schemeClr val="dk1"/>
                        </a:solidFill>
                        <a:latin typeface="Oxanium SemiBold"/>
                        <a:ea typeface="Oxanium SemiBold"/>
                        <a:cs typeface="Oxanium SemiBold"/>
                        <a:sym typeface="Oxanium SemiBold"/>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a:solidFill>
                            <a:schemeClr val="dk1"/>
                          </a:solidFill>
                          <a:latin typeface="Oxanium SemiBold"/>
                          <a:ea typeface="Oxanium SemiBold"/>
                          <a:cs typeface="Oxanium SemiBold"/>
                          <a:sym typeface="Oxanium SemiBold"/>
                        </a:rPr>
                        <a:t>Sep</a:t>
                      </a:r>
                      <a:endParaRPr>
                        <a:solidFill>
                          <a:schemeClr val="dk1"/>
                        </a:solidFill>
                        <a:latin typeface="Oxanium SemiBold"/>
                        <a:ea typeface="Oxanium SemiBold"/>
                        <a:cs typeface="Oxanium SemiBold"/>
                        <a:sym typeface="Oxanium SemiBold"/>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a:solidFill>
                            <a:schemeClr val="dk1"/>
                          </a:solidFill>
                          <a:latin typeface="Oxanium SemiBold"/>
                          <a:ea typeface="Oxanium SemiBold"/>
                          <a:cs typeface="Oxanium SemiBold"/>
                          <a:sym typeface="Oxanium SemiBold"/>
                        </a:rPr>
                        <a:t>Oct</a:t>
                      </a:r>
                      <a:endParaRPr>
                        <a:solidFill>
                          <a:schemeClr val="dk1"/>
                        </a:solidFill>
                        <a:latin typeface="Oxanium SemiBold"/>
                        <a:ea typeface="Oxanium SemiBold"/>
                        <a:cs typeface="Oxanium SemiBold"/>
                        <a:sym typeface="Oxanium SemiBold"/>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dirty="0">
                          <a:solidFill>
                            <a:schemeClr val="dk1"/>
                          </a:solidFill>
                          <a:latin typeface="Oxanium SemiBold"/>
                          <a:ea typeface="Oxanium SemiBold"/>
                          <a:cs typeface="Oxanium SemiBold"/>
                          <a:sym typeface="Oxanium SemiBold"/>
                        </a:rPr>
                        <a:t>Nov</a:t>
                      </a:r>
                      <a:endParaRPr dirty="0">
                        <a:solidFill>
                          <a:schemeClr val="dk1"/>
                        </a:solidFill>
                        <a:latin typeface="Oxanium SemiBold"/>
                        <a:ea typeface="Oxanium SemiBold"/>
                        <a:cs typeface="Oxanium SemiBold"/>
                        <a:sym typeface="Oxanium SemiBold"/>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Clr>
                          <a:srgbClr val="000000"/>
                        </a:buClr>
                        <a:buSzPts val="1100"/>
                        <a:buFont typeface="Arial"/>
                        <a:buNone/>
                      </a:pPr>
                      <a:r>
                        <a:rPr lang="en" dirty="0">
                          <a:solidFill>
                            <a:schemeClr val="dk1"/>
                          </a:solidFill>
                          <a:latin typeface="Oxanium SemiBold"/>
                          <a:ea typeface="Oxanium SemiBold"/>
                          <a:cs typeface="Oxanium SemiBold"/>
                          <a:sym typeface="Oxanium SemiBold"/>
                        </a:rPr>
                        <a:t>Dec</a:t>
                      </a:r>
                      <a:endParaRPr dirty="0">
                        <a:solidFill>
                          <a:schemeClr val="dk1"/>
                        </a:solidFill>
                        <a:latin typeface="Oxanium SemiBold"/>
                        <a:ea typeface="Oxanium SemiBold"/>
                        <a:cs typeface="Oxanium SemiBold"/>
                        <a:sym typeface="Oxanium SemiBold"/>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449500">
                <a:tc>
                  <a:txBody>
                    <a:bodyPr/>
                    <a:lstStyle/>
                    <a:p>
                      <a:pPr marL="0" lvl="0" indent="0" algn="l" rtl="0">
                        <a:spcBef>
                          <a:spcPts val="0"/>
                        </a:spcBef>
                        <a:spcAft>
                          <a:spcPts val="0"/>
                        </a:spcAft>
                        <a:buNone/>
                      </a:pPr>
                      <a:r>
                        <a:rPr lang="en" sz="1000">
                          <a:solidFill>
                            <a:schemeClr val="dk1"/>
                          </a:solidFill>
                          <a:latin typeface="Nunito"/>
                          <a:ea typeface="Nunito"/>
                          <a:cs typeface="Nunito"/>
                          <a:sym typeface="Nunito"/>
                        </a:rPr>
                        <a:t>Venus is very hot</a:t>
                      </a:r>
                      <a:endParaRPr sz="1000">
                        <a:solidFill>
                          <a:schemeClr val="dk1"/>
                        </a:solidFill>
                        <a:latin typeface="Nunito"/>
                        <a:ea typeface="Nunito"/>
                        <a:cs typeface="Nunito"/>
                        <a:sym typeface="Nunito"/>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Nunito"/>
                          <a:ea typeface="Nunito"/>
                          <a:cs typeface="Nunito"/>
                          <a:sym typeface="Nunito"/>
                        </a:rPr>
                        <a:t>Venus has a beautiful name and is the second planet from the Sun</a:t>
                      </a:r>
                      <a:endParaRPr sz="1000">
                        <a:solidFill>
                          <a:schemeClr val="dk1"/>
                        </a:solidFill>
                        <a:latin typeface="Nunito"/>
                        <a:ea typeface="Nunito"/>
                        <a:cs typeface="Nunito"/>
                        <a:sym typeface="Nunito"/>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49500">
                <a:tc>
                  <a:txBody>
                    <a:bodyPr/>
                    <a:lstStyle/>
                    <a:p>
                      <a:pPr marL="0" lvl="0" indent="0" algn="l" rtl="0">
                        <a:spcBef>
                          <a:spcPts val="0"/>
                        </a:spcBef>
                        <a:spcAft>
                          <a:spcPts val="0"/>
                        </a:spcAft>
                        <a:buNone/>
                      </a:pPr>
                      <a:r>
                        <a:rPr lang="en" sz="1000">
                          <a:solidFill>
                            <a:schemeClr val="dk1"/>
                          </a:solidFill>
                          <a:latin typeface="Nunito"/>
                          <a:ea typeface="Nunito"/>
                          <a:cs typeface="Nunito"/>
                          <a:sym typeface="Nunito"/>
                        </a:rPr>
                        <a:t>Earth has life</a:t>
                      </a:r>
                      <a:endParaRPr sz="1000">
                        <a:solidFill>
                          <a:schemeClr val="dk1"/>
                        </a:solidFill>
                        <a:latin typeface="Nunito"/>
                        <a:ea typeface="Nunito"/>
                        <a:cs typeface="Nunito"/>
                        <a:sym typeface="Nunito"/>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Nunito"/>
                          <a:ea typeface="Nunito"/>
                          <a:cs typeface="Nunito"/>
                          <a:sym typeface="Nunito"/>
                        </a:rPr>
                        <a:t>Earth is the beautiful planet on which humans live</a:t>
                      </a:r>
                      <a:endParaRPr sz="1000">
                        <a:solidFill>
                          <a:schemeClr val="dk1"/>
                        </a:solidFill>
                        <a:latin typeface="Nunito"/>
                        <a:ea typeface="Nunito"/>
                        <a:cs typeface="Nunito"/>
                        <a:sym typeface="Nunito"/>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49500">
                <a:tc>
                  <a:txBody>
                    <a:bodyPr/>
                    <a:lstStyle/>
                    <a:p>
                      <a:pPr marL="0" lvl="0" indent="0" algn="l" rtl="0">
                        <a:spcBef>
                          <a:spcPts val="0"/>
                        </a:spcBef>
                        <a:spcAft>
                          <a:spcPts val="0"/>
                        </a:spcAft>
                        <a:buNone/>
                      </a:pPr>
                      <a:r>
                        <a:rPr lang="en" sz="1000">
                          <a:solidFill>
                            <a:schemeClr val="dk1"/>
                          </a:solidFill>
                          <a:latin typeface="Nunito"/>
                          <a:ea typeface="Nunito"/>
                          <a:cs typeface="Nunito"/>
                          <a:sym typeface="Nunito"/>
                        </a:rPr>
                        <a:t>Mars is very cold</a:t>
                      </a:r>
                      <a:endParaRPr sz="1000">
                        <a:solidFill>
                          <a:schemeClr val="dk1"/>
                        </a:solidFill>
                        <a:latin typeface="Nunito"/>
                        <a:ea typeface="Nunito"/>
                        <a:cs typeface="Nunito"/>
                        <a:sym typeface="Nunito"/>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Nunito"/>
                          <a:ea typeface="Nunito"/>
                          <a:cs typeface="Nunito"/>
                          <a:sym typeface="Nunito"/>
                        </a:rPr>
                        <a:t>Despite being red, Mars is actually a cold place</a:t>
                      </a:r>
                      <a:endParaRPr sz="1000">
                        <a:solidFill>
                          <a:schemeClr val="dk1"/>
                        </a:solidFill>
                        <a:latin typeface="Nunito"/>
                        <a:ea typeface="Nunito"/>
                        <a:cs typeface="Nunito"/>
                        <a:sym typeface="Nunito"/>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49500">
                <a:tc>
                  <a:txBody>
                    <a:bodyPr/>
                    <a:lstStyle/>
                    <a:p>
                      <a:pPr marL="0" lvl="0" indent="0" algn="l" rtl="0">
                        <a:spcBef>
                          <a:spcPts val="0"/>
                        </a:spcBef>
                        <a:spcAft>
                          <a:spcPts val="0"/>
                        </a:spcAft>
                        <a:buNone/>
                      </a:pPr>
                      <a:r>
                        <a:rPr lang="en" sz="1000">
                          <a:solidFill>
                            <a:schemeClr val="dk1"/>
                          </a:solidFill>
                          <a:latin typeface="Nunito"/>
                          <a:ea typeface="Nunito"/>
                          <a:cs typeface="Nunito"/>
                          <a:sym typeface="Nunito"/>
                        </a:rPr>
                        <a:t>Jupiter is</a:t>
                      </a:r>
                      <a:endParaRPr sz="1000">
                        <a:solidFill>
                          <a:schemeClr val="dk1"/>
                        </a:solidFill>
                        <a:latin typeface="Nunito"/>
                        <a:ea typeface="Nunito"/>
                        <a:cs typeface="Nunito"/>
                        <a:sym typeface="Nunito"/>
                      </a:endParaRPr>
                    </a:p>
                    <a:p>
                      <a:pPr marL="0" lvl="0" indent="0" algn="l" rtl="0">
                        <a:spcBef>
                          <a:spcPts val="0"/>
                        </a:spcBef>
                        <a:spcAft>
                          <a:spcPts val="0"/>
                        </a:spcAft>
                        <a:buNone/>
                      </a:pPr>
                      <a:r>
                        <a:rPr lang="en" sz="1000">
                          <a:solidFill>
                            <a:schemeClr val="dk1"/>
                          </a:solidFill>
                          <a:latin typeface="Nunito"/>
                          <a:ea typeface="Nunito"/>
                          <a:cs typeface="Nunito"/>
                          <a:sym typeface="Nunito"/>
                        </a:rPr>
                        <a:t>a gas giant</a:t>
                      </a:r>
                      <a:endParaRPr sz="1000">
                        <a:solidFill>
                          <a:schemeClr val="dk1"/>
                        </a:solidFill>
                        <a:latin typeface="Nunito"/>
                        <a:ea typeface="Nunito"/>
                        <a:cs typeface="Nunito"/>
                        <a:sym typeface="Nunito"/>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Nunito"/>
                          <a:ea typeface="Nunito"/>
                          <a:cs typeface="Nunito"/>
                          <a:sym typeface="Nunito"/>
                        </a:rPr>
                        <a:t>Jupiter is the biggest planet in the Solar System</a:t>
                      </a:r>
                      <a:endParaRPr sz="1000">
                        <a:solidFill>
                          <a:schemeClr val="dk1"/>
                        </a:solidFill>
                        <a:latin typeface="Nunito"/>
                        <a:ea typeface="Nunito"/>
                        <a:cs typeface="Nunito"/>
                        <a:sym typeface="Nunito"/>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49500">
                <a:tc>
                  <a:txBody>
                    <a:bodyPr/>
                    <a:lstStyle/>
                    <a:p>
                      <a:pPr marL="0" lvl="0" indent="0" algn="l" rtl="0">
                        <a:spcBef>
                          <a:spcPts val="0"/>
                        </a:spcBef>
                        <a:spcAft>
                          <a:spcPts val="0"/>
                        </a:spcAft>
                        <a:buNone/>
                      </a:pPr>
                      <a:r>
                        <a:rPr lang="en" sz="1000">
                          <a:solidFill>
                            <a:schemeClr val="dk1"/>
                          </a:solidFill>
                          <a:latin typeface="Nunito"/>
                          <a:ea typeface="Nunito"/>
                          <a:cs typeface="Nunito"/>
                          <a:sym typeface="Nunito"/>
                        </a:rPr>
                        <a:t>Saturn has rings</a:t>
                      </a:r>
                      <a:endParaRPr sz="1000">
                        <a:solidFill>
                          <a:schemeClr val="dk1"/>
                        </a:solidFill>
                        <a:latin typeface="Nunito"/>
                        <a:ea typeface="Nunito"/>
                        <a:cs typeface="Nunito"/>
                        <a:sym typeface="Nunito"/>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Nunito"/>
                          <a:ea typeface="Nunito"/>
                          <a:cs typeface="Nunito"/>
                          <a:sym typeface="Nunito"/>
                        </a:rPr>
                        <a:t>Saturn is a gas giant and has</a:t>
                      </a:r>
                      <a:endParaRPr sz="1000">
                        <a:solidFill>
                          <a:schemeClr val="dk1"/>
                        </a:solidFill>
                        <a:latin typeface="Nunito"/>
                        <a:ea typeface="Nunito"/>
                        <a:cs typeface="Nunito"/>
                        <a:sym typeface="Nunito"/>
                      </a:endParaRPr>
                    </a:p>
                    <a:p>
                      <a:pPr marL="0" lvl="0" indent="0" algn="l" rtl="0">
                        <a:spcBef>
                          <a:spcPts val="0"/>
                        </a:spcBef>
                        <a:spcAft>
                          <a:spcPts val="0"/>
                        </a:spcAft>
                        <a:buNone/>
                      </a:pPr>
                      <a:r>
                        <a:rPr lang="en" sz="1000">
                          <a:solidFill>
                            <a:schemeClr val="dk1"/>
                          </a:solidFill>
                          <a:latin typeface="Nunito"/>
                          <a:ea typeface="Nunito"/>
                          <a:cs typeface="Nunito"/>
                          <a:sym typeface="Nunito"/>
                        </a:rPr>
                        <a:t>several rings</a:t>
                      </a:r>
                      <a:endParaRPr sz="1000">
                        <a:solidFill>
                          <a:schemeClr val="dk1"/>
                        </a:solidFill>
                        <a:latin typeface="Nunito"/>
                        <a:ea typeface="Nunito"/>
                        <a:cs typeface="Nunito"/>
                        <a:sym typeface="Nunito"/>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49500">
                <a:tc>
                  <a:txBody>
                    <a:bodyPr/>
                    <a:lstStyle/>
                    <a:p>
                      <a:pPr marL="0" lvl="0" indent="0" algn="l" rtl="0">
                        <a:spcBef>
                          <a:spcPts val="0"/>
                        </a:spcBef>
                        <a:spcAft>
                          <a:spcPts val="0"/>
                        </a:spcAft>
                        <a:buNone/>
                      </a:pPr>
                      <a:r>
                        <a:rPr lang="en" sz="1000">
                          <a:solidFill>
                            <a:schemeClr val="dk1"/>
                          </a:solidFill>
                          <a:latin typeface="Nunito"/>
                          <a:ea typeface="Nunito"/>
                          <a:cs typeface="Nunito"/>
                          <a:sym typeface="Nunito"/>
                        </a:rPr>
                        <a:t>Mercury is small</a:t>
                      </a:r>
                      <a:endParaRPr sz="1000">
                        <a:solidFill>
                          <a:schemeClr val="dk1"/>
                        </a:solidFill>
                        <a:latin typeface="Nunito"/>
                        <a:ea typeface="Nunito"/>
                        <a:cs typeface="Nunito"/>
                        <a:sym typeface="Nunito"/>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Nunito"/>
                          <a:ea typeface="Nunito"/>
                          <a:cs typeface="Nunito"/>
                          <a:sym typeface="Nunito"/>
                        </a:rPr>
                        <a:t>Mercury is the closest planet to the Sun and the smallest one</a:t>
                      </a:r>
                      <a:endParaRPr sz="1000">
                        <a:solidFill>
                          <a:schemeClr val="dk1"/>
                        </a:solidFill>
                        <a:latin typeface="Nunito"/>
                        <a:ea typeface="Nunito"/>
                        <a:cs typeface="Nunito"/>
                        <a:sym typeface="Nunito"/>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dirty="0">
                        <a:solidFill>
                          <a:schemeClr val="dk1"/>
                        </a:solidFill>
                        <a:latin typeface="Nunito"/>
                        <a:ea typeface="Nunito"/>
                        <a:cs typeface="Nunito"/>
                        <a:sym typeface="Nunit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994"/>
        <p:cNvGrpSpPr/>
        <p:nvPr/>
      </p:nvGrpSpPr>
      <p:grpSpPr>
        <a:xfrm>
          <a:off x="0" y="0"/>
          <a:ext cx="0" cy="0"/>
          <a:chOff x="0" y="0"/>
          <a:chExt cx="0" cy="0"/>
        </a:xfrm>
      </p:grpSpPr>
      <p:sp>
        <p:nvSpPr>
          <p:cNvPr id="995" name="Google Shape;995;p45"/>
          <p:cNvSpPr txBox="1">
            <a:spLocks noGrp="1"/>
          </p:cNvSpPr>
          <p:nvPr>
            <p:ph type="title"/>
          </p:nvPr>
        </p:nvSpPr>
        <p:spPr>
          <a:xfrm>
            <a:off x="6050850" y="706513"/>
            <a:ext cx="2402100" cy="114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Photo showcase</a:t>
            </a:r>
            <a:endParaRPr/>
          </a:p>
        </p:txBody>
      </p:sp>
      <p:sp>
        <p:nvSpPr>
          <p:cNvPr id="996" name="Google Shape;996;p45"/>
          <p:cNvSpPr txBox="1">
            <a:spLocks noGrp="1"/>
          </p:cNvSpPr>
          <p:nvPr>
            <p:ph type="subTitle" idx="1"/>
          </p:nvPr>
        </p:nvSpPr>
        <p:spPr>
          <a:xfrm>
            <a:off x="6050850" y="1717086"/>
            <a:ext cx="2402100" cy="94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images on the screen with others. Just right-click on any of them and select “Replace image”</a:t>
            </a:r>
            <a:endParaRPr/>
          </a:p>
        </p:txBody>
      </p:sp>
      <p:pic>
        <p:nvPicPr>
          <p:cNvPr id="997" name="Google Shape;997;p45"/>
          <p:cNvPicPr preferRelativeResize="0">
            <a:picLocks noGrp="1"/>
          </p:cNvPicPr>
          <p:nvPr>
            <p:ph type="pic" idx="2"/>
          </p:nvPr>
        </p:nvPicPr>
        <p:blipFill rotWithShape="1">
          <a:blip r:embed="rId3">
            <a:alphaModFix/>
          </a:blip>
          <a:srcRect l="52611" r="1456"/>
          <a:stretch/>
        </p:blipFill>
        <p:spPr>
          <a:xfrm>
            <a:off x="713225" y="539500"/>
            <a:ext cx="2801101" cy="4064574"/>
          </a:xfrm>
          <a:prstGeom prst="rect">
            <a:avLst/>
          </a:prstGeom>
        </p:spPr>
      </p:pic>
      <p:pic>
        <p:nvPicPr>
          <p:cNvPr id="998" name="Google Shape;998;p45"/>
          <p:cNvPicPr preferRelativeResize="0">
            <a:picLocks noGrp="1"/>
          </p:cNvPicPr>
          <p:nvPr>
            <p:ph type="pic" idx="3"/>
          </p:nvPr>
        </p:nvPicPr>
        <p:blipFill rotWithShape="1">
          <a:blip r:embed="rId4">
            <a:alphaModFix/>
          </a:blip>
          <a:srcRect l="16401" r="16407"/>
          <a:stretch/>
        </p:blipFill>
        <p:spPr>
          <a:xfrm>
            <a:off x="3671775" y="539500"/>
            <a:ext cx="2304302" cy="2285699"/>
          </a:xfrm>
          <a:prstGeom prst="rect">
            <a:avLst/>
          </a:prstGeom>
        </p:spPr>
      </p:pic>
      <p:pic>
        <p:nvPicPr>
          <p:cNvPr id="999" name="Google Shape;999;p45"/>
          <p:cNvPicPr preferRelativeResize="0">
            <a:picLocks noGrp="1"/>
          </p:cNvPicPr>
          <p:nvPr>
            <p:ph type="pic" idx="4"/>
          </p:nvPr>
        </p:nvPicPr>
        <p:blipFill rotWithShape="1">
          <a:blip r:embed="rId5">
            <a:alphaModFix/>
          </a:blip>
          <a:srcRect t="24796" b="23887"/>
          <a:stretch/>
        </p:blipFill>
        <p:spPr>
          <a:xfrm>
            <a:off x="3671775" y="2982700"/>
            <a:ext cx="4740301" cy="1621374"/>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1003"/>
        <p:cNvGrpSpPr/>
        <p:nvPr/>
      </p:nvGrpSpPr>
      <p:grpSpPr>
        <a:xfrm>
          <a:off x="0" y="0"/>
          <a:ext cx="0" cy="0"/>
          <a:chOff x="0" y="0"/>
          <a:chExt cx="0" cy="0"/>
        </a:xfrm>
      </p:grpSpPr>
      <p:sp>
        <p:nvSpPr>
          <p:cNvPr id="1004" name="Google Shape;1004;p46"/>
          <p:cNvSpPr txBox="1">
            <a:spLocks noGrp="1"/>
          </p:cNvSpPr>
          <p:nvPr>
            <p:ph type="title"/>
          </p:nvPr>
        </p:nvSpPr>
        <p:spPr>
          <a:xfrm>
            <a:off x="4662475" y="539500"/>
            <a:ext cx="3768300" cy="113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1005" name="Google Shape;1005;p46"/>
          <p:cNvSpPr txBox="1">
            <a:spLocks noGrp="1"/>
          </p:cNvSpPr>
          <p:nvPr>
            <p:ph type="subTitle" idx="1"/>
          </p:nvPr>
        </p:nvSpPr>
        <p:spPr>
          <a:xfrm>
            <a:off x="4662475" y="1678475"/>
            <a:ext cx="3768300" cy="105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Do you have any questions?</a:t>
            </a:r>
            <a:endParaRPr b="1"/>
          </a:p>
          <a:p>
            <a:pPr marL="0" lvl="0" indent="0" algn="l" rtl="0">
              <a:spcBef>
                <a:spcPts val="0"/>
              </a:spcBef>
              <a:spcAft>
                <a:spcPts val="0"/>
              </a:spcAft>
              <a:buNone/>
            </a:pPr>
            <a:r>
              <a:rPr lang="en"/>
              <a:t>youremail@freepik.com</a:t>
            </a:r>
            <a:endParaRPr/>
          </a:p>
          <a:p>
            <a:pPr marL="0" lvl="0" indent="0" algn="l" rtl="0">
              <a:spcBef>
                <a:spcPts val="0"/>
              </a:spcBef>
              <a:spcAft>
                <a:spcPts val="0"/>
              </a:spcAft>
              <a:buNone/>
            </a:pPr>
            <a:r>
              <a:rPr lang="en"/>
              <a:t>+34 654 321 432</a:t>
            </a:r>
            <a:endParaRPr/>
          </a:p>
          <a:p>
            <a:pPr marL="0" lvl="0" indent="0" algn="l" rtl="0">
              <a:spcBef>
                <a:spcPts val="0"/>
              </a:spcBef>
              <a:spcAft>
                <a:spcPts val="0"/>
              </a:spcAft>
              <a:buNone/>
            </a:pPr>
            <a:r>
              <a:rPr lang="en"/>
              <a:t>yourwebsite.com</a:t>
            </a:r>
            <a:endParaRPr/>
          </a:p>
        </p:txBody>
      </p:sp>
      <p:sp>
        <p:nvSpPr>
          <p:cNvPr id="1006" name="Google Shape;1006;p46"/>
          <p:cNvSpPr txBox="1"/>
          <p:nvPr/>
        </p:nvSpPr>
        <p:spPr>
          <a:xfrm>
            <a:off x="4662475" y="4253000"/>
            <a:ext cx="3768300" cy="35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Nunito"/>
                <a:ea typeface="Nunito"/>
                <a:cs typeface="Nunito"/>
                <a:sym typeface="Nunito"/>
              </a:rPr>
              <a:t>Please keep this slide for attribution</a:t>
            </a:r>
            <a:endParaRPr sz="1000">
              <a:solidFill>
                <a:schemeClr val="dk1"/>
              </a:solidFill>
              <a:latin typeface="Nunito"/>
              <a:ea typeface="Nunito"/>
              <a:cs typeface="Nunito"/>
              <a:sym typeface="Nunito"/>
            </a:endParaRPr>
          </a:p>
        </p:txBody>
      </p:sp>
      <p:grpSp>
        <p:nvGrpSpPr>
          <p:cNvPr id="1007" name="Google Shape;1007;p46"/>
          <p:cNvGrpSpPr/>
          <p:nvPr/>
        </p:nvGrpSpPr>
        <p:grpSpPr>
          <a:xfrm>
            <a:off x="-1913510" y="-1061417"/>
            <a:ext cx="9214017" cy="7426080"/>
            <a:chOff x="-1913510" y="-1061417"/>
            <a:chExt cx="9214017" cy="7426080"/>
          </a:xfrm>
        </p:grpSpPr>
        <p:grpSp>
          <p:nvGrpSpPr>
            <p:cNvPr id="1008" name="Google Shape;1008;p46"/>
            <p:cNvGrpSpPr/>
            <p:nvPr/>
          </p:nvGrpSpPr>
          <p:grpSpPr>
            <a:xfrm rot="10800000">
              <a:off x="-318055" y="788184"/>
              <a:ext cx="1148870" cy="732694"/>
              <a:chOff x="8552284" y="3845972"/>
              <a:chExt cx="1148870" cy="732694"/>
            </a:xfrm>
          </p:grpSpPr>
          <p:sp>
            <p:nvSpPr>
              <p:cNvPr id="1009" name="Google Shape;1009;p46"/>
              <p:cNvSpPr/>
              <p:nvPr/>
            </p:nvSpPr>
            <p:spPr>
              <a:xfrm>
                <a:off x="8639336" y="3845972"/>
                <a:ext cx="1061817" cy="645642"/>
              </a:xfrm>
              <a:custGeom>
                <a:avLst/>
                <a:gdLst/>
                <a:ahLst/>
                <a:cxnLst/>
                <a:rect l="l" t="t" r="r" b="b"/>
                <a:pathLst>
                  <a:path w="23419" h="14240" extrusionOk="0">
                    <a:moveTo>
                      <a:pt x="188" y="1"/>
                    </a:moveTo>
                    <a:lnTo>
                      <a:pt x="94" y="48"/>
                    </a:lnTo>
                    <a:lnTo>
                      <a:pt x="47" y="95"/>
                    </a:lnTo>
                    <a:lnTo>
                      <a:pt x="0" y="141"/>
                    </a:lnTo>
                    <a:lnTo>
                      <a:pt x="0" y="188"/>
                    </a:lnTo>
                    <a:lnTo>
                      <a:pt x="0" y="282"/>
                    </a:lnTo>
                    <a:lnTo>
                      <a:pt x="47" y="329"/>
                    </a:lnTo>
                    <a:lnTo>
                      <a:pt x="141" y="376"/>
                    </a:lnTo>
                    <a:lnTo>
                      <a:pt x="234" y="376"/>
                    </a:lnTo>
                    <a:lnTo>
                      <a:pt x="3373" y="3514"/>
                    </a:lnTo>
                    <a:lnTo>
                      <a:pt x="5668" y="5855"/>
                    </a:lnTo>
                    <a:lnTo>
                      <a:pt x="6838" y="6980"/>
                    </a:lnTo>
                    <a:lnTo>
                      <a:pt x="7400" y="7588"/>
                    </a:lnTo>
                    <a:lnTo>
                      <a:pt x="7728" y="7869"/>
                    </a:lnTo>
                    <a:lnTo>
                      <a:pt x="7775" y="7916"/>
                    </a:lnTo>
                    <a:lnTo>
                      <a:pt x="17002" y="7916"/>
                    </a:lnTo>
                    <a:lnTo>
                      <a:pt x="17049" y="7963"/>
                    </a:lnTo>
                    <a:lnTo>
                      <a:pt x="17470" y="8385"/>
                    </a:lnTo>
                    <a:lnTo>
                      <a:pt x="23044" y="14005"/>
                    </a:lnTo>
                    <a:lnTo>
                      <a:pt x="23091" y="14005"/>
                    </a:lnTo>
                    <a:lnTo>
                      <a:pt x="23091" y="14099"/>
                    </a:lnTo>
                    <a:lnTo>
                      <a:pt x="23138" y="14192"/>
                    </a:lnTo>
                    <a:lnTo>
                      <a:pt x="23184" y="14239"/>
                    </a:lnTo>
                    <a:lnTo>
                      <a:pt x="23325" y="14239"/>
                    </a:lnTo>
                    <a:lnTo>
                      <a:pt x="23372" y="14192"/>
                    </a:lnTo>
                    <a:lnTo>
                      <a:pt x="23419" y="14146"/>
                    </a:lnTo>
                    <a:lnTo>
                      <a:pt x="23419" y="14052"/>
                    </a:lnTo>
                    <a:lnTo>
                      <a:pt x="23419" y="14005"/>
                    </a:lnTo>
                    <a:lnTo>
                      <a:pt x="23372" y="13911"/>
                    </a:lnTo>
                    <a:lnTo>
                      <a:pt x="23278" y="13865"/>
                    </a:lnTo>
                    <a:lnTo>
                      <a:pt x="23184" y="13911"/>
                    </a:lnTo>
                    <a:lnTo>
                      <a:pt x="23184" y="13865"/>
                    </a:lnTo>
                    <a:lnTo>
                      <a:pt x="17564" y="8291"/>
                    </a:lnTo>
                    <a:lnTo>
                      <a:pt x="17142" y="7823"/>
                    </a:lnTo>
                    <a:lnTo>
                      <a:pt x="17096" y="7776"/>
                    </a:lnTo>
                    <a:lnTo>
                      <a:pt x="7869" y="7776"/>
                    </a:lnTo>
                    <a:lnTo>
                      <a:pt x="7822" y="7729"/>
                    </a:lnTo>
                    <a:lnTo>
                      <a:pt x="7541" y="7448"/>
                    </a:lnTo>
                    <a:lnTo>
                      <a:pt x="6979" y="6886"/>
                    </a:lnTo>
                    <a:lnTo>
                      <a:pt x="5808" y="5715"/>
                    </a:lnTo>
                    <a:lnTo>
                      <a:pt x="3466" y="3373"/>
                    </a:lnTo>
                    <a:lnTo>
                      <a:pt x="375" y="282"/>
                    </a:lnTo>
                    <a:lnTo>
                      <a:pt x="328" y="235"/>
                    </a:lnTo>
                    <a:lnTo>
                      <a:pt x="328" y="141"/>
                    </a:lnTo>
                    <a:lnTo>
                      <a:pt x="281" y="95"/>
                    </a:lnTo>
                    <a:lnTo>
                      <a:pt x="234" y="48"/>
                    </a:lnTo>
                    <a:lnTo>
                      <a:pt x="188"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6"/>
              <p:cNvSpPr/>
              <p:nvPr/>
            </p:nvSpPr>
            <p:spPr>
              <a:xfrm>
                <a:off x="8552284" y="3933070"/>
                <a:ext cx="1063948" cy="645596"/>
              </a:xfrm>
              <a:custGeom>
                <a:avLst/>
                <a:gdLst/>
                <a:ahLst/>
                <a:cxnLst/>
                <a:rect l="l" t="t" r="r" b="b"/>
                <a:pathLst>
                  <a:path w="23466" h="14239" extrusionOk="0">
                    <a:moveTo>
                      <a:pt x="187" y="0"/>
                    </a:moveTo>
                    <a:lnTo>
                      <a:pt x="94" y="47"/>
                    </a:lnTo>
                    <a:lnTo>
                      <a:pt x="47" y="47"/>
                    </a:lnTo>
                    <a:lnTo>
                      <a:pt x="0" y="141"/>
                    </a:lnTo>
                    <a:lnTo>
                      <a:pt x="0" y="188"/>
                    </a:lnTo>
                    <a:lnTo>
                      <a:pt x="0" y="281"/>
                    </a:lnTo>
                    <a:lnTo>
                      <a:pt x="47" y="328"/>
                    </a:lnTo>
                    <a:lnTo>
                      <a:pt x="141" y="375"/>
                    </a:lnTo>
                    <a:lnTo>
                      <a:pt x="234" y="375"/>
                    </a:lnTo>
                    <a:lnTo>
                      <a:pt x="3372" y="3513"/>
                    </a:lnTo>
                    <a:lnTo>
                      <a:pt x="5667" y="5808"/>
                    </a:lnTo>
                    <a:lnTo>
                      <a:pt x="6838" y="6979"/>
                    </a:lnTo>
                    <a:lnTo>
                      <a:pt x="7447" y="7588"/>
                    </a:lnTo>
                    <a:lnTo>
                      <a:pt x="7728" y="7869"/>
                    </a:lnTo>
                    <a:lnTo>
                      <a:pt x="7775" y="7916"/>
                    </a:lnTo>
                    <a:lnTo>
                      <a:pt x="17002" y="7916"/>
                    </a:lnTo>
                    <a:lnTo>
                      <a:pt x="17049" y="7962"/>
                    </a:lnTo>
                    <a:lnTo>
                      <a:pt x="17470" y="8384"/>
                    </a:lnTo>
                    <a:lnTo>
                      <a:pt x="23090" y="13957"/>
                    </a:lnTo>
                    <a:lnTo>
                      <a:pt x="23090" y="14004"/>
                    </a:lnTo>
                    <a:lnTo>
                      <a:pt x="23090" y="14098"/>
                    </a:lnTo>
                    <a:lnTo>
                      <a:pt x="23137" y="14192"/>
                    </a:lnTo>
                    <a:lnTo>
                      <a:pt x="23184" y="14192"/>
                    </a:lnTo>
                    <a:lnTo>
                      <a:pt x="23278" y="14238"/>
                    </a:lnTo>
                    <a:lnTo>
                      <a:pt x="23325" y="14192"/>
                    </a:lnTo>
                    <a:lnTo>
                      <a:pt x="23371" y="14192"/>
                    </a:lnTo>
                    <a:lnTo>
                      <a:pt x="23418" y="14098"/>
                    </a:lnTo>
                    <a:lnTo>
                      <a:pt x="23465" y="14051"/>
                    </a:lnTo>
                    <a:lnTo>
                      <a:pt x="23418" y="13957"/>
                    </a:lnTo>
                    <a:lnTo>
                      <a:pt x="23371" y="13911"/>
                    </a:lnTo>
                    <a:lnTo>
                      <a:pt x="23325" y="13864"/>
                    </a:lnTo>
                    <a:lnTo>
                      <a:pt x="23184" y="13864"/>
                    </a:lnTo>
                    <a:lnTo>
                      <a:pt x="17611" y="8243"/>
                    </a:lnTo>
                    <a:lnTo>
                      <a:pt x="17189" y="7822"/>
                    </a:lnTo>
                    <a:lnTo>
                      <a:pt x="17095" y="7775"/>
                    </a:lnTo>
                    <a:lnTo>
                      <a:pt x="7869" y="7775"/>
                    </a:lnTo>
                    <a:lnTo>
                      <a:pt x="7822" y="7728"/>
                    </a:lnTo>
                    <a:lnTo>
                      <a:pt x="7541" y="7447"/>
                    </a:lnTo>
                    <a:lnTo>
                      <a:pt x="6979" y="6885"/>
                    </a:lnTo>
                    <a:lnTo>
                      <a:pt x="5808" y="5714"/>
                    </a:lnTo>
                    <a:lnTo>
                      <a:pt x="3466" y="3372"/>
                    </a:lnTo>
                    <a:lnTo>
                      <a:pt x="375" y="281"/>
                    </a:lnTo>
                    <a:lnTo>
                      <a:pt x="328" y="234"/>
                    </a:lnTo>
                    <a:lnTo>
                      <a:pt x="328" y="141"/>
                    </a:lnTo>
                    <a:lnTo>
                      <a:pt x="281" y="47"/>
                    </a:lnTo>
                    <a:lnTo>
                      <a:pt x="234" y="47"/>
                    </a:lnTo>
                    <a:lnTo>
                      <a:pt x="187"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 name="Google Shape;1011;p46"/>
            <p:cNvGrpSpPr/>
            <p:nvPr/>
          </p:nvGrpSpPr>
          <p:grpSpPr>
            <a:xfrm rot="-5400000" flipH="1">
              <a:off x="-799239" y="1934439"/>
              <a:ext cx="983243" cy="2548289"/>
              <a:chOff x="8388742" y="-675060"/>
              <a:chExt cx="983243" cy="2548289"/>
            </a:xfrm>
          </p:grpSpPr>
          <p:sp>
            <p:nvSpPr>
              <p:cNvPr id="1012" name="Google Shape;1012;p46"/>
              <p:cNvSpPr/>
              <p:nvPr/>
            </p:nvSpPr>
            <p:spPr>
              <a:xfrm>
                <a:off x="8388742" y="-675060"/>
                <a:ext cx="983243" cy="2548289"/>
              </a:xfrm>
              <a:custGeom>
                <a:avLst/>
                <a:gdLst/>
                <a:ahLst/>
                <a:cxnLst/>
                <a:rect l="l" t="t" r="r" b="b"/>
                <a:pathLst>
                  <a:path w="21686" h="56204" extrusionOk="0">
                    <a:moveTo>
                      <a:pt x="21405" y="0"/>
                    </a:moveTo>
                    <a:lnTo>
                      <a:pt x="21358" y="47"/>
                    </a:lnTo>
                    <a:lnTo>
                      <a:pt x="21311" y="94"/>
                    </a:lnTo>
                    <a:lnTo>
                      <a:pt x="21311" y="188"/>
                    </a:lnTo>
                    <a:lnTo>
                      <a:pt x="21358" y="281"/>
                    </a:lnTo>
                    <a:lnTo>
                      <a:pt x="21405" y="328"/>
                    </a:lnTo>
                    <a:lnTo>
                      <a:pt x="21405" y="375"/>
                    </a:lnTo>
                    <a:lnTo>
                      <a:pt x="21405" y="46228"/>
                    </a:lnTo>
                    <a:lnTo>
                      <a:pt x="21405" y="47024"/>
                    </a:lnTo>
                    <a:lnTo>
                      <a:pt x="21358" y="47071"/>
                    </a:lnTo>
                    <a:lnTo>
                      <a:pt x="21311" y="47118"/>
                    </a:lnTo>
                    <a:lnTo>
                      <a:pt x="21171" y="47258"/>
                    </a:lnTo>
                    <a:lnTo>
                      <a:pt x="20843" y="47539"/>
                    </a:lnTo>
                    <a:lnTo>
                      <a:pt x="19719" y="48710"/>
                    </a:lnTo>
                    <a:lnTo>
                      <a:pt x="17377" y="51052"/>
                    </a:lnTo>
                    <a:lnTo>
                      <a:pt x="12740" y="55689"/>
                    </a:lnTo>
                    <a:lnTo>
                      <a:pt x="12553" y="55876"/>
                    </a:lnTo>
                    <a:lnTo>
                      <a:pt x="12506" y="55923"/>
                    </a:lnTo>
                    <a:lnTo>
                      <a:pt x="328" y="55923"/>
                    </a:lnTo>
                    <a:lnTo>
                      <a:pt x="328" y="55970"/>
                    </a:lnTo>
                    <a:lnTo>
                      <a:pt x="235" y="55876"/>
                    </a:lnTo>
                    <a:lnTo>
                      <a:pt x="141" y="55829"/>
                    </a:lnTo>
                    <a:lnTo>
                      <a:pt x="94" y="55876"/>
                    </a:lnTo>
                    <a:lnTo>
                      <a:pt x="47" y="55923"/>
                    </a:lnTo>
                    <a:lnTo>
                      <a:pt x="1" y="55970"/>
                    </a:lnTo>
                    <a:lnTo>
                      <a:pt x="1" y="56017"/>
                    </a:lnTo>
                    <a:lnTo>
                      <a:pt x="1" y="56110"/>
                    </a:lnTo>
                    <a:lnTo>
                      <a:pt x="47" y="56157"/>
                    </a:lnTo>
                    <a:lnTo>
                      <a:pt x="94" y="56204"/>
                    </a:lnTo>
                    <a:lnTo>
                      <a:pt x="235" y="56204"/>
                    </a:lnTo>
                    <a:lnTo>
                      <a:pt x="328" y="56110"/>
                    </a:lnTo>
                    <a:lnTo>
                      <a:pt x="12553" y="56110"/>
                    </a:lnTo>
                    <a:lnTo>
                      <a:pt x="12600" y="56063"/>
                    </a:lnTo>
                    <a:lnTo>
                      <a:pt x="12646" y="56017"/>
                    </a:lnTo>
                    <a:lnTo>
                      <a:pt x="12881" y="55782"/>
                    </a:lnTo>
                    <a:lnTo>
                      <a:pt x="17517" y="51146"/>
                    </a:lnTo>
                    <a:lnTo>
                      <a:pt x="19812" y="48851"/>
                    </a:lnTo>
                    <a:lnTo>
                      <a:pt x="20983" y="47680"/>
                    </a:lnTo>
                    <a:lnTo>
                      <a:pt x="21264" y="47399"/>
                    </a:lnTo>
                    <a:lnTo>
                      <a:pt x="21405" y="47258"/>
                    </a:lnTo>
                    <a:lnTo>
                      <a:pt x="21499" y="47165"/>
                    </a:lnTo>
                    <a:lnTo>
                      <a:pt x="21545" y="47118"/>
                    </a:lnTo>
                    <a:lnTo>
                      <a:pt x="21592" y="47071"/>
                    </a:lnTo>
                    <a:lnTo>
                      <a:pt x="21592" y="46228"/>
                    </a:lnTo>
                    <a:lnTo>
                      <a:pt x="21592" y="375"/>
                    </a:lnTo>
                    <a:lnTo>
                      <a:pt x="21592" y="328"/>
                    </a:lnTo>
                    <a:lnTo>
                      <a:pt x="21639" y="281"/>
                    </a:lnTo>
                    <a:lnTo>
                      <a:pt x="21686" y="188"/>
                    </a:lnTo>
                    <a:lnTo>
                      <a:pt x="21639" y="94"/>
                    </a:lnTo>
                    <a:lnTo>
                      <a:pt x="21639" y="47"/>
                    </a:lnTo>
                    <a:lnTo>
                      <a:pt x="2154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6"/>
              <p:cNvSpPr/>
              <p:nvPr/>
            </p:nvSpPr>
            <p:spPr>
              <a:xfrm>
                <a:off x="8388742" y="83024"/>
                <a:ext cx="915324" cy="1715892"/>
              </a:xfrm>
              <a:custGeom>
                <a:avLst/>
                <a:gdLst/>
                <a:ahLst/>
                <a:cxnLst/>
                <a:rect l="l" t="t" r="r" b="b"/>
                <a:pathLst>
                  <a:path w="20188" h="37845" extrusionOk="0">
                    <a:moveTo>
                      <a:pt x="19906" y="1"/>
                    </a:moveTo>
                    <a:lnTo>
                      <a:pt x="19859" y="48"/>
                    </a:lnTo>
                    <a:lnTo>
                      <a:pt x="19812" y="95"/>
                    </a:lnTo>
                    <a:lnTo>
                      <a:pt x="19812" y="188"/>
                    </a:lnTo>
                    <a:lnTo>
                      <a:pt x="19812" y="282"/>
                    </a:lnTo>
                    <a:lnTo>
                      <a:pt x="19906" y="329"/>
                    </a:lnTo>
                    <a:lnTo>
                      <a:pt x="19906" y="376"/>
                    </a:lnTo>
                    <a:lnTo>
                      <a:pt x="19906" y="28805"/>
                    </a:lnTo>
                    <a:lnTo>
                      <a:pt x="19906" y="29555"/>
                    </a:lnTo>
                    <a:lnTo>
                      <a:pt x="19859" y="29601"/>
                    </a:lnTo>
                    <a:lnTo>
                      <a:pt x="19812" y="29648"/>
                    </a:lnTo>
                    <a:lnTo>
                      <a:pt x="19672" y="29789"/>
                    </a:lnTo>
                    <a:lnTo>
                      <a:pt x="19438" y="30023"/>
                    </a:lnTo>
                    <a:lnTo>
                      <a:pt x="18361" y="31053"/>
                    </a:lnTo>
                    <a:lnTo>
                      <a:pt x="16300" y="33161"/>
                    </a:lnTo>
                    <a:lnTo>
                      <a:pt x="12084" y="37376"/>
                    </a:lnTo>
                    <a:lnTo>
                      <a:pt x="11944" y="37517"/>
                    </a:lnTo>
                    <a:lnTo>
                      <a:pt x="11897" y="37564"/>
                    </a:lnTo>
                    <a:lnTo>
                      <a:pt x="11850" y="37610"/>
                    </a:lnTo>
                    <a:lnTo>
                      <a:pt x="328" y="37610"/>
                    </a:lnTo>
                    <a:lnTo>
                      <a:pt x="235" y="37517"/>
                    </a:lnTo>
                    <a:lnTo>
                      <a:pt x="94" y="37517"/>
                    </a:lnTo>
                    <a:lnTo>
                      <a:pt x="47" y="37564"/>
                    </a:lnTo>
                    <a:lnTo>
                      <a:pt x="1" y="37610"/>
                    </a:lnTo>
                    <a:lnTo>
                      <a:pt x="1" y="37704"/>
                    </a:lnTo>
                    <a:lnTo>
                      <a:pt x="1" y="37751"/>
                    </a:lnTo>
                    <a:lnTo>
                      <a:pt x="47" y="37798"/>
                    </a:lnTo>
                    <a:lnTo>
                      <a:pt x="94" y="37845"/>
                    </a:lnTo>
                    <a:lnTo>
                      <a:pt x="235" y="37845"/>
                    </a:lnTo>
                    <a:lnTo>
                      <a:pt x="328" y="37751"/>
                    </a:lnTo>
                    <a:lnTo>
                      <a:pt x="11944" y="37751"/>
                    </a:lnTo>
                    <a:lnTo>
                      <a:pt x="11991" y="37704"/>
                    </a:lnTo>
                    <a:lnTo>
                      <a:pt x="12038" y="37657"/>
                    </a:lnTo>
                    <a:lnTo>
                      <a:pt x="12225" y="37470"/>
                    </a:lnTo>
                    <a:lnTo>
                      <a:pt x="16393" y="33302"/>
                    </a:lnTo>
                    <a:lnTo>
                      <a:pt x="18501" y="31194"/>
                    </a:lnTo>
                    <a:lnTo>
                      <a:pt x="19531" y="30163"/>
                    </a:lnTo>
                    <a:lnTo>
                      <a:pt x="19812" y="29882"/>
                    </a:lnTo>
                    <a:lnTo>
                      <a:pt x="19953" y="29742"/>
                    </a:lnTo>
                    <a:lnTo>
                      <a:pt x="20000" y="29695"/>
                    </a:lnTo>
                    <a:lnTo>
                      <a:pt x="20047" y="29648"/>
                    </a:lnTo>
                    <a:lnTo>
                      <a:pt x="20093" y="29555"/>
                    </a:lnTo>
                    <a:lnTo>
                      <a:pt x="20093" y="28805"/>
                    </a:lnTo>
                    <a:lnTo>
                      <a:pt x="20093" y="376"/>
                    </a:lnTo>
                    <a:lnTo>
                      <a:pt x="20047" y="329"/>
                    </a:lnTo>
                    <a:lnTo>
                      <a:pt x="20140" y="282"/>
                    </a:lnTo>
                    <a:lnTo>
                      <a:pt x="20187" y="188"/>
                    </a:lnTo>
                    <a:lnTo>
                      <a:pt x="20140" y="95"/>
                    </a:lnTo>
                    <a:lnTo>
                      <a:pt x="20093" y="48"/>
                    </a:lnTo>
                    <a:lnTo>
                      <a:pt x="2004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6"/>
              <p:cNvSpPr/>
              <p:nvPr/>
            </p:nvSpPr>
            <p:spPr>
              <a:xfrm>
                <a:off x="8388742" y="839023"/>
                <a:ext cx="843097" cy="883450"/>
              </a:xfrm>
              <a:custGeom>
                <a:avLst/>
                <a:gdLst/>
                <a:ahLst/>
                <a:cxnLst/>
                <a:rect l="l" t="t" r="r" b="b"/>
                <a:pathLst>
                  <a:path w="18595" h="19485" extrusionOk="0">
                    <a:moveTo>
                      <a:pt x="18314" y="1"/>
                    </a:moveTo>
                    <a:lnTo>
                      <a:pt x="18267" y="47"/>
                    </a:lnTo>
                    <a:lnTo>
                      <a:pt x="18220" y="94"/>
                    </a:lnTo>
                    <a:lnTo>
                      <a:pt x="18220" y="188"/>
                    </a:lnTo>
                    <a:lnTo>
                      <a:pt x="18267" y="282"/>
                    </a:lnTo>
                    <a:lnTo>
                      <a:pt x="18314" y="328"/>
                    </a:lnTo>
                    <a:lnTo>
                      <a:pt x="18314" y="375"/>
                    </a:lnTo>
                    <a:lnTo>
                      <a:pt x="18314" y="11616"/>
                    </a:lnTo>
                    <a:lnTo>
                      <a:pt x="18314" y="12225"/>
                    </a:lnTo>
                    <a:lnTo>
                      <a:pt x="18314" y="12272"/>
                    </a:lnTo>
                    <a:lnTo>
                      <a:pt x="18267" y="12319"/>
                    </a:lnTo>
                    <a:lnTo>
                      <a:pt x="18173" y="12412"/>
                    </a:lnTo>
                    <a:lnTo>
                      <a:pt x="17939" y="12646"/>
                    </a:lnTo>
                    <a:lnTo>
                      <a:pt x="17049" y="13536"/>
                    </a:lnTo>
                    <a:lnTo>
                      <a:pt x="15222" y="15363"/>
                    </a:lnTo>
                    <a:lnTo>
                      <a:pt x="11616" y="18969"/>
                    </a:lnTo>
                    <a:lnTo>
                      <a:pt x="11429" y="19157"/>
                    </a:lnTo>
                    <a:lnTo>
                      <a:pt x="11382" y="19204"/>
                    </a:lnTo>
                    <a:lnTo>
                      <a:pt x="328" y="19204"/>
                    </a:lnTo>
                    <a:lnTo>
                      <a:pt x="328" y="19250"/>
                    </a:lnTo>
                    <a:lnTo>
                      <a:pt x="235" y="19157"/>
                    </a:lnTo>
                    <a:lnTo>
                      <a:pt x="141" y="19110"/>
                    </a:lnTo>
                    <a:lnTo>
                      <a:pt x="94" y="19157"/>
                    </a:lnTo>
                    <a:lnTo>
                      <a:pt x="47" y="19204"/>
                    </a:lnTo>
                    <a:lnTo>
                      <a:pt x="1" y="19250"/>
                    </a:lnTo>
                    <a:lnTo>
                      <a:pt x="1" y="19297"/>
                    </a:lnTo>
                    <a:lnTo>
                      <a:pt x="1" y="19391"/>
                    </a:lnTo>
                    <a:lnTo>
                      <a:pt x="47" y="19438"/>
                    </a:lnTo>
                    <a:lnTo>
                      <a:pt x="94" y="19485"/>
                    </a:lnTo>
                    <a:lnTo>
                      <a:pt x="235" y="19485"/>
                    </a:lnTo>
                    <a:lnTo>
                      <a:pt x="328" y="19391"/>
                    </a:lnTo>
                    <a:lnTo>
                      <a:pt x="11429" y="19391"/>
                    </a:lnTo>
                    <a:lnTo>
                      <a:pt x="11476" y="19344"/>
                    </a:lnTo>
                    <a:lnTo>
                      <a:pt x="11569" y="19250"/>
                    </a:lnTo>
                    <a:lnTo>
                      <a:pt x="11710" y="19110"/>
                    </a:lnTo>
                    <a:lnTo>
                      <a:pt x="15316" y="15503"/>
                    </a:lnTo>
                    <a:lnTo>
                      <a:pt x="17143" y="13677"/>
                    </a:lnTo>
                    <a:lnTo>
                      <a:pt x="18080" y="12787"/>
                    </a:lnTo>
                    <a:lnTo>
                      <a:pt x="18267" y="12553"/>
                    </a:lnTo>
                    <a:lnTo>
                      <a:pt x="18407" y="12412"/>
                    </a:lnTo>
                    <a:lnTo>
                      <a:pt x="18454" y="12365"/>
                    </a:lnTo>
                    <a:lnTo>
                      <a:pt x="18501" y="12319"/>
                    </a:lnTo>
                    <a:lnTo>
                      <a:pt x="18501" y="12225"/>
                    </a:lnTo>
                    <a:lnTo>
                      <a:pt x="18501" y="11616"/>
                    </a:lnTo>
                    <a:lnTo>
                      <a:pt x="18501" y="375"/>
                    </a:lnTo>
                    <a:lnTo>
                      <a:pt x="18501" y="328"/>
                    </a:lnTo>
                    <a:lnTo>
                      <a:pt x="18548" y="282"/>
                    </a:lnTo>
                    <a:lnTo>
                      <a:pt x="18595" y="188"/>
                    </a:lnTo>
                    <a:lnTo>
                      <a:pt x="18548" y="94"/>
                    </a:lnTo>
                    <a:lnTo>
                      <a:pt x="18548" y="47"/>
                    </a:lnTo>
                    <a:lnTo>
                      <a:pt x="1845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 name="Google Shape;1015;p46"/>
            <p:cNvGrpSpPr/>
            <p:nvPr/>
          </p:nvGrpSpPr>
          <p:grpSpPr>
            <a:xfrm flipH="1">
              <a:off x="2798613" y="2206006"/>
              <a:ext cx="719954" cy="456574"/>
              <a:chOff x="5647214" y="3310870"/>
              <a:chExt cx="719954" cy="456574"/>
            </a:xfrm>
          </p:grpSpPr>
          <p:sp>
            <p:nvSpPr>
              <p:cNvPr id="1016" name="Google Shape;1016;p46"/>
              <p:cNvSpPr/>
              <p:nvPr/>
            </p:nvSpPr>
            <p:spPr>
              <a:xfrm>
                <a:off x="5647214" y="3310870"/>
                <a:ext cx="719954" cy="456574"/>
              </a:xfrm>
              <a:custGeom>
                <a:avLst/>
                <a:gdLst/>
                <a:ahLst/>
                <a:cxnLst/>
                <a:rect l="l" t="t" r="r" b="b"/>
                <a:pathLst>
                  <a:path w="15879" h="10070" extrusionOk="0">
                    <a:moveTo>
                      <a:pt x="15644" y="0"/>
                    </a:moveTo>
                    <a:lnTo>
                      <a:pt x="15550" y="47"/>
                    </a:lnTo>
                    <a:lnTo>
                      <a:pt x="15503" y="94"/>
                    </a:lnTo>
                    <a:lnTo>
                      <a:pt x="15503" y="188"/>
                    </a:lnTo>
                    <a:lnTo>
                      <a:pt x="15550" y="281"/>
                    </a:lnTo>
                    <a:lnTo>
                      <a:pt x="15597" y="328"/>
                    </a:lnTo>
                    <a:lnTo>
                      <a:pt x="15597" y="375"/>
                    </a:lnTo>
                    <a:lnTo>
                      <a:pt x="15597" y="3513"/>
                    </a:lnTo>
                    <a:lnTo>
                      <a:pt x="15597" y="5574"/>
                    </a:lnTo>
                    <a:lnTo>
                      <a:pt x="15597" y="6604"/>
                    </a:lnTo>
                    <a:lnTo>
                      <a:pt x="15597" y="6838"/>
                    </a:lnTo>
                    <a:lnTo>
                      <a:pt x="15597" y="6979"/>
                    </a:lnTo>
                    <a:lnTo>
                      <a:pt x="15550" y="7026"/>
                    </a:lnTo>
                    <a:lnTo>
                      <a:pt x="15222" y="7400"/>
                    </a:lnTo>
                    <a:lnTo>
                      <a:pt x="13817" y="8759"/>
                    </a:lnTo>
                    <a:lnTo>
                      <a:pt x="13115" y="9461"/>
                    </a:lnTo>
                    <a:lnTo>
                      <a:pt x="12787" y="9789"/>
                    </a:lnTo>
                    <a:lnTo>
                      <a:pt x="375" y="9789"/>
                    </a:lnTo>
                    <a:lnTo>
                      <a:pt x="375" y="9836"/>
                    </a:lnTo>
                    <a:lnTo>
                      <a:pt x="282" y="9742"/>
                    </a:lnTo>
                    <a:lnTo>
                      <a:pt x="188" y="9695"/>
                    </a:lnTo>
                    <a:lnTo>
                      <a:pt x="141" y="9742"/>
                    </a:lnTo>
                    <a:lnTo>
                      <a:pt x="47" y="9789"/>
                    </a:lnTo>
                    <a:lnTo>
                      <a:pt x="47" y="9836"/>
                    </a:lnTo>
                    <a:lnTo>
                      <a:pt x="1" y="9883"/>
                    </a:lnTo>
                    <a:lnTo>
                      <a:pt x="47" y="9976"/>
                    </a:lnTo>
                    <a:lnTo>
                      <a:pt x="47" y="10023"/>
                    </a:lnTo>
                    <a:lnTo>
                      <a:pt x="141" y="10070"/>
                    </a:lnTo>
                    <a:lnTo>
                      <a:pt x="188" y="10070"/>
                    </a:lnTo>
                    <a:lnTo>
                      <a:pt x="282" y="10023"/>
                    </a:lnTo>
                    <a:lnTo>
                      <a:pt x="375" y="9976"/>
                    </a:lnTo>
                    <a:lnTo>
                      <a:pt x="12881" y="9976"/>
                    </a:lnTo>
                    <a:lnTo>
                      <a:pt x="12881" y="9929"/>
                    </a:lnTo>
                    <a:lnTo>
                      <a:pt x="13255" y="9602"/>
                    </a:lnTo>
                    <a:lnTo>
                      <a:pt x="13958" y="8899"/>
                    </a:lnTo>
                    <a:lnTo>
                      <a:pt x="15316" y="7494"/>
                    </a:lnTo>
                    <a:lnTo>
                      <a:pt x="15691" y="7166"/>
                    </a:lnTo>
                    <a:lnTo>
                      <a:pt x="15738" y="7072"/>
                    </a:lnTo>
                    <a:lnTo>
                      <a:pt x="15784" y="7026"/>
                    </a:lnTo>
                    <a:lnTo>
                      <a:pt x="15784" y="6979"/>
                    </a:lnTo>
                    <a:lnTo>
                      <a:pt x="15784" y="6838"/>
                    </a:lnTo>
                    <a:lnTo>
                      <a:pt x="15784" y="6604"/>
                    </a:lnTo>
                    <a:lnTo>
                      <a:pt x="15784" y="5574"/>
                    </a:lnTo>
                    <a:lnTo>
                      <a:pt x="15784" y="3513"/>
                    </a:lnTo>
                    <a:lnTo>
                      <a:pt x="15784" y="375"/>
                    </a:lnTo>
                    <a:lnTo>
                      <a:pt x="15784" y="328"/>
                    </a:lnTo>
                    <a:lnTo>
                      <a:pt x="15831" y="281"/>
                    </a:lnTo>
                    <a:lnTo>
                      <a:pt x="15878" y="188"/>
                    </a:lnTo>
                    <a:lnTo>
                      <a:pt x="15878" y="94"/>
                    </a:lnTo>
                    <a:lnTo>
                      <a:pt x="15831" y="47"/>
                    </a:lnTo>
                    <a:lnTo>
                      <a:pt x="1578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6"/>
              <p:cNvSpPr/>
              <p:nvPr/>
            </p:nvSpPr>
            <p:spPr>
              <a:xfrm>
                <a:off x="5647214" y="3310870"/>
                <a:ext cx="654120" cy="397133"/>
              </a:xfrm>
              <a:custGeom>
                <a:avLst/>
                <a:gdLst/>
                <a:ahLst/>
                <a:cxnLst/>
                <a:rect l="l" t="t" r="r" b="b"/>
                <a:pathLst>
                  <a:path w="14427" h="8759" extrusionOk="0">
                    <a:moveTo>
                      <a:pt x="14192" y="0"/>
                    </a:moveTo>
                    <a:lnTo>
                      <a:pt x="14145" y="47"/>
                    </a:lnTo>
                    <a:lnTo>
                      <a:pt x="14098" y="94"/>
                    </a:lnTo>
                    <a:lnTo>
                      <a:pt x="14098" y="188"/>
                    </a:lnTo>
                    <a:lnTo>
                      <a:pt x="14098" y="281"/>
                    </a:lnTo>
                    <a:lnTo>
                      <a:pt x="14192" y="328"/>
                    </a:lnTo>
                    <a:lnTo>
                      <a:pt x="14192" y="375"/>
                    </a:lnTo>
                    <a:lnTo>
                      <a:pt x="14192" y="3232"/>
                    </a:lnTo>
                    <a:lnTo>
                      <a:pt x="14192" y="5058"/>
                    </a:lnTo>
                    <a:lnTo>
                      <a:pt x="14192" y="5995"/>
                    </a:lnTo>
                    <a:lnTo>
                      <a:pt x="14192" y="6229"/>
                    </a:lnTo>
                    <a:lnTo>
                      <a:pt x="14192" y="6323"/>
                    </a:lnTo>
                    <a:lnTo>
                      <a:pt x="14145" y="6370"/>
                    </a:lnTo>
                    <a:lnTo>
                      <a:pt x="13817" y="6698"/>
                    </a:lnTo>
                    <a:lnTo>
                      <a:pt x="12740" y="7775"/>
                    </a:lnTo>
                    <a:lnTo>
                      <a:pt x="12225" y="8290"/>
                    </a:lnTo>
                    <a:lnTo>
                      <a:pt x="12084" y="8431"/>
                    </a:lnTo>
                    <a:lnTo>
                      <a:pt x="12038" y="8478"/>
                    </a:lnTo>
                    <a:lnTo>
                      <a:pt x="375" y="8478"/>
                    </a:lnTo>
                    <a:lnTo>
                      <a:pt x="282" y="8431"/>
                    </a:lnTo>
                    <a:lnTo>
                      <a:pt x="188" y="8384"/>
                    </a:lnTo>
                    <a:lnTo>
                      <a:pt x="141" y="8431"/>
                    </a:lnTo>
                    <a:lnTo>
                      <a:pt x="47" y="8478"/>
                    </a:lnTo>
                    <a:lnTo>
                      <a:pt x="47" y="8524"/>
                    </a:lnTo>
                    <a:lnTo>
                      <a:pt x="1" y="8571"/>
                    </a:lnTo>
                    <a:lnTo>
                      <a:pt x="47" y="8665"/>
                    </a:lnTo>
                    <a:lnTo>
                      <a:pt x="47" y="8712"/>
                    </a:lnTo>
                    <a:lnTo>
                      <a:pt x="141" y="8759"/>
                    </a:lnTo>
                    <a:lnTo>
                      <a:pt x="188" y="8759"/>
                    </a:lnTo>
                    <a:lnTo>
                      <a:pt x="282" y="8712"/>
                    </a:lnTo>
                    <a:lnTo>
                      <a:pt x="375" y="8665"/>
                    </a:lnTo>
                    <a:lnTo>
                      <a:pt x="12084" y="8665"/>
                    </a:lnTo>
                    <a:lnTo>
                      <a:pt x="12131" y="8618"/>
                    </a:lnTo>
                    <a:lnTo>
                      <a:pt x="12225" y="8524"/>
                    </a:lnTo>
                    <a:lnTo>
                      <a:pt x="12319" y="8431"/>
                    </a:lnTo>
                    <a:lnTo>
                      <a:pt x="12881" y="7869"/>
                    </a:lnTo>
                    <a:lnTo>
                      <a:pt x="13958" y="6838"/>
                    </a:lnTo>
                    <a:lnTo>
                      <a:pt x="14239" y="6510"/>
                    </a:lnTo>
                    <a:lnTo>
                      <a:pt x="14333" y="6417"/>
                    </a:lnTo>
                    <a:lnTo>
                      <a:pt x="14333" y="6370"/>
                    </a:lnTo>
                    <a:lnTo>
                      <a:pt x="14333" y="6229"/>
                    </a:lnTo>
                    <a:lnTo>
                      <a:pt x="14333" y="5995"/>
                    </a:lnTo>
                    <a:lnTo>
                      <a:pt x="14333" y="5058"/>
                    </a:lnTo>
                    <a:lnTo>
                      <a:pt x="14333" y="3232"/>
                    </a:lnTo>
                    <a:lnTo>
                      <a:pt x="14333" y="375"/>
                    </a:lnTo>
                    <a:lnTo>
                      <a:pt x="14333" y="328"/>
                    </a:lnTo>
                    <a:lnTo>
                      <a:pt x="14426" y="281"/>
                    </a:lnTo>
                    <a:lnTo>
                      <a:pt x="14426" y="188"/>
                    </a:lnTo>
                    <a:lnTo>
                      <a:pt x="14426" y="94"/>
                    </a:lnTo>
                    <a:lnTo>
                      <a:pt x="14379" y="47"/>
                    </a:lnTo>
                    <a:lnTo>
                      <a:pt x="1433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6"/>
              <p:cNvSpPr/>
              <p:nvPr/>
            </p:nvSpPr>
            <p:spPr>
              <a:xfrm>
                <a:off x="5647214" y="3310870"/>
                <a:ext cx="586156" cy="333430"/>
              </a:xfrm>
              <a:custGeom>
                <a:avLst/>
                <a:gdLst/>
                <a:ahLst/>
                <a:cxnLst/>
                <a:rect l="l" t="t" r="r" b="b"/>
                <a:pathLst>
                  <a:path w="12928" h="7354" extrusionOk="0">
                    <a:moveTo>
                      <a:pt x="12693" y="0"/>
                    </a:moveTo>
                    <a:lnTo>
                      <a:pt x="12646" y="47"/>
                    </a:lnTo>
                    <a:lnTo>
                      <a:pt x="12600" y="94"/>
                    </a:lnTo>
                    <a:lnTo>
                      <a:pt x="12600" y="188"/>
                    </a:lnTo>
                    <a:lnTo>
                      <a:pt x="12600" y="281"/>
                    </a:lnTo>
                    <a:lnTo>
                      <a:pt x="12693" y="328"/>
                    </a:lnTo>
                    <a:lnTo>
                      <a:pt x="12693" y="375"/>
                    </a:lnTo>
                    <a:lnTo>
                      <a:pt x="12693" y="2998"/>
                    </a:lnTo>
                    <a:lnTo>
                      <a:pt x="12693" y="4731"/>
                    </a:lnTo>
                    <a:lnTo>
                      <a:pt x="12693" y="5574"/>
                    </a:lnTo>
                    <a:lnTo>
                      <a:pt x="12693" y="5761"/>
                    </a:lnTo>
                    <a:lnTo>
                      <a:pt x="12693" y="5855"/>
                    </a:lnTo>
                    <a:lnTo>
                      <a:pt x="12693" y="5902"/>
                    </a:lnTo>
                    <a:lnTo>
                      <a:pt x="12646" y="5902"/>
                    </a:lnTo>
                    <a:lnTo>
                      <a:pt x="12365" y="6183"/>
                    </a:lnTo>
                    <a:lnTo>
                      <a:pt x="11757" y="6791"/>
                    </a:lnTo>
                    <a:lnTo>
                      <a:pt x="11476" y="7072"/>
                    </a:lnTo>
                    <a:lnTo>
                      <a:pt x="375" y="7072"/>
                    </a:lnTo>
                    <a:lnTo>
                      <a:pt x="282" y="7026"/>
                    </a:lnTo>
                    <a:lnTo>
                      <a:pt x="188" y="6979"/>
                    </a:lnTo>
                    <a:lnTo>
                      <a:pt x="141" y="6979"/>
                    </a:lnTo>
                    <a:lnTo>
                      <a:pt x="47" y="7026"/>
                    </a:lnTo>
                    <a:lnTo>
                      <a:pt x="47" y="7072"/>
                    </a:lnTo>
                    <a:lnTo>
                      <a:pt x="1" y="7166"/>
                    </a:lnTo>
                    <a:lnTo>
                      <a:pt x="47" y="7213"/>
                    </a:lnTo>
                    <a:lnTo>
                      <a:pt x="47" y="7307"/>
                    </a:lnTo>
                    <a:lnTo>
                      <a:pt x="141" y="7353"/>
                    </a:lnTo>
                    <a:lnTo>
                      <a:pt x="188" y="7353"/>
                    </a:lnTo>
                    <a:lnTo>
                      <a:pt x="282" y="7307"/>
                    </a:lnTo>
                    <a:lnTo>
                      <a:pt x="375" y="7260"/>
                    </a:lnTo>
                    <a:lnTo>
                      <a:pt x="11522" y="7260"/>
                    </a:lnTo>
                    <a:lnTo>
                      <a:pt x="11569" y="7213"/>
                    </a:lnTo>
                    <a:lnTo>
                      <a:pt x="11897" y="6932"/>
                    </a:lnTo>
                    <a:lnTo>
                      <a:pt x="12506" y="6323"/>
                    </a:lnTo>
                    <a:lnTo>
                      <a:pt x="12787" y="5995"/>
                    </a:lnTo>
                    <a:lnTo>
                      <a:pt x="12834" y="5948"/>
                    </a:lnTo>
                    <a:lnTo>
                      <a:pt x="12834" y="5855"/>
                    </a:lnTo>
                    <a:lnTo>
                      <a:pt x="12834" y="5761"/>
                    </a:lnTo>
                    <a:lnTo>
                      <a:pt x="12834" y="5574"/>
                    </a:lnTo>
                    <a:lnTo>
                      <a:pt x="12834" y="4731"/>
                    </a:lnTo>
                    <a:lnTo>
                      <a:pt x="12834" y="2998"/>
                    </a:lnTo>
                    <a:lnTo>
                      <a:pt x="12834" y="375"/>
                    </a:lnTo>
                    <a:lnTo>
                      <a:pt x="12834" y="328"/>
                    </a:lnTo>
                    <a:lnTo>
                      <a:pt x="12927" y="281"/>
                    </a:lnTo>
                    <a:lnTo>
                      <a:pt x="12927" y="188"/>
                    </a:lnTo>
                    <a:lnTo>
                      <a:pt x="12927" y="94"/>
                    </a:lnTo>
                    <a:lnTo>
                      <a:pt x="12881" y="47"/>
                    </a:lnTo>
                    <a:lnTo>
                      <a:pt x="1283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 name="Google Shape;1019;p46"/>
            <p:cNvGrpSpPr/>
            <p:nvPr/>
          </p:nvGrpSpPr>
          <p:grpSpPr>
            <a:xfrm rot="10800000" flipH="1">
              <a:off x="721002" y="2849301"/>
              <a:ext cx="3193886" cy="1373983"/>
              <a:chOff x="3986591" y="3584814"/>
              <a:chExt cx="3193886" cy="1373983"/>
            </a:xfrm>
          </p:grpSpPr>
          <p:sp>
            <p:nvSpPr>
              <p:cNvPr id="1020" name="Google Shape;1020;p46"/>
              <p:cNvSpPr/>
              <p:nvPr/>
            </p:nvSpPr>
            <p:spPr>
              <a:xfrm>
                <a:off x="3986591" y="3584814"/>
                <a:ext cx="2807407" cy="989591"/>
              </a:xfrm>
              <a:custGeom>
                <a:avLst/>
                <a:gdLst/>
                <a:ahLst/>
                <a:cxnLst/>
                <a:rect l="l" t="t" r="r" b="b"/>
                <a:pathLst>
                  <a:path w="61919" h="21826" extrusionOk="0">
                    <a:moveTo>
                      <a:pt x="61684" y="0"/>
                    </a:moveTo>
                    <a:lnTo>
                      <a:pt x="61637" y="47"/>
                    </a:lnTo>
                    <a:lnTo>
                      <a:pt x="61590" y="94"/>
                    </a:lnTo>
                    <a:lnTo>
                      <a:pt x="61590" y="187"/>
                    </a:lnTo>
                    <a:lnTo>
                      <a:pt x="61590" y="281"/>
                    </a:lnTo>
                    <a:lnTo>
                      <a:pt x="61684" y="328"/>
                    </a:lnTo>
                    <a:lnTo>
                      <a:pt x="61684" y="375"/>
                    </a:lnTo>
                    <a:lnTo>
                      <a:pt x="61684" y="3560"/>
                    </a:lnTo>
                    <a:lnTo>
                      <a:pt x="61684" y="8665"/>
                    </a:lnTo>
                    <a:lnTo>
                      <a:pt x="61684" y="11241"/>
                    </a:lnTo>
                    <a:lnTo>
                      <a:pt x="61684" y="12505"/>
                    </a:lnTo>
                    <a:lnTo>
                      <a:pt x="61684" y="13161"/>
                    </a:lnTo>
                    <a:lnTo>
                      <a:pt x="61684" y="13302"/>
                    </a:lnTo>
                    <a:lnTo>
                      <a:pt x="61684" y="13348"/>
                    </a:lnTo>
                    <a:lnTo>
                      <a:pt x="61637" y="13348"/>
                    </a:lnTo>
                    <a:lnTo>
                      <a:pt x="61590" y="13395"/>
                    </a:lnTo>
                    <a:lnTo>
                      <a:pt x="61403" y="13629"/>
                    </a:lnTo>
                    <a:lnTo>
                      <a:pt x="57094" y="17892"/>
                    </a:lnTo>
                    <a:lnTo>
                      <a:pt x="54940" y="20046"/>
                    </a:lnTo>
                    <a:lnTo>
                      <a:pt x="53862" y="21123"/>
                    </a:lnTo>
                    <a:lnTo>
                      <a:pt x="53628" y="21404"/>
                    </a:lnTo>
                    <a:lnTo>
                      <a:pt x="53488" y="21545"/>
                    </a:lnTo>
                    <a:lnTo>
                      <a:pt x="53441" y="21592"/>
                    </a:lnTo>
                    <a:lnTo>
                      <a:pt x="328" y="21592"/>
                    </a:lnTo>
                    <a:lnTo>
                      <a:pt x="281" y="21498"/>
                    </a:lnTo>
                    <a:lnTo>
                      <a:pt x="94" y="21498"/>
                    </a:lnTo>
                    <a:lnTo>
                      <a:pt x="47" y="21545"/>
                    </a:lnTo>
                    <a:lnTo>
                      <a:pt x="0" y="21592"/>
                    </a:lnTo>
                    <a:lnTo>
                      <a:pt x="0" y="21638"/>
                    </a:lnTo>
                    <a:lnTo>
                      <a:pt x="0" y="21732"/>
                    </a:lnTo>
                    <a:lnTo>
                      <a:pt x="47" y="21779"/>
                    </a:lnTo>
                    <a:lnTo>
                      <a:pt x="94" y="21826"/>
                    </a:lnTo>
                    <a:lnTo>
                      <a:pt x="281" y="21826"/>
                    </a:lnTo>
                    <a:lnTo>
                      <a:pt x="328" y="21732"/>
                    </a:lnTo>
                    <a:lnTo>
                      <a:pt x="53535" y="21732"/>
                    </a:lnTo>
                    <a:lnTo>
                      <a:pt x="53581" y="21638"/>
                    </a:lnTo>
                    <a:lnTo>
                      <a:pt x="53722" y="21498"/>
                    </a:lnTo>
                    <a:lnTo>
                      <a:pt x="54003" y="21264"/>
                    </a:lnTo>
                    <a:lnTo>
                      <a:pt x="55080" y="20187"/>
                    </a:lnTo>
                    <a:lnTo>
                      <a:pt x="57235" y="18032"/>
                    </a:lnTo>
                    <a:lnTo>
                      <a:pt x="61497" y="13723"/>
                    </a:lnTo>
                    <a:lnTo>
                      <a:pt x="61731" y="13536"/>
                    </a:lnTo>
                    <a:lnTo>
                      <a:pt x="61825" y="13442"/>
                    </a:lnTo>
                    <a:lnTo>
                      <a:pt x="61825" y="13395"/>
                    </a:lnTo>
                    <a:lnTo>
                      <a:pt x="61825" y="13348"/>
                    </a:lnTo>
                    <a:lnTo>
                      <a:pt x="61825" y="13161"/>
                    </a:lnTo>
                    <a:lnTo>
                      <a:pt x="61825" y="12505"/>
                    </a:lnTo>
                    <a:lnTo>
                      <a:pt x="61825" y="11241"/>
                    </a:lnTo>
                    <a:lnTo>
                      <a:pt x="61825" y="8665"/>
                    </a:lnTo>
                    <a:lnTo>
                      <a:pt x="61825" y="3560"/>
                    </a:lnTo>
                    <a:lnTo>
                      <a:pt x="61825" y="375"/>
                    </a:lnTo>
                    <a:lnTo>
                      <a:pt x="61825" y="328"/>
                    </a:lnTo>
                    <a:lnTo>
                      <a:pt x="61918" y="281"/>
                    </a:lnTo>
                    <a:lnTo>
                      <a:pt x="61918" y="187"/>
                    </a:lnTo>
                    <a:lnTo>
                      <a:pt x="61918" y="94"/>
                    </a:lnTo>
                    <a:lnTo>
                      <a:pt x="61871" y="47"/>
                    </a:lnTo>
                    <a:lnTo>
                      <a:pt x="6182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6"/>
              <p:cNvSpPr/>
              <p:nvPr/>
            </p:nvSpPr>
            <p:spPr>
              <a:xfrm>
                <a:off x="3986591" y="3584814"/>
                <a:ext cx="2905070" cy="1085168"/>
              </a:xfrm>
              <a:custGeom>
                <a:avLst/>
                <a:gdLst/>
                <a:ahLst/>
                <a:cxnLst/>
                <a:rect l="l" t="t" r="r" b="b"/>
                <a:pathLst>
                  <a:path w="64073" h="23934" extrusionOk="0">
                    <a:moveTo>
                      <a:pt x="63792" y="0"/>
                    </a:moveTo>
                    <a:lnTo>
                      <a:pt x="63745" y="47"/>
                    </a:lnTo>
                    <a:lnTo>
                      <a:pt x="63698" y="94"/>
                    </a:lnTo>
                    <a:lnTo>
                      <a:pt x="63698" y="187"/>
                    </a:lnTo>
                    <a:lnTo>
                      <a:pt x="63745" y="281"/>
                    </a:lnTo>
                    <a:lnTo>
                      <a:pt x="63792" y="328"/>
                    </a:lnTo>
                    <a:lnTo>
                      <a:pt x="63792" y="375"/>
                    </a:lnTo>
                    <a:lnTo>
                      <a:pt x="63792" y="3934"/>
                    </a:lnTo>
                    <a:lnTo>
                      <a:pt x="63792" y="9461"/>
                    </a:lnTo>
                    <a:lnTo>
                      <a:pt x="63792" y="12178"/>
                    </a:lnTo>
                    <a:lnTo>
                      <a:pt x="63792" y="13583"/>
                    </a:lnTo>
                    <a:lnTo>
                      <a:pt x="63792" y="14238"/>
                    </a:lnTo>
                    <a:lnTo>
                      <a:pt x="63792" y="14426"/>
                    </a:lnTo>
                    <a:lnTo>
                      <a:pt x="63745" y="14473"/>
                    </a:lnTo>
                    <a:lnTo>
                      <a:pt x="63511" y="14754"/>
                    </a:lnTo>
                    <a:lnTo>
                      <a:pt x="58687" y="19531"/>
                    </a:lnTo>
                    <a:lnTo>
                      <a:pt x="56251" y="21966"/>
                    </a:lnTo>
                    <a:lnTo>
                      <a:pt x="55080" y="23184"/>
                    </a:lnTo>
                    <a:lnTo>
                      <a:pt x="54752" y="23465"/>
                    </a:lnTo>
                    <a:lnTo>
                      <a:pt x="54612" y="23606"/>
                    </a:lnTo>
                    <a:lnTo>
                      <a:pt x="54565" y="23699"/>
                    </a:lnTo>
                    <a:lnTo>
                      <a:pt x="328" y="23699"/>
                    </a:lnTo>
                    <a:lnTo>
                      <a:pt x="281" y="23606"/>
                    </a:lnTo>
                    <a:lnTo>
                      <a:pt x="94" y="23606"/>
                    </a:lnTo>
                    <a:lnTo>
                      <a:pt x="47" y="23652"/>
                    </a:lnTo>
                    <a:lnTo>
                      <a:pt x="0" y="23699"/>
                    </a:lnTo>
                    <a:lnTo>
                      <a:pt x="0" y="23793"/>
                    </a:lnTo>
                    <a:lnTo>
                      <a:pt x="0" y="23840"/>
                    </a:lnTo>
                    <a:lnTo>
                      <a:pt x="47" y="23887"/>
                    </a:lnTo>
                    <a:lnTo>
                      <a:pt x="94" y="23933"/>
                    </a:lnTo>
                    <a:lnTo>
                      <a:pt x="281" y="23933"/>
                    </a:lnTo>
                    <a:lnTo>
                      <a:pt x="328" y="23840"/>
                    </a:lnTo>
                    <a:lnTo>
                      <a:pt x="54659" y="23840"/>
                    </a:lnTo>
                    <a:lnTo>
                      <a:pt x="54705" y="23746"/>
                    </a:lnTo>
                    <a:lnTo>
                      <a:pt x="54893" y="23606"/>
                    </a:lnTo>
                    <a:lnTo>
                      <a:pt x="55174" y="23278"/>
                    </a:lnTo>
                    <a:lnTo>
                      <a:pt x="56392" y="22060"/>
                    </a:lnTo>
                    <a:lnTo>
                      <a:pt x="58780" y="19671"/>
                    </a:lnTo>
                    <a:lnTo>
                      <a:pt x="63604" y="14847"/>
                    </a:lnTo>
                    <a:lnTo>
                      <a:pt x="63839" y="14613"/>
                    </a:lnTo>
                    <a:lnTo>
                      <a:pt x="63932" y="14519"/>
                    </a:lnTo>
                    <a:lnTo>
                      <a:pt x="63979" y="14519"/>
                    </a:lnTo>
                    <a:lnTo>
                      <a:pt x="63979" y="14426"/>
                    </a:lnTo>
                    <a:lnTo>
                      <a:pt x="63979" y="14238"/>
                    </a:lnTo>
                    <a:lnTo>
                      <a:pt x="63979" y="13583"/>
                    </a:lnTo>
                    <a:lnTo>
                      <a:pt x="63979" y="12178"/>
                    </a:lnTo>
                    <a:lnTo>
                      <a:pt x="63979" y="9461"/>
                    </a:lnTo>
                    <a:lnTo>
                      <a:pt x="63979" y="3934"/>
                    </a:lnTo>
                    <a:lnTo>
                      <a:pt x="63979" y="375"/>
                    </a:lnTo>
                    <a:lnTo>
                      <a:pt x="63979" y="328"/>
                    </a:lnTo>
                    <a:lnTo>
                      <a:pt x="64026" y="281"/>
                    </a:lnTo>
                    <a:lnTo>
                      <a:pt x="64073" y="187"/>
                    </a:lnTo>
                    <a:lnTo>
                      <a:pt x="64026" y="94"/>
                    </a:lnTo>
                    <a:lnTo>
                      <a:pt x="64026" y="47"/>
                    </a:lnTo>
                    <a:lnTo>
                      <a:pt x="6393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6"/>
              <p:cNvSpPr/>
              <p:nvPr/>
            </p:nvSpPr>
            <p:spPr>
              <a:xfrm>
                <a:off x="3986591" y="3584814"/>
                <a:ext cx="3000647" cy="1182830"/>
              </a:xfrm>
              <a:custGeom>
                <a:avLst/>
                <a:gdLst/>
                <a:ahLst/>
                <a:cxnLst/>
                <a:rect l="l" t="t" r="r" b="b"/>
                <a:pathLst>
                  <a:path w="66181" h="26088" extrusionOk="0">
                    <a:moveTo>
                      <a:pt x="65946" y="0"/>
                    </a:moveTo>
                    <a:lnTo>
                      <a:pt x="65899" y="47"/>
                    </a:lnTo>
                    <a:lnTo>
                      <a:pt x="65853" y="94"/>
                    </a:lnTo>
                    <a:lnTo>
                      <a:pt x="65853" y="187"/>
                    </a:lnTo>
                    <a:lnTo>
                      <a:pt x="65853" y="281"/>
                    </a:lnTo>
                    <a:lnTo>
                      <a:pt x="65946" y="328"/>
                    </a:lnTo>
                    <a:lnTo>
                      <a:pt x="65946" y="375"/>
                    </a:lnTo>
                    <a:lnTo>
                      <a:pt x="65946" y="4356"/>
                    </a:lnTo>
                    <a:lnTo>
                      <a:pt x="65946" y="10210"/>
                    </a:lnTo>
                    <a:lnTo>
                      <a:pt x="65946" y="13114"/>
                    </a:lnTo>
                    <a:lnTo>
                      <a:pt x="65946" y="14613"/>
                    </a:lnTo>
                    <a:lnTo>
                      <a:pt x="65946" y="15316"/>
                    </a:lnTo>
                    <a:lnTo>
                      <a:pt x="65946" y="15503"/>
                    </a:lnTo>
                    <a:lnTo>
                      <a:pt x="65899" y="15550"/>
                    </a:lnTo>
                    <a:lnTo>
                      <a:pt x="65853" y="15597"/>
                    </a:lnTo>
                    <a:lnTo>
                      <a:pt x="65572" y="15831"/>
                    </a:lnTo>
                    <a:lnTo>
                      <a:pt x="60232" y="21217"/>
                    </a:lnTo>
                    <a:lnTo>
                      <a:pt x="57563" y="23887"/>
                    </a:lnTo>
                    <a:lnTo>
                      <a:pt x="56251" y="25198"/>
                    </a:lnTo>
                    <a:lnTo>
                      <a:pt x="55876" y="25526"/>
                    </a:lnTo>
                    <a:lnTo>
                      <a:pt x="55736" y="25713"/>
                    </a:lnTo>
                    <a:lnTo>
                      <a:pt x="55642" y="25807"/>
                    </a:lnTo>
                    <a:lnTo>
                      <a:pt x="328" y="25807"/>
                    </a:lnTo>
                    <a:lnTo>
                      <a:pt x="281" y="25713"/>
                    </a:lnTo>
                    <a:lnTo>
                      <a:pt x="94" y="25713"/>
                    </a:lnTo>
                    <a:lnTo>
                      <a:pt x="47" y="25760"/>
                    </a:lnTo>
                    <a:lnTo>
                      <a:pt x="0" y="25807"/>
                    </a:lnTo>
                    <a:lnTo>
                      <a:pt x="0" y="25901"/>
                    </a:lnTo>
                    <a:lnTo>
                      <a:pt x="0" y="25947"/>
                    </a:lnTo>
                    <a:lnTo>
                      <a:pt x="47" y="25994"/>
                    </a:lnTo>
                    <a:lnTo>
                      <a:pt x="94" y="26041"/>
                    </a:lnTo>
                    <a:lnTo>
                      <a:pt x="188" y="26088"/>
                    </a:lnTo>
                    <a:lnTo>
                      <a:pt x="281" y="26041"/>
                    </a:lnTo>
                    <a:lnTo>
                      <a:pt x="328" y="25947"/>
                    </a:lnTo>
                    <a:lnTo>
                      <a:pt x="375" y="25994"/>
                    </a:lnTo>
                    <a:lnTo>
                      <a:pt x="55689" y="25994"/>
                    </a:lnTo>
                    <a:lnTo>
                      <a:pt x="55736" y="25947"/>
                    </a:lnTo>
                    <a:lnTo>
                      <a:pt x="55830" y="25854"/>
                    </a:lnTo>
                    <a:lnTo>
                      <a:pt x="56017" y="25666"/>
                    </a:lnTo>
                    <a:lnTo>
                      <a:pt x="56345" y="25339"/>
                    </a:lnTo>
                    <a:lnTo>
                      <a:pt x="57703" y="23980"/>
                    </a:lnTo>
                    <a:lnTo>
                      <a:pt x="60373" y="21311"/>
                    </a:lnTo>
                    <a:lnTo>
                      <a:pt x="65712" y="15971"/>
                    </a:lnTo>
                    <a:lnTo>
                      <a:pt x="65946" y="15737"/>
                    </a:lnTo>
                    <a:lnTo>
                      <a:pt x="66040" y="15643"/>
                    </a:lnTo>
                    <a:lnTo>
                      <a:pt x="66087" y="15597"/>
                    </a:lnTo>
                    <a:lnTo>
                      <a:pt x="66087" y="15550"/>
                    </a:lnTo>
                    <a:lnTo>
                      <a:pt x="66087" y="15316"/>
                    </a:lnTo>
                    <a:lnTo>
                      <a:pt x="66087" y="14613"/>
                    </a:lnTo>
                    <a:lnTo>
                      <a:pt x="66087" y="13114"/>
                    </a:lnTo>
                    <a:lnTo>
                      <a:pt x="66087" y="10210"/>
                    </a:lnTo>
                    <a:lnTo>
                      <a:pt x="66087" y="4356"/>
                    </a:lnTo>
                    <a:lnTo>
                      <a:pt x="66087" y="375"/>
                    </a:lnTo>
                    <a:lnTo>
                      <a:pt x="66087" y="328"/>
                    </a:lnTo>
                    <a:lnTo>
                      <a:pt x="66180" y="281"/>
                    </a:lnTo>
                    <a:lnTo>
                      <a:pt x="66180" y="187"/>
                    </a:lnTo>
                    <a:lnTo>
                      <a:pt x="66180" y="94"/>
                    </a:lnTo>
                    <a:lnTo>
                      <a:pt x="66134" y="47"/>
                    </a:lnTo>
                    <a:lnTo>
                      <a:pt x="66087"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6"/>
              <p:cNvSpPr/>
              <p:nvPr/>
            </p:nvSpPr>
            <p:spPr>
              <a:xfrm>
                <a:off x="3986591" y="3584814"/>
                <a:ext cx="3098309" cy="1278407"/>
              </a:xfrm>
              <a:custGeom>
                <a:avLst/>
                <a:gdLst/>
                <a:ahLst/>
                <a:cxnLst/>
                <a:rect l="l" t="t" r="r" b="b"/>
                <a:pathLst>
                  <a:path w="68335" h="28196" extrusionOk="0">
                    <a:moveTo>
                      <a:pt x="68054" y="0"/>
                    </a:moveTo>
                    <a:lnTo>
                      <a:pt x="68007" y="47"/>
                    </a:lnTo>
                    <a:lnTo>
                      <a:pt x="67960" y="94"/>
                    </a:lnTo>
                    <a:lnTo>
                      <a:pt x="67960" y="187"/>
                    </a:lnTo>
                    <a:lnTo>
                      <a:pt x="68007" y="281"/>
                    </a:lnTo>
                    <a:lnTo>
                      <a:pt x="68054" y="328"/>
                    </a:lnTo>
                    <a:lnTo>
                      <a:pt x="68054" y="375"/>
                    </a:lnTo>
                    <a:lnTo>
                      <a:pt x="68054" y="4731"/>
                    </a:lnTo>
                    <a:lnTo>
                      <a:pt x="68054" y="10960"/>
                    </a:lnTo>
                    <a:lnTo>
                      <a:pt x="68054" y="14051"/>
                    </a:lnTo>
                    <a:lnTo>
                      <a:pt x="68054" y="15643"/>
                    </a:lnTo>
                    <a:lnTo>
                      <a:pt x="68054" y="16393"/>
                    </a:lnTo>
                    <a:lnTo>
                      <a:pt x="68054" y="16580"/>
                    </a:lnTo>
                    <a:lnTo>
                      <a:pt x="68054" y="16627"/>
                    </a:lnTo>
                    <a:lnTo>
                      <a:pt x="67960" y="16674"/>
                    </a:lnTo>
                    <a:lnTo>
                      <a:pt x="67679" y="16955"/>
                    </a:lnTo>
                    <a:lnTo>
                      <a:pt x="61825" y="22856"/>
                    </a:lnTo>
                    <a:lnTo>
                      <a:pt x="58874" y="25807"/>
                    </a:lnTo>
                    <a:lnTo>
                      <a:pt x="57422" y="27259"/>
                    </a:lnTo>
                    <a:lnTo>
                      <a:pt x="57047" y="27634"/>
                    </a:lnTo>
                    <a:lnTo>
                      <a:pt x="56860" y="27821"/>
                    </a:lnTo>
                    <a:lnTo>
                      <a:pt x="56766" y="27915"/>
                    </a:lnTo>
                    <a:lnTo>
                      <a:pt x="328" y="27915"/>
                    </a:lnTo>
                    <a:lnTo>
                      <a:pt x="281" y="27868"/>
                    </a:lnTo>
                    <a:lnTo>
                      <a:pt x="188" y="27821"/>
                    </a:lnTo>
                    <a:lnTo>
                      <a:pt x="94" y="27821"/>
                    </a:lnTo>
                    <a:lnTo>
                      <a:pt x="47" y="27868"/>
                    </a:lnTo>
                    <a:lnTo>
                      <a:pt x="0" y="27915"/>
                    </a:lnTo>
                    <a:lnTo>
                      <a:pt x="0" y="28008"/>
                    </a:lnTo>
                    <a:lnTo>
                      <a:pt x="0" y="28055"/>
                    </a:lnTo>
                    <a:lnTo>
                      <a:pt x="47" y="28149"/>
                    </a:lnTo>
                    <a:lnTo>
                      <a:pt x="94" y="28149"/>
                    </a:lnTo>
                    <a:lnTo>
                      <a:pt x="188" y="28196"/>
                    </a:lnTo>
                    <a:lnTo>
                      <a:pt x="281" y="28149"/>
                    </a:lnTo>
                    <a:lnTo>
                      <a:pt x="328" y="28102"/>
                    </a:lnTo>
                    <a:lnTo>
                      <a:pt x="56813" y="28102"/>
                    </a:lnTo>
                    <a:lnTo>
                      <a:pt x="56860" y="28008"/>
                    </a:lnTo>
                    <a:lnTo>
                      <a:pt x="56954" y="27915"/>
                    </a:lnTo>
                    <a:lnTo>
                      <a:pt x="57141" y="27727"/>
                    </a:lnTo>
                    <a:lnTo>
                      <a:pt x="57516" y="27353"/>
                    </a:lnTo>
                    <a:lnTo>
                      <a:pt x="59014" y="25901"/>
                    </a:lnTo>
                    <a:lnTo>
                      <a:pt x="61918" y="22950"/>
                    </a:lnTo>
                    <a:lnTo>
                      <a:pt x="67820" y="17095"/>
                    </a:lnTo>
                    <a:lnTo>
                      <a:pt x="68101" y="16814"/>
                    </a:lnTo>
                    <a:lnTo>
                      <a:pt x="68148" y="16721"/>
                    </a:lnTo>
                    <a:lnTo>
                      <a:pt x="68194" y="16674"/>
                    </a:lnTo>
                    <a:lnTo>
                      <a:pt x="68241" y="16674"/>
                    </a:lnTo>
                    <a:lnTo>
                      <a:pt x="68241" y="16627"/>
                    </a:lnTo>
                    <a:lnTo>
                      <a:pt x="68241" y="16393"/>
                    </a:lnTo>
                    <a:lnTo>
                      <a:pt x="68241" y="15643"/>
                    </a:lnTo>
                    <a:lnTo>
                      <a:pt x="68241" y="14051"/>
                    </a:lnTo>
                    <a:lnTo>
                      <a:pt x="68241" y="10960"/>
                    </a:lnTo>
                    <a:lnTo>
                      <a:pt x="68241" y="4731"/>
                    </a:lnTo>
                    <a:lnTo>
                      <a:pt x="68241" y="375"/>
                    </a:lnTo>
                    <a:lnTo>
                      <a:pt x="68241" y="328"/>
                    </a:lnTo>
                    <a:lnTo>
                      <a:pt x="68288" y="281"/>
                    </a:lnTo>
                    <a:lnTo>
                      <a:pt x="68335" y="187"/>
                    </a:lnTo>
                    <a:lnTo>
                      <a:pt x="68288" y="94"/>
                    </a:lnTo>
                    <a:lnTo>
                      <a:pt x="68288" y="47"/>
                    </a:lnTo>
                    <a:lnTo>
                      <a:pt x="6819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6"/>
              <p:cNvSpPr/>
              <p:nvPr/>
            </p:nvSpPr>
            <p:spPr>
              <a:xfrm>
                <a:off x="3986591" y="3584814"/>
                <a:ext cx="3193886" cy="1373983"/>
              </a:xfrm>
              <a:custGeom>
                <a:avLst/>
                <a:gdLst/>
                <a:ahLst/>
                <a:cxnLst/>
                <a:rect l="l" t="t" r="r" b="b"/>
                <a:pathLst>
                  <a:path w="70443" h="30304" extrusionOk="0">
                    <a:moveTo>
                      <a:pt x="70208" y="0"/>
                    </a:moveTo>
                    <a:lnTo>
                      <a:pt x="70162" y="47"/>
                    </a:lnTo>
                    <a:lnTo>
                      <a:pt x="70115" y="94"/>
                    </a:lnTo>
                    <a:lnTo>
                      <a:pt x="70068" y="187"/>
                    </a:lnTo>
                    <a:lnTo>
                      <a:pt x="70115" y="281"/>
                    </a:lnTo>
                    <a:lnTo>
                      <a:pt x="70208" y="328"/>
                    </a:lnTo>
                    <a:lnTo>
                      <a:pt x="70162" y="375"/>
                    </a:lnTo>
                    <a:lnTo>
                      <a:pt x="70162" y="5105"/>
                    </a:lnTo>
                    <a:lnTo>
                      <a:pt x="70162" y="11709"/>
                    </a:lnTo>
                    <a:lnTo>
                      <a:pt x="70162" y="15035"/>
                    </a:lnTo>
                    <a:lnTo>
                      <a:pt x="70162" y="16674"/>
                    </a:lnTo>
                    <a:lnTo>
                      <a:pt x="70162" y="17470"/>
                    </a:lnTo>
                    <a:lnTo>
                      <a:pt x="70162" y="17657"/>
                    </a:lnTo>
                    <a:lnTo>
                      <a:pt x="70162" y="17704"/>
                    </a:lnTo>
                    <a:lnTo>
                      <a:pt x="70068" y="17798"/>
                    </a:lnTo>
                    <a:lnTo>
                      <a:pt x="69787" y="18079"/>
                    </a:lnTo>
                    <a:lnTo>
                      <a:pt x="63370" y="24495"/>
                    </a:lnTo>
                    <a:lnTo>
                      <a:pt x="60185" y="27680"/>
                    </a:lnTo>
                    <a:lnTo>
                      <a:pt x="58593" y="29320"/>
                    </a:lnTo>
                    <a:lnTo>
                      <a:pt x="58171" y="29694"/>
                    </a:lnTo>
                    <a:lnTo>
                      <a:pt x="57984" y="29882"/>
                    </a:lnTo>
                    <a:lnTo>
                      <a:pt x="57890" y="29975"/>
                    </a:lnTo>
                    <a:lnTo>
                      <a:pt x="57844" y="30022"/>
                    </a:lnTo>
                    <a:lnTo>
                      <a:pt x="328" y="30022"/>
                    </a:lnTo>
                    <a:lnTo>
                      <a:pt x="281" y="29975"/>
                    </a:lnTo>
                    <a:lnTo>
                      <a:pt x="188" y="29929"/>
                    </a:lnTo>
                    <a:lnTo>
                      <a:pt x="94" y="29929"/>
                    </a:lnTo>
                    <a:lnTo>
                      <a:pt x="47" y="29975"/>
                    </a:lnTo>
                    <a:lnTo>
                      <a:pt x="0" y="30022"/>
                    </a:lnTo>
                    <a:lnTo>
                      <a:pt x="0" y="30116"/>
                    </a:lnTo>
                    <a:lnTo>
                      <a:pt x="0" y="30163"/>
                    </a:lnTo>
                    <a:lnTo>
                      <a:pt x="47" y="30256"/>
                    </a:lnTo>
                    <a:lnTo>
                      <a:pt x="94" y="30303"/>
                    </a:lnTo>
                    <a:lnTo>
                      <a:pt x="188" y="30303"/>
                    </a:lnTo>
                    <a:lnTo>
                      <a:pt x="281" y="30256"/>
                    </a:lnTo>
                    <a:lnTo>
                      <a:pt x="328" y="30210"/>
                    </a:lnTo>
                    <a:lnTo>
                      <a:pt x="57937" y="30210"/>
                    </a:lnTo>
                    <a:lnTo>
                      <a:pt x="57984" y="30116"/>
                    </a:lnTo>
                    <a:lnTo>
                      <a:pt x="58125" y="30022"/>
                    </a:lnTo>
                    <a:lnTo>
                      <a:pt x="58312" y="29835"/>
                    </a:lnTo>
                    <a:lnTo>
                      <a:pt x="58687" y="29413"/>
                    </a:lnTo>
                    <a:lnTo>
                      <a:pt x="60326" y="27821"/>
                    </a:lnTo>
                    <a:lnTo>
                      <a:pt x="63511" y="24589"/>
                    </a:lnTo>
                    <a:lnTo>
                      <a:pt x="69927" y="18219"/>
                    </a:lnTo>
                    <a:lnTo>
                      <a:pt x="70208" y="17892"/>
                    </a:lnTo>
                    <a:lnTo>
                      <a:pt x="70302" y="17845"/>
                    </a:lnTo>
                    <a:lnTo>
                      <a:pt x="70349" y="17798"/>
                    </a:lnTo>
                    <a:lnTo>
                      <a:pt x="70349" y="17704"/>
                    </a:lnTo>
                    <a:lnTo>
                      <a:pt x="70349" y="17470"/>
                    </a:lnTo>
                    <a:lnTo>
                      <a:pt x="70349" y="16674"/>
                    </a:lnTo>
                    <a:lnTo>
                      <a:pt x="70349" y="15035"/>
                    </a:lnTo>
                    <a:lnTo>
                      <a:pt x="70349" y="11709"/>
                    </a:lnTo>
                    <a:lnTo>
                      <a:pt x="70349" y="5105"/>
                    </a:lnTo>
                    <a:lnTo>
                      <a:pt x="70349" y="375"/>
                    </a:lnTo>
                    <a:lnTo>
                      <a:pt x="70349" y="328"/>
                    </a:lnTo>
                    <a:lnTo>
                      <a:pt x="70443" y="281"/>
                    </a:lnTo>
                    <a:lnTo>
                      <a:pt x="70443" y="187"/>
                    </a:lnTo>
                    <a:lnTo>
                      <a:pt x="70443" y="94"/>
                    </a:lnTo>
                    <a:lnTo>
                      <a:pt x="70396" y="47"/>
                    </a:lnTo>
                    <a:lnTo>
                      <a:pt x="70349"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46"/>
            <p:cNvGrpSpPr/>
            <p:nvPr/>
          </p:nvGrpSpPr>
          <p:grpSpPr>
            <a:xfrm rot="5400000">
              <a:off x="388311" y="548209"/>
              <a:ext cx="496972" cy="2501635"/>
              <a:chOff x="7450114" y="-1031841"/>
              <a:chExt cx="496972" cy="2501635"/>
            </a:xfrm>
          </p:grpSpPr>
          <p:sp>
            <p:nvSpPr>
              <p:cNvPr id="1026" name="Google Shape;1026;p46"/>
              <p:cNvSpPr/>
              <p:nvPr/>
            </p:nvSpPr>
            <p:spPr>
              <a:xfrm>
                <a:off x="7450114" y="-1031841"/>
                <a:ext cx="322821" cy="2501635"/>
              </a:xfrm>
              <a:custGeom>
                <a:avLst/>
                <a:gdLst/>
                <a:ahLst/>
                <a:cxnLst/>
                <a:rect l="l" t="t" r="r" b="b"/>
                <a:pathLst>
                  <a:path w="7120" h="55175" extrusionOk="0">
                    <a:moveTo>
                      <a:pt x="94" y="1"/>
                    </a:moveTo>
                    <a:lnTo>
                      <a:pt x="48" y="48"/>
                    </a:lnTo>
                    <a:lnTo>
                      <a:pt x="1" y="94"/>
                    </a:lnTo>
                    <a:lnTo>
                      <a:pt x="1" y="188"/>
                    </a:lnTo>
                    <a:lnTo>
                      <a:pt x="1" y="282"/>
                    </a:lnTo>
                    <a:lnTo>
                      <a:pt x="94" y="329"/>
                    </a:lnTo>
                    <a:lnTo>
                      <a:pt x="94" y="375"/>
                    </a:lnTo>
                    <a:lnTo>
                      <a:pt x="94" y="33817"/>
                    </a:lnTo>
                    <a:lnTo>
                      <a:pt x="94" y="34472"/>
                    </a:lnTo>
                    <a:lnTo>
                      <a:pt x="94" y="34660"/>
                    </a:lnTo>
                    <a:lnTo>
                      <a:pt x="141" y="34707"/>
                    </a:lnTo>
                    <a:lnTo>
                      <a:pt x="188" y="34800"/>
                    </a:lnTo>
                    <a:lnTo>
                      <a:pt x="422" y="34988"/>
                    </a:lnTo>
                    <a:lnTo>
                      <a:pt x="1312" y="35877"/>
                    </a:lnTo>
                    <a:lnTo>
                      <a:pt x="3045" y="37610"/>
                    </a:lnTo>
                    <a:lnTo>
                      <a:pt x="6558" y="41123"/>
                    </a:lnTo>
                    <a:lnTo>
                      <a:pt x="6745" y="41310"/>
                    </a:lnTo>
                    <a:lnTo>
                      <a:pt x="6839" y="41404"/>
                    </a:lnTo>
                    <a:lnTo>
                      <a:pt x="6839" y="41451"/>
                    </a:lnTo>
                    <a:lnTo>
                      <a:pt x="6839" y="41545"/>
                    </a:lnTo>
                    <a:lnTo>
                      <a:pt x="6839" y="42107"/>
                    </a:lnTo>
                    <a:lnTo>
                      <a:pt x="6839" y="43278"/>
                    </a:lnTo>
                    <a:lnTo>
                      <a:pt x="6839" y="45666"/>
                    </a:lnTo>
                    <a:lnTo>
                      <a:pt x="6839" y="50350"/>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50350"/>
                    </a:lnTo>
                    <a:lnTo>
                      <a:pt x="7026" y="45666"/>
                    </a:lnTo>
                    <a:lnTo>
                      <a:pt x="7026" y="43278"/>
                    </a:lnTo>
                    <a:lnTo>
                      <a:pt x="7026" y="42107"/>
                    </a:lnTo>
                    <a:lnTo>
                      <a:pt x="7026" y="41545"/>
                    </a:lnTo>
                    <a:lnTo>
                      <a:pt x="7026" y="41451"/>
                    </a:lnTo>
                    <a:lnTo>
                      <a:pt x="7026" y="41357"/>
                    </a:lnTo>
                    <a:lnTo>
                      <a:pt x="6886" y="41217"/>
                    </a:lnTo>
                    <a:lnTo>
                      <a:pt x="6652" y="40983"/>
                    </a:lnTo>
                    <a:lnTo>
                      <a:pt x="3186" y="37517"/>
                    </a:lnTo>
                    <a:lnTo>
                      <a:pt x="1406" y="35737"/>
                    </a:lnTo>
                    <a:lnTo>
                      <a:pt x="563" y="34894"/>
                    </a:lnTo>
                    <a:lnTo>
                      <a:pt x="329" y="34660"/>
                    </a:lnTo>
                    <a:lnTo>
                      <a:pt x="282" y="34613"/>
                    </a:lnTo>
                    <a:lnTo>
                      <a:pt x="235" y="34566"/>
                    </a:lnTo>
                    <a:lnTo>
                      <a:pt x="235" y="34472"/>
                    </a:lnTo>
                    <a:lnTo>
                      <a:pt x="235" y="33817"/>
                    </a:lnTo>
                    <a:lnTo>
                      <a:pt x="235" y="375"/>
                    </a:lnTo>
                    <a:lnTo>
                      <a:pt x="235" y="329"/>
                    </a:lnTo>
                    <a:lnTo>
                      <a:pt x="329" y="282"/>
                    </a:lnTo>
                    <a:lnTo>
                      <a:pt x="329" y="188"/>
                    </a:lnTo>
                    <a:lnTo>
                      <a:pt x="329" y="94"/>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6"/>
              <p:cNvSpPr/>
              <p:nvPr/>
            </p:nvSpPr>
            <p:spPr>
              <a:xfrm>
                <a:off x="7543559" y="-1031841"/>
                <a:ext cx="322821" cy="2501635"/>
              </a:xfrm>
              <a:custGeom>
                <a:avLst/>
                <a:gdLst/>
                <a:ahLst/>
                <a:cxnLst/>
                <a:rect l="l" t="t" r="r" b="b"/>
                <a:pathLst>
                  <a:path w="7120" h="55175" extrusionOk="0">
                    <a:moveTo>
                      <a:pt x="94" y="1"/>
                    </a:moveTo>
                    <a:lnTo>
                      <a:pt x="47" y="48"/>
                    </a:lnTo>
                    <a:lnTo>
                      <a:pt x="1" y="94"/>
                    </a:lnTo>
                    <a:lnTo>
                      <a:pt x="1" y="188"/>
                    </a:lnTo>
                    <a:lnTo>
                      <a:pt x="1" y="282"/>
                    </a:lnTo>
                    <a:lnTo>
                      <a:pt x="94" y="329"/>
                    </a:lnTo>
                    <a:lnTo>
                      <a:pt x="94" y="375"/>
                    </a:lnTo>
                    <a:lnTo>
                      <a:pt x="94" y="33067"/>
                    </a:lnTo>
                    <a:lnTo>
                      <a:pt x="94" y="33676"/>
                    </a:lnTo>
                    <a:lnTo>
                      <a:pt x="94" y="33863"/>
                    </a:lnTo>
                    <a:lnTo>
                      <a:pt x="94" y="33910"/>
                    </a:lnTo>
                    <a:lnTo>
                      <a:pt x="141" y="33957"/>
                    </a:lnTo>
                    <a:lnTo>
                      <a:pt x="188" y="34004"/>
                    </a:lnTo>
                    <a:lnTo>
                      <a:pt x="422" y="34238"/>
                    </a:lnTo>
                    <a:lnTo>
                      <a:pt x="1265" y="35081"/>
                    </a:lnTo>
                    <a:lnTo>
                      <a:pt x="3045" y="36861"/>
                    </a:lnTo>
                    <a:lnTo>
                      <a:pt x="6511" y="40327"/>
                    </a:lnTo>
                    <a:lnTo>
                      <a:pt x="6745" y="40561"/>
                    </a:lnTo>
                    <a:lnTo>
                      <a:pt x="6839" y="40655"/>
                    </a:lnTo>
                    <a:lnTo>
                      <a:pt x="6839" y="40702"/>
                    </a:lnTo>
                    <a:lnTo>
                      <a:pt x="6839" y="40748"/>
                    </a:lnTo>
                    <a:lnTo>
                      <a:pt x="6839" y="41357"/>
                    </a:lnTo>
                    <a:lnTo>
                      <a:pt x="6839" y="42622"/>
                    </a:lnTo>
                    <a:lnTo>
                      <a:pt x="6839" y="45057"/>
                    </a:lnTo>
                    <a:lnTo>
                      <a:pt x="6839" y="49975"/>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49975"/>
                    </a:lnTo>
                    <a:lnTo>
                      <a:pt x="7026" y="45057"/>
                    </a:lnTo>
                    <a:lnTo>
                      <a:pt x="7026" y="42622"/>
                    </a:lnTo>
                    <a:lnTo>
                      <a:pt x="7026" y="41357"/>
                    </a:lnTo>
                    <a:lnTo>
                      <a:pt x="7026" y="40748"/>
                    </a:lnTo>
                    <a:lnTo>
                      <a:pt x="7026" y="40702"/>
                    </a:lnTo>
                    <a:lnTo>
                      <a:pt x="7026" y="40608"/>
                    </a:lnTo>
                    <a:lnTo>
                      <a:pt x="6979" y="40561"/>
                    </a:lnTo>
                    <a:lnTo>
                      <a:pt x="6886" y="40421"/>
                    </a:lnTo>
                    <a:lnTo>
                      <a:pt x="6651" y="40233"/>
                    </a:lnTo>
                    <a:lnTo>
                      <a:pt x="3139" y="36720"/>
                    </a:lnTo>
                    <a:lnTo>
                      <a:pt x="1406" y="34988"/>
                    </a:lnTo>
                    <a:lnTo>
                      <a:pt x="516" y="34098"/>
                    </a:lnTo>
                    <a:lnTo>
                      <a:pt x="282" y="33863"/>
                    </a:lnTo>
                    <a:lnTo>
                      <a:pt x="282" y="33817"/>
                    </a:lnTo>
                    <a:lnTo>
                      <a:pt x="235" y="33817"/>
                    </a:lnTo>
                    <a:lnTo>
                      <a:pt x="235" y="33676"/>
                    </a:lnTo>
                    <a:lnTo>
                      <a:pt x="235" y="33067"/>
                    </a:lnTo>
                    <a:lnTo>
                      <a:pt x="235" y="375"/>
                    </a:lnTo>
                    <a:lnTo>
                      <a:pt x="235" y="329"/>
                    </a:lnTo>
                    <a:lnTo>
                      <a:pt x="328" y="282"/>
                    </a:lnTo>
                    <a:lnTo>
                      <a:pt x="328" y="188"/>
                    </a:lnTo>
                    <a:lnTo>
                      <a:pt x="328" y="94"/>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6"/>
              <p:cNvSpPr/>
              <p:nvPr/>
            </p:nvSpPr>
            <p:spPr>
              <a:xfrm>
                <a:off x="7622134" y="-1031841"/>
                <a:ext cx="324952" cy="2501635"/>
              </a:xfrm>
              <a:custGeom>
                <a:avLst/>
                <a:gdLst/>
                <a:ahLst/>
                <a:cxnLst/>
                <a:rect l="l" t="t" r="r" b="b"/>
                <a:pathLst>
                  <a:path w="7167" h="55175" extrusionOk="0">
                    <a:moveTo>
                      <a:pt x="141" y="1"/>
                    </a:moveTo>
                    <a:lnTo>
                      <a:pt x="94" y="48"/>
                    </a:lnTo>
                    <a:lnTo>
                      <a:pt x="47" y="94"/>
                    </a:lnTo>
                    <a:lnTo>
                      <a:pt x="1" y="188"/>
                    </a:lnTo>
                    <a:lnTo>
                      <a:pt x="47" y="282"/>
                    </a:lnTo>
                    <a:lnTo>
                      <a:pt x="141" y="329"/>
                    </a:lnTo>
                    <a:lnTo>
                      <a:pt x="94" y="375"/>
                    </a:lnTo>
                    <a:lnTo>
                      <a:pt x="94" y="32271"/>
                    </a:lnTo>
                    <a:lnTo>
                      <a:pt x="94" y="32880"/>
                    </a:lnTo>
                    <a:lnTo>
                      <a:pt x="94" y="33067"/>
                    </a:lnTo>
                    <a:lnTo>
                      <a:pt x="94" y="33114"/>
                    </a:lnTo>
                    <a:lnTo>
                      <a:pt x="94" y="33161"/>
                    </a:lnTo>
                    <a:lnTo>
                      <a:pt x="141" y="33161"/>
                    </a:lnTo>
                    <a:lnTo>
                      <a:pt x="188" y="33255"/>
                    </a:lnTo>
                    <a:lnTo>
                      <a:pt x="422" y="33442"/>
                    </a:lnTo>
                    <a:lnTo>
                      <a:pt x="1312" y="34332"/>
                    </a:lnTo>
                    <a:lnTo>
                      <a:pt x="3045" y="36065"/>
                    </a:lnTo>
                    <a:lnTo>
                      <a:pt x="6558" y="39578"/>
                    </a:lnTo>
                    <a:lnTo>
                      <a:pt x="6792" y="39812"/>
                    </a:lnTo>
                    <a:lnTo>
                      <a:pt x="6886" y="39905"/>
                    </a:lnTo>
                    <a:lnTo>
                      <a:pt x="6886" y="39952"/>
                    </a:lnTo>
                    <a:lnTo>
                      <a:pt x="6886" y="39999"/>
                    </a:lnTo>
                    <a:lnTo>
                      <a:pt x="6886" y="40655"/>
                    </a:lnTo>
                    <a:lnTo>
                      <a:pt x="6886" y="41919"/>
                    </a:lnTo>
                    <a:lnTo>
                      <a:pt x="6886" y="44495"/>
                    </a:lnTo>
                    <a:lnTo>
                      <a:pt x="6886" y="49600"/>
                    </a:lnTo>
                    <a:lnTo>
                      <a:pt x="6886" y="54799"/>
                    </a:lnTo>
                    <a:lnTo>
                      <a:pt x="6886" y="54846"/>
                    </a:lnTo>
                    <a:lnTo>
                      <a:pt x="6839" y="54893"/>
                    </a:lnTo>
                    <a:lnTo>
                      <a:pt x="6792" y="54987"/>
                    </a:lnTo>
                    <a:lnTo>
                      <a:pt x="6792" y="55080"/>
                    </a:lnTo>
                    <a:lnTo>
                      <a:pt x="6839" y="55127"/>
                    </a:lnTo>
                    <a:lnTo>
                      <a:pt x="6886" y="55174"/>
                    </a:lnTo>
                    <a:lnTo>
                      <a:pt x="7026" y="55174"/>
                    </a:lnTo>
                    <a:lnTo>
                      <a:pt x="7073" y="55127"/>
                    </a:lnTo>
                    <a:lnTo>
                      <a:pt x="7120" y="55080"/>
                    </a:lnTo>
                    <a:lnTo>
                      <a:pt x="7167" y="54987"/>
                    </a:lnTo>
                    <a:lnTo>
                      <a:pt x="7120" y="54893"/>
                    </a:lnTo>
                    <a:lnTo>
                      <a:pt x="7026" y="54846"/>
                    </a:lnTo>
                    <a:lnTo>
                      <a:pt x="7073" y="54799"/>
                    </a:lnTo>
                    <a:lnTo>
                      <a:pt x="7073" y="49600"/>
                    </a:lnTo>
                    <a:lnTo>
                      <a:pt x="7073" y="44495"/>
                    </a:lnTo>
                    <a:lnTo>
                      <a:pt x="7073" y="41919"/>
                    </a:lnTo>
                    <a:lnTo>
                      <a:pt x="7073" y="40655"/>
                    </a:lnTo>
                    <a:lnTo>
                      <a:pt x="7073" y="39999"/>
                    </a:lnTo>
                    <a:lnTo>
                      <a:pt x="7073" y="39952"/>
                    </a:lnTo>
                    <a:lnTo>
                      <a:pt x="7073" y="39859"/>
                    </a:lnTo>
                    <a:lnTo>
                      <a:pt x="7026" y="39812"/>
                    </a:lnTo>
                    <a:lnTo>
                      <a:pt x="6886" y="39671"/>
                    </a:lnTo>
                    <a:lnTo>
                      <a:pt x="6651" y="39484"/>
                    </a:lnTo>
                    <a:lnTo>
                      <a:pt x="3185" y="35971"/>
                    </a:lnTo>
                    <a:lnTo>
                      <a:pt x="1406" y="34191"/>
                    </a:lnTo>
                    <a:lnTo>
                      <a:pt x="563" y="33348"/>
                    </a:lnTo>
                    <a:lnTo>
                      <a:pt x="328" y="33114"/>
                    </a:lnTo>
                    <a:lnTo>
                      <a:pt x="282" y="33067"/>
                    </a:lnTo>
                    <a:lnTo>
                      <a:pt x="282" y="32880"/>
                    </a:lnTo>
                    <a:lnTo>
                      <a:pt x="282" y="32271"/>
                    </a:lnTo>
                    <a:lnTo>
                      <a:pt x="282" y="375"/>
                    </a:lnTo>
                    <a:lnTo>
                      <a:pt x="282" y="329"/>
                    </a:lnTo>
                    <a:lnTo>
                      <a:pt x="375" y="282"/>
                    </a:lnTo>
                    <a:lnTo>
                      <a:pt x="375" y="188"/>
                    </a:lnTo>
                    <a:lnTo>
                      <a:pt x="375" y="94"/>
                    </a:lnTo>
                    <a:lnTo>
                      <a:pt x="328" y="48"/>
                    </a:lnTo>
                    <a:lnTo>
                      <a:pt x="28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 name="Google Shape;1029;p46"/>
            <p:cNvGrpSpPr/>
            <p:nvPr/>
          </p:nvGrpSpPr>
          <p:grpSpPr>
            <a:xfrm rot="10800000" flipH="1">
              <a:off x="-1913510" y="176563"/>
              <a:ext cx="3193886" cy="1373983"/>
              <a:chOff x="3986591" y="3584814"/>
              <a:chExt cx="3193886" cy="1373983"/>
            </a:xfrm>
          </p:grpSpPr>
          <p:sp>
            <p:nvSpPr>
              <p:cNvPr id="1030" name="Google Shape;1030;p46"/>
              <p:cNvSpPr/>
              <p:nvPr/>
            </p:nvSpPr>
            <p:spPr>
              <a:xfrm>
                <a:off x="3986591" y="3584814"/>
                <a:ext cx="2807407" cy="989591"/>
              </a:xfrm>
              <a:custGeom>
                <a:avLst/>
                <a:gdLst/>
                <a:ahLst/>
                <a:cxnLst/>
                <a:rect l="l" t="t" r="r" b="b"/>
                <a:pathLst>
                  <a:path w="61919" h="21826" extrusionOk="0">
                    <a:moveTo>
                      <a:pt x="61684" y="0"/>
                    </a:moveTo>
                    <a:lnTo>
                      <a:pt x="61637" y="47"/>
                    </a:lnTo>
                    <a:lnTo>
                      <a:pt x="61590" y="94"/>
                    </a:lnTo>
                    <a:lnTo>
                      <a:pt x="61590" y="187"/>
                    </a:lnTo>
                    <a:lnTo>
                      <a:pt x="61590" y="281"/>
                    </a:lnTo>
                    <a:lnTo>
                      <a:pt x="61684" y="328"/>
                    </a:lnTo>
                    <a:lnTo>
                      <a:pt x="61684" y="375"/>
                    </a:lnTo>
                    <a:lnTo>
                      <a:pt x="61684" y="3560"/>
                    </a:lnTo>
                    <a:lnTo>
                      <a:pt x="61684" y="8665"/>
                    </a:lnTo>
                    <a:lnTo>
                      <a:pt x="61684" y="11241"/>
                    </a:lnTo>
                    <a:lnTo>
                      <a:pt x="61684" y="12505"/>
                    </a:lnTo>
                    <a:lnTo>
                      <a:pt x="61684" y="13161"/>
                    </a:lnTo>
                    <a:lnTo>
                      <a:pt x="61684" y="13302"/>
                    </a:lnTo>
                    <a:lnTo>
                      <a:pt x="61684" y="13348"/>
                    </a:lnTo>
                    <a:lnTo>
                      <a:pt x="61637" y="13348"/>
                    </a:lnTo>
                    <a:lnTo>
                      <a:pt x="61590" y="13395"/>
                    </a:lnTo>
                    <a:lnTo>
                      <a:pt x="61403" y="13629"/>
                    </a:lnTo>
                    <a:lnTo>
                      <a:pt x="57094" y="17892"/>
                    </a:lnTo>
                    <a:lnTo>
                      <a:pt x="54940" y="20046"/>
                    </a:lnTo>
                    <a:lnTo>
                      <a:pt x="53862" y="21123"/>
                    </a:lnTo>
                    <a:lnTo>
                      <a:pt x="53628" y="21404"/>
                    </a:lnTo>
                    <a:lnTo>
                      <a:pt x="53488" y="21545"/>
                    </a:lnTo>
                    <a:lnTo>
                      <a:pt x="53441" y="21592"/>
                    </a:lnTo>
                    <a:lnTo>
                      <a:pt x="328" y="21592"/>
                    </a:lnTo>
                    <a:lnTo>
                      <a:pt x="281" y="21498"/>
                    </a:lnTo>
                    <a:lnTo>
                      <a:pt x="94" y="21498"/>
                    </a:lnTo>
                    <a:lnTo>
                      <a:pt x="47" y="21545"/>
                    </a:lnTo>
                    <a:lnTo>
                      <a:pt x="0" y="21592"/>
                    </a:lnTo>
                    <a:lnTo>
                      <a:pt x="0" y="21638"/>
                    </a:lnTo>
                    <a:lnTo>
                      <a:pt x="0" y="21732"/>
                    </a:lnTo>
                    <a:lnTo>
                      <a:pt x="47" y="21779"/>
                    </a:lnTo>
                    <a:lnTo>
                      <a:pt x="94" y="21826"/>
                    </a:lnTo>
                    <a:lnTo>
                      <a:pt x="281" y="21826"/>
                    </a:lnTo>
                    <a:lnTo>
                      <a:pt x="328" y="21732"/>
                    </a:lnTo>
                    <a:lnTo>
                      <a:pt x="53535" y="21732"/>
                    </a:lnTo>
                    <a:lnTo>
                      <a:pt x="53581" y="21638"/>
                    </a:lnTo>
                    <a:lnTo>
                      <a:pt x="53722" y="21498"/>
                    </a:lnTo>
                    <a:lnTo>
                      <a:pt x="54003" y="21264"/>
                    </a:lnTo>
                    <a:lnTo>
                      <a:pt x="55080" y="20187"/>
                    </a:lnTo>
                    <a:lnTo>
                      <a:pt x="57235" y="18032"/>
                    </a:lnTo>
                    <a:lnTo>
                      <a:pt x="61497" y="13723"/>
                    </a:lnTo>
                    <a:lnTo>
                      <a:pt x="61731" y="13536"/>
                    </a:lnTo>
                    <a:lnTo>
                      <a:pt x="61825" y="13442"/>
                    </a:lnTo>
                    <a:lnTo>
                      <a:pt x="61825" y="13395"/>
                    </a:lnTo>
                    <a:lnTo>
                      <a:pt x="61825" y="13348"/>
                    </a:lnTo>
                    <a:lnTo>
                      <a:pt x="61825" y="13161"/>
                    </a:lnTo>
                    <a:lnTo>
                      <a:pt x="61825" y="12505"/>
                    </a:lnTo>
                    <a:lnTo>
                      <a:pt x="61825" y="11241"/>
                    </a:lnTo>
                    <a:lnTo>
                      <a:pt x="61825" y="8665"/>
                    </a:lnTo>
                    <a:lnTo>
                      <a:pt x="61825" y="3560"/>
                    </a:lnTo>
                    <a:lnTo>
                      <a:pt x="61825" y="375"/>
                    </a:lnTo>
                    <a:lnTo>
                      <a:pt x="61825" y="328"/>
                    </a:lnTo>
                    <a:lnTo>
                      <a:pt x="61918" y="281"/>
                    </a:lnTo>
                    <a:lnTo>
                      <a:pt x="61918" y="187"/>
                    </a:lnTo>
                    <a:lnTo>
                      <a:pt x="61918" y="94"/>
                    </a:lnTo>
                    <a:lnTo>
                      <a:pt x="61871" y="47"/>
                    </a:lnTo>
                    <a:lnTo>
                      <a:pt x="6182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6"/>
              <p:cNvSpPr/>
              <p:nvPr/>
            </p:nvSpPr>
            <p:spPr>
              <a:xfrm>
                <a:off x="3986591" y="3584814"/>
                <a:ext cx="2905070" cy="1085168"/>
              </a:xfrm>
              <a:custGeom>
                <a:avLst/>
                <a:gdLst/>
                <a:ahLst/>
                <a:cxnLst/>
                <a:rect l="l" t="t" r="r" b="b"/>
                <a:pathLst>
                  <a:path w="64073" h="23934" extrusionOk="0">
                    <a:moveTo>
                      <a:pt x="63792" y="0"/>
                    </a:moveTo>
                    <a:lnTo>
                      <a:pt x="63745" y="47"/>
                    </a:lnTo>
                    <a:lnTo>
                      <a:pt x="63698" y="94"/>
                    </a:lnTo>
                    <a:lnTo>
                      <a:pt x="63698" y="187"/>
                    </a:lnTo>
                    <a:lnTo>
                      <a:pt x="63745" y="281"/>
                    </a:lnTo>
                    <a:lnTo>
                      <a:pt x="63792" y="328"/>
                    </a:lnTo>
                    <a:lnTo>
                      <a:pt x="63792" y="375"/>
                    </a:lnTo>
                    <a:lnTo>
                      <a:pt x="63792" y="3934"/>
                    </a:lnTo>
                    <a:lnTo>
                      <a:pt x="63792" y="9461"/>
                    </a:lnTo>
                    <a:lnTo>
                      <a:pt x="63792" y="12178"/>
                    </a:lnTo>
                    <a:lnTo>
                      <a:pt x="63792" y="13583"/>
                    </a:lnTo>
                    <a:lnTo>
                      <a:pt x="63792" y="14238"/>
                    </a:lnTo>
                    <a:lnTo>
                      <a:pt x="63792" y="14426"/>
                    </a:lnTo>
                    <a:lnTo>
                      <a:pt x="63745" y="14473"/>
                    </a:lnTo>
                    <a:lnTo>
                      <a:pt x="63511" y="14754"/>
                    </a:lnTo>
                    <a:lnTo>
                      <a:pt x="58687" y="19531"/>
                    </a:lnTo>
                    <a:lnTo>
                      <a:pt x="56251" y="21966"/>
                    </a:lnTo>
                    <a:lnTo>
                      <a:pt x="55080" y="23184"/>
                    </a:lnTo>
                    <a:lnTo>
                      <a:pt x="54752" y="23465"/>
                    </a:lnTo>
                    <a:lnTo>
                      <a:pt x="54612" y="23606"/>
                    </a:lnTo>
                    <a:lnTo>
                      <a:pt x="54565" y="23699"/>
                    </a:lnTo>
                    <a:lnTo>
                      <a:pt x="328" y="23699"/>
                    </a:lnTo>
                    <a:lnTo>
                      <a:pt x="281" y="23606"/>
                    </a:lnTo>
                    <a:lnTo>
                      <a:pt x="94" y="23606"/>
                    </a:lnTo>
                    <a:lnTo>
                      <a:pt x="47" y="23652"/>
                    </a:lnTo>
                    <a:lnTo>
                      <a:pt x="0" y="23699"/>
                    </a:lnTo>
                    <a:lnTo>
                      <a:pt x="0" y="23793"/>
                    </a:lnTo>
                    <a:lnTo>
                      <a:pt x="0" y="23840"/>
                    </a:lnTo>
                    <a:lnTo>
                      <a:pt x="47" y="23887"/>
                    </a:lnTo>
                    <a:lnTo>
                      <a:pt x="94" y="23933"/>
                    </a:lnTo>
                    <a:lnTo>
                      <a:pt x="281" y="23933"/>
                    </a:lnTo>
                    <a:lnTo>
                      <a:pt x="328" y="23840"/>
                    </a:lnTo>
                    <a:lnTo>
                      <a:pt x="54659" y="23840"/>
                    </a:lnTo>
                    <a:lnTo>
                      <a:pt x="54705" y="23746"/>
                    </a:lnTo>
                    <a:lnTo>
                      <a:pt x="54893" y="23606"/>
                    </a:lnTo>
                    <a:lnTo>
                      <a:pt x="55174" y="23278"/>
                    </a:lnTo>
                    <a:lnTo>
                      <a:pt x="56392" y="22060"/>
                    </a:lnTo>
                    <a:lnTo>
                      <a:pt x="58780" y="19671"/>
                    </a:lnTo>
                    <a:lnTo>
                      <a:pt x="63604" y="14847"/>
                    </a:lnTo>
                    <a:lnTo>
                      <a:pt x="63839" y="14613"/>
                    </a:lnTo>
                    <a:lnTo>
                      <a:pt x="63932" y="14519"/>
                    </a:lnTo>
                    <a:lnTo>
                      <a:pt x="63979" y="14519"/>
                    </a:lnTo>
                    <a:lnTo>
                      <a:pt x="63979" y="14426"/>
                    </a:lnTo>
                    <a:lnTo>
                      <a:pt x="63979" y="14238"/>
                    </a:lnTo>
                    <a:lnTo>
                      <a:pt x="63979" y="13583"/>
                    </a:lnTo>
                    <a:lnTo>
                      <a:pt x="63979" y="12178"/>
                    </a:lnTo>
                    <a:lnTo>
                      <a:pt x="63979" y="9461"/>
                    </a:lnTo>
                    <a:lnTo>
                      <a:pt x="63979" y="3934"/>
                    </a:lnTo>
                    <a:lnTo>
                      <a:pt x="63979" y="375"/>
                    </a:lnTo>
                    <a:lnTo>
                      <a:pt x="63979" y="328"/>
                    </a:lnTo>
                    <a:lnTo>
                      <a:pt x="64026" y="281"/>
                    </a:lnTo>
                    <a:lnTo>
                      <a:pt x="64073" y="187"/>
                    </a:lnTo>
                    <a:lnTo>
                      <a:pt x="64026" y="94"/>
                    </a:lnTo>
                    <a:lnTo>
                      <a:pt x="64026" y="47"/>
                    </a:lnTo>
                    <a:lnTo>
                      <a:pt x="6393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6"/>
              <p:cNvSpPr/>
              <p:nvPr/>
            </p:nvSpPr>
            <p:spPr>
              <a:xfrm>
                <a:off x="3986591" y="3584814"/>
                <a:ext cx="3000647" cy="1182830"/>
              </a:xfrm>
              <a:custGeom>
                <a:avLst/>
                <a:gdLst/>
                <a:ahLst/>
                <a:cxnLst/>
                <a:rect l="l" t="t" r="r" b="b"/>
                <a:pathLst>
                  <a:path w="66181" h="26088" extrusionOk="0">
                    <a:moveTo>
                      <a:pt x="65946" y="0"/>
                    </a:moveTo>
                    <a:lnTo>
                      <a:pt x="65899" y="47"/>
                    </a:lnTo>
                    <a:lnTo>
                      <a:pt x="65853" y="94"/>
                    </a:lnTo>
                    <a:lnTo>
                      <a:pt x="65853" y="187"/>
                    </a:lnTo>
                    <a:lnTo>
                      <a:pt x="65853" y="281"/>
                    </a:lnTo>
                    <a:lnTo>
                      <a:pt x="65946" y="328"/>
                    </a:lnTo>
                    <a:lnTo>
                      <a:pt x="65946" y="375"/>
                    </a:lnTo>
                    <a:lnTo>
                      <a:pt x="65946" y="4356"/>
                    </a:lnTo>
                    <a:lnTo>
                      <a:pt x="65946" y="10210"/>
                    </a:lnTo>
                    <a:lnTo>
                      <a:pt x="65946" y="13114"/>
                    </a:lnTo>
                    <a:lnTo>
                      <a:pt x="65946" y="14613"/>
                    </a:lnTo>
                    <a:lnTo>
                      <a:pt x="65946" y="15316"/>
                    </a:lnTo>
                    <a:lnTo>
                      <a:pt x="65946" y="15503"/>
                    </a:lnTo>
                    <a:lnTo>
                      <a:pt x="65899" y="15550"/>
                    </a:lnTo>
                    <a:lnTo>
                      <a:pt x="65853" y="15597"/>
                    </a:lnTo>
                    <a:lnTo>
                      <a:pt x="65572" y="15831"/>
                    </a:lnTo>
                    <a:lnTo>
                      <a:pt x="60232" y="21217"/>
                    </a:lnTo>
                    <a:lnTo>
                      <a:pt x="57563" y="23887"/>
                    </a:lnTo>
                    <a:lnTo>
                      <a:pt x="56251" y="25198"/>
                    </a:lnTo>
                    <a:lnTo>
                      <a:pt x="55876" y="25526"/>
                    </a:lnTo>
                    <a:lnTo>
                      <a:pt x="55736" y="25713"/>
                    </a:lnTo>
                    <a:lnTo>
                      <a:pt x="55642" y="25807"/>
                    </a:lnTo>
                    <a:lnTo>
                      <a:pt x="328" y="25807"/>
                    </a:lnTo>
                    <a:lnTo>
                      <a:pt x="281" y="25713"/>
                    </a:lnTo>
                    <a:lnTo>
                      <a:pt x="94" y="25713"/>
                    </a:lnTo>
                    <a:lnTo>
                      <a:pt x="47" y="25760"/>
                    </a:lnTo>
                    <a:lnTo>
                      <a:pt x="0" y="25807"/>
                    </a:lnTo>
                    <a:lnTo>
                      <a:pt x="0" y="25901"/>
                    </a:lnTo>
                    <a:lnTo>
                      <a:pt x="0" y="25947"/>
                    </a:lnTo>
                    <a:lnTo>
                      <a:pt x="47" y="25994"/>
                    </a:lnTo>
                    <a:lnTo>
                      <a:pt x="94" y="26041"/>
                    </a:lnTo>
                    <a:lnTo>
                      <a:pt x="188" y="26088"/>
                    </a:lnTo>
                    <a:lnTo>
                      <a:pt x="281" y="26041"/>
                    </a:lnTo>
                    <a:lnTo>
                      <a:pt x="328" y="25947"/>
                    </a:lnTo>
                    <a:lnTo>
                      <a:pt x="375" y="25994"/>
                    </a:lnTo>
                    <a:lnTo>
                      <a:pt x="55689" y="25994"/>
                    </a:lnTo>
                    <a:lnTo>
                      <a:pt x="55736" y="25947"/>
                    </a:lnTo>
                    <a:lnTo>
                      <a:pt x="55830" y="25854"/>
                    </a:lnTo>
                    <a:lnTo>
                      <a:pt x="56017" y="25666"/>
                    </a:lnTo>
                    <a:lnTo>
                      <a:pt x="56345" y="25339"/>
                    </a:lnTo>
                    <a:lnTo>
                      <a:pt x="57703" y="23980"/>
                    </a:lnTo>
                    <a:lnTo>
                      <a:pt x="60373" y="21311"/>
                    </a:lnTo>
                    <a:lnTo>
                      <a:pt x="65712" y="15971"/>
                    </a:lnTo>
                    <a:lnTo>
                      <a:pt x="65946" y="15737"/>
                    </a:lnTo>
                    <a:lnTo>
                      <a:pt x="66040" y="15643"/>
                    </a:lnTo>
                    <a:lnTo>
                      <a:pt x="66087" y="15597"/>
                    </a:lnTo>
                    <a:lnTo>
                      <a:pt x="66087" y="15550"/>
                    </a:lnTo>
                    <a:lnTo>
                      <a:pt x="66087" y="15316"/>
                    </a:lnTo>
                    <a:lnTo>
                      <a:pt x="66087" y="14613"/>
                    </a:lnTo>
                    <a:lnTo>
                      <a:pt x="66087" y="13114"/>
                    </a:lnTo>
                    <a:lnTo>
                      <a:pt x="66087" y="10210"/>
                    </a:lnTo>
                    <a:lnTo>
                      <a:pt x="66087" y="4356"/>
                    </a:lnTo>
                    <a:lnTo>
                      <a:pt x="66087" y="375"/>
                    </a:lnTo>
                    <a:lnTo>
                      <a:pt x="66087" y="328"/>
                    </a:lnTo>
                    <a:lnTo>
                      <a:pt x="66180" y="281"/>
                    </a:lnTo>
                    <a:lnTo>
                      <a:pt x="66180" y="187"/>
                    </a:lnTo>
                    <a:lnTo>
                      <a:pt x="66180" y="94"/>
                    </a:lnTo>
                    <a:lnTo>
                      <a:pt x="66134" y="47"/>
                    </a:lnTo>
                    <a:lnTo>
                      <a:pt x="66087"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6"/>
              <p:cNvSpPr/>
              <p:nvPr/>
            </p:nvSpPr>
            <p:spPr>
              <a:xfrm>
                <a:off x="3986591" y="3584814"/>
                <a:ext cx="3098309" cy="1278407"/>
              </a:xfrm>
              <a:custGeom>
                <a:avLst/>
                <a:gdLst/>
                <a:ahLst/>
                <a:cxnLst/>
                <a:rect l="l" t="t" r="r" b="b"/>
                <a:pathLst>
                  <a:path w="68335" h="28196" extrusionOk="0">
                    <a:moveTo>
                      <a:pt x="68054" y="0"/>
                    </a:moveTo>
                    <a:lnTo>
                      <a:pt x="68007" y="47"/>
                    </a:lnTo>
                    <a:lnTo>
                      <a:pt x="67960" y="94"/>
                    </a:lnTo>
                    <a:lnTo>
                      <a:pt x="67960" y="187"/>
                    </a:lnTo>
                    <a:lnTo>
                      <a:pt x="68007" y="281"/>
                    </a:lnTo>
                    <a:lnTo>
                      <a:pt x="68054" y="328"/>
                    </a:lnTo>
                    <a:lnTo>
                      <a:pt x="68054" y="375"/>
                    </a:lnTo>
                    <a:lnTo>
                      <a:pt x="68054" y="4731"/>
                    </a:lnTo>
                    <a:lnTo>
                      <a:pt x="68054" y="10960"/>
                    </a:lnTo>
                    <a:lnTo>
                      <a:pt x="68054" y="14051"/>
                    </a:lnTo>
                    <a:lnTo>
                      <a:pt x="68054" y="15643"/>
                    </a:lnTo>
                    <a:lnTo>
                      <a:pt x="68054" y="16393"/>
                    </a:lnTo>
                    <a:lnTo>
                      <a:pt x="68054" y="16580"/>
                    </a:lnTo>
                    <a:lnTo>
                      <a:pt x="68054" y="16627"/>
                    </a:lnTo>
                    <a:lnTo>
                      <a:pt x="67960" y="16674"/>
                    </a:lnTo>
                    <a:lnTo>
                      <a:pt x="67679" y="16955"/>
                    </a:lnTo>
                    <a:lnTo>
                      <a:pt x="61825" y="22856"/>
                    </a:lnTo>
                    <a:lnTo>
                      <a:pt x="58874" y="25807"/>
                    </a:lnTo>
                    <a:lnTo>
                      <a:pt x="57422" y="27259"/>
                    </a:lnTo>
                    <a:lnTo>
                      <a:pt x="57047" y="27634"/>
                    </a:lnTo>
                    <a:lnTo>
                      <a:pt x="56860" y="27821"/>
                    </a:lnTo>
                    <a:lnTo>
                      <a:pt x="56766" y="27915"/>
                    </a:lnTo>
                    <a:lnTo>
                      <a:pt x="328" y="27915"/>
                    </a:lnTo>
                    <a:lnTo>
                      <a:pt x="281" y="27868"/>
                    </a:lnTo>
                    <a:lnTo>
                      <a:pt x="188" y="27821"/>
                    </a:lnTo>
                    <a:lnTo>
                      <a:pt x="94" y="27821"/>
                    </a:lnTo>
                    <a:lnTo>
                      <a:pt x="47" y="27868"/>
                    </a:lnTo>
                    <a:lnTo>
                      <a:pt x="0" y="27915"/>
                    </a:lnTo>
                    <a:lnTo>
                      <a:pt x="0" y="28008"/>
                    </a:lnTo>
                    <a:lnTo>
                      <a:pt x="0" y="28055"/>
                    </a:lnTo>
                    <a:lnTo>
                      <a:pt x="47" y="28149"/>
                    </a:lnTo>
                    <a:lnTo>
                      <a:pt x="94" y="28149"/>
                    </a:lnTo>
                    <a:lnTo>
                      <a:pt x="188" y="28196"/>
                    </a:lnTo>
                    <a:lnTo>
                      <a:pt x="281" y="28149"/>
                    </a:lnTo>
                    <a:lnTo>
                      <a:pt x="328" y="28102"/>
                    </a:lnTo>
                    <a:lnTo>
                      <a:pt x="56813" y="28102"/>
                    </a:lnTo>
                    <a:lnTo>
                      <a:pt x="56860" y="28008"/>
                    </a:lnTo>
                    <a:lnTo>
                      <a:pt x="56954" y="27915"/>
                    </a:lnTo>
                    <a:lnTo>
                      <a:pt x="57141" y="27727"/>
                    </a:lnTo>
                    <a:lnTo>
                      <a:pt x="57516" y="27353"/>
                    </a:lnTo>
                    <a:lnTo>
                      <a:pt x="59014" y="25901"/>
                    </a:lnTo>
                    <a:lnTo>
                      <a:pt x="61918" y="22950"/>
                    </a:lnTo>
                    <a:lnTo>
                      <a:pt x="67820" y="17095"/>
                    </a:lnTo>
                    <a:lnTo>
                      <a:pt x="68101" y="16814"/>
                    </a:lnTo>
                    <a:lnTo>
                      <a:pt x="68148" y="16721"/>
                    </a:lnTo>
                    <a:lnTo>
                      <a:pt x="68194" y="16674"/>
                    </a:lnTo>
                    <a:lnTo>
                      <a:pt x="68241" y="16674"/>
                    </a:lnTo>
                    <a:lnTo>
                      <a:pt x="68241" y="16627"/>
                    </a:lnTo>
                    <a:lnTo>
                      <a:pt x="68241" y="16393"/>
                    </a:lnTo>
                    <a:lnTo>
                      <a:pt x="68241" y="15643"/>
                    </a:lnTo>
                    <a:lnTo>
                      <a:pt x="68241" y="14051"/>
                    </a:lnTo>
                    <a:lnTo>
                      <a:pt x="68241" y="10960"/>
                    </a:lnTo>
                    <a:lnTo>
                      <a:pt x="68241" y="4731"/>
                    </a:lnTo>
                    <a:lnTo>
                      <a:pt x="68241" y="375"/>
                    </a:lnTo>
                    <a:lnTo>
                      <a:pt x="68241" y="328"/>
                    </a:lnTo>
                    <a:lnTo>
                      <a:pt x="68288" y="281"/>
                    </a:lnTo>
                    <a:lnTo>
                      <a:pt x="68335" y="187"/>
                    </a:lnTo>
                    <a:lnTo>
                      <a:pt x="68288" y="94"/>
                    </a:lnTo>
                    <a:lnTo>
                      <a:pt x="68288" y="47"/>
                    </a:lnTo>
                    <a:lnTo>
                      <a:pt x="6819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6"/>
              <p:cNvSpPr/>
              <p:nvPr/>
            </p:nvSpPr>
            <p:spPr>
              <a:xfrm>
                <a:off x="3986591" y="3584814"/>
                <a:ext cx="3193886" cy="1373983"/>
              </a:xfrm>
              <a:custGeom>
                <a:avLst/>
                <a:gdLst/>
                <a:ahLst/>
                <a:cxnLst/>
                <a:rect l="l" t="t" r="r" b="b"/>
                <a:pathLst>
                  <a:path w="70443" h="30304" extrusionOk="0">
                    <a:moveTo>
                      <a:pt x="70208" y="0"/>
                    </a:moveTo>
                    <a:lnTo>
                      <a:pt x="70162" y="47"/>
                    </a:lnTo>
                    <a:lnTo>
                      <a:pt x="70115" y="94"/>
                    </a:lnTo>
                    <a:lnTo>
                      <a:pt x="70068" y="187"/>
                    </a:lnTo>
                    <a:lnTo>
                      <a:pt x="70115" y="281"/>
                    </a:lnTo>
                    <a:lnTo>
                      <a:pt x="70208" y="328"/>
                    </a:lnTo>
                    <a:lnTo>
                      <a:pt x="70162" y="375"/>
                    </a:lnTo>
                    <a:lnTo>
                      <a:pt x="70162" y="5105"/>
                    </a:lnTo>
                    <a:lnTo>
                      <a:pt x="70162" y="11709"/>
                    </a:lnTo>
                    <a:lnTo>
                      <a:pt x="70162" y="15035"/>
                    </a:lnTo>
                    <a:lnTo>
                      <a:pt x="70162" y="16674"/>
                    </a:lnTo>
                    <a:lnTo>
                      <a:pt x="70162" y="17470"/>
                    </a:lnTo>
                    <a:lnTo>
                      <a:pt x="70162" y="17657"/>
                    </a:lnTo>
                    <a:lnTo>
                      <a:pt x="70162" y="17704"/>
                    </a:lnTo>
                    <a:lnTo>
                      <a:pt x="70068" y="17798"/>
                    </a:lnTo>
                    <a:lnTo>
                      <a:pt x="69787" y="18079"/>
                    </a:lnTo>
                    <a:lnTo>
                      <a:pt x="63370" y="24495"/>
                    </a:lnTo>
                    <a:lnTo>
                      <a:pt x="60185" y="27680"/>
                    </a:lnTo>
                    <a:lnTo>
                      <a:pt x="58593" y="29320"/>
                    </a:lnTo>
                    <a:lnTo>
                      <a:pt x="58171" y="29694"/>
                    </a:lnTo>
                    <a:lnTo>
                      <a:pt x="57984" y="29882"/>
                    </a:lnTo>
                    <a:lnTo>
                      <a:pt x="57890" y="29975"/>
                    </a:lnTo>
                    <a:lnTo>
                      <a:pt x="57844" y="30022"/>
                    </a:lnTo>
                    <a:lnTo>
                      <a:pt x="328" y="30022"/>
                    </a:lnTo>
                    <a:lnTo>
                      <a:pt x="281" y="29975"/>
                    </a:lnTo>
                    <a:lnTo>
                      <a:pt x="188" y="29929"/>
                    </a:lnTo>
                    <a:lnTo>
                      <a:pt x="94" y="29929"/>
                    </a:lnTo>
                    <a:lnTo>
                      <a:pt x="47" y="29975"/>
                    </a:lnTo>
                    <a:lnTo>
                      <a:pt x="0" y="30022"/>
                    </a:lnTo>
                    <a:lnTo>
                      <a:pt x="0" y="30116"/>
                    </a:lnTo>
                    <a:lnTo>
                      <a:pt x="0" y="30163"/>
                    </a:lnTo>
                    <a:lnTo>
                      <a:pt x="47" y="30256"/>
                    </a:lnTo>
                    <a:lnTo>
                      <a:pt x="94" y="30303"/>
                    </a:lnTo>
                    <a:lnTo>
                      <a:pt x="188" y="30303"/>
                    </a:lnTo>
                    <a:lnTo>
                      <a:pt x="281" y="30256"/>
                    </a:lnTo>
                    <a:lnTo>
                      <a:pt x="328" y="30210"/>
                    </a:lnTo>
                    <a:lnTo>
                      <a:pt x="57937" y="30210"/>
                    </a:lnTo>
                    <a:lnTo>
                      <a:pt x="57984" y="30116"/>
                    </a:lnTo>
                    <a:lnTo>
                      <a:pt x="58125" y="30022"/>
                    </a:lnTo>
                    <a:lnTo>
                      <a:pt x="58312" y="29835"/>
                    </a:lnTo>
                    <a:lnTo>
                      <a:pt x="58687" y="29413"/>
                    </a:lnTo>
                    <a:lnTo>
                      <a:pt x="60326" y="27821"/>
                    </a:lnTo>
                    <a:lnTo>
                      <a:pt x="63511" y="24589"/>
                    </a:lnTo>
                    <a:lnTo>
                      <a:pt x="69927" y="18219"/>
                    </a:lnTo>
                    <a:lnTo>
                      <a:pt x="70208" y="17892"/>
                    </a:lnTo>
                    <a:lnTo>
                      <a:pt x="70302" y="17845"/>
                    </a:lnTo>
                    <a:lnTo>
                      <a:pt x="70349" y="17798"/>
                    </a:lnTo>
                    <a:lnTo>
                      <a:pt x="70349" y="17704"/>
                    </a:lnTo>
                    <a:lnTo>
                      <a:pt x="70349" y="17470"/>
                    </a:lnTo>
                    <a:lnTo>
                      <a:pt x="70349" y="16674"/>
                    </a:lnTo>
                    <a:lnTo>
                      <a:pt x="70349" y="15035"/>
                    </a:lnTo>
                    <a:lnTo>
                      <a:pt x="70349" y="11709"/>
                    </a:lnTo>
                    <a:lnTo>
                      <a:pt x="70349" y="5105"/>
                    </a:lnTo>
                    <a:lnTo>
                      <a:pt x="70349" y="375"/>
                    </a:lnTo>
                    <a:lnTo>
                      <a:pt x="70349" y="328"/>
                    </a:lnTo>
                    <a:lnTo>
                      <a:pt x="70443" y="281"/>
                    </a:lnTo>
                    <a:lnTo>
                      <a:pt x="70443" y="187"/>
                    </a:lnTo>
                    <a:lnTo>
                      <a:pt x="70443" y="94"/>
                    </a:lnTo>
                    <a:lnTo>
                      <a:pt x="70396" y="47"/>
                    </a:lnTo>
                    <a:lnTo>
                      <a:pt x="70349"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46"/>
            <p:cNvGrpSpPr/>
            <p:nvPr/>
          </p:nvGrpSpPr>
          <p:grpSpPr>
            <a:xfrm>
              <a:off x="1643600" y="3262138"/>
              <a:ext cx="600982" cy="3102526"/>
              <a:chOff x="7329101" y="3584814"/>
              <a:chExt cx="600982" cy="3102526"/>
            </a:xfrm>
          </p:grpSpPr>
          <p:sp>
            <p:nvSpPr>
              <p:cNvPr id="1036" name="Google Shape;1036;p46"/>
              <p:cNvSpPr/>
              <p:nvPr/>
            </p:nvSpPr>
            <p:spPr>
              <a:xfrm>
                <a:off x="7583912" y="3584814"/>
                <a:ext cx="346171" cy="3102526"/>
              </a:xfrm>
              <a:custGeom>
                <a:avLst/>
                <a:gdLst/>
                <a:ahLst/>
                <a:cxnLst/>
                <a:rect l="l" t="t" r="r" b="b"/>
                <a:pathLst>
                  <a:path w="7635" h="68428" extrusionOk="0">
                    <a:moveTo>
                      <a:pt x="7401" y="0"/>
                    </a:moveTo>
                    <a:lnTo>
                      <a:pt x="7354" y="47"/>
                    </a:lnTo>
                    <a:lnTo>
                      <a:pt x="7307" y="94"/>
                    </a:lnTo>
                    <a:lnTo>
                      <a:pt x="7307" y="187"/>
                    </a:lnTo>
                    <a:lnTo>
                      <a:pt x="7307" y="281"/>
                    </a:lnTo>
                    <a:lnTo>
                      <a:pt x="7401" y="328"/>
                    </a:lnTo>
                    <a:lnTo>
                      <a:pt x="7401" y="375"/>
                    </a:lnTo>
                    <a:lnTo>
                      <a:pt x="7401" y="22388"/>
                    </a:lnTo>
                    <a:lnTo>
                      <a:pt x="7401" y="23699"/>
                    </a:lnTo>
                    <a:lnTo>
                      <a:pt x="7401" y="23887"/>
                    </a:lnTo>
                    <a:lnTo>
                      <a:pt x="7401" y="23933"/>
                    </a:lnTo>
                    <a:lnTo>
                      <a:pt x="7354" y="23980"/>
                    </a:lnTo>
                    <a:lnTo>
                      <a:pt x="7120" y="24214"/>
                    </a:lnTo>
                    <a:lnTo>
                      <a:pt x="6651" y="24683"/>
                    </a:lnTo>
                    <a:lnTo>
                      <a:pt x="4778" y="26556"/>
                    </a:lnTo>
                    <a:lnTo>
                      <a:pt x="984" y="30350"/>
                    </a:lnTo>
                    <a:lnTo>
                      <a:pt x="516" y="30818"/>
                    </a:lnTo>
                    <a:lnTo>
                      <a:pt x="235" y="31099"/>
                    </a:lnTo>
                    <a:lnTo>
                      <a:pt x="141" y="31193"/>
                    </a:lnTo>
                    <a:lnTo>
                      <a:pt x="94" y="31240"/>
                    </a:lnTo>
                    <a:lnTo>
                      <a:pt x="94" y="31334"/>
                    </a:lnTo>
                    <a:lnTo>
                      <a:pt x="94" y="31427"/>
                    </a:lnTo>
                    <a:lnTo>
                      <a:pt x="94" y="32786"/>
                    </a:lnTo>
                    <a:lnTo>
                      <a:pt x="94" y="35596"/>
                    </a:lnTo>
                    <a:lnTo>
                      <a:pt x="94" y="41122"/>
                    </a:lnTo>
                    <a:lnTo>
                      <a:pt x="94" y="52223"/>
                    </a:lnTo>
                    <a:lnTo>
                      <a:pt x="94" y="68053"/>
                    </a:lnTo>
                    <a:lnTo>
                      <a:pt x="1" y="68147"/>
                    </a:lnTo>
                    <a:lnTo>
                      <a:pt x="1" y="68241"/>
                    </a:lnTo>
                    <a:lnTo>
                      <a:pt x="1" y="68287"/>
                    </a:lnTo>
                    <a:lnTo>
                      <a:pt x="47" y="68334"/>
                    </a:lnTo>
                    <a:lnTo>
                      <a:pt x="94" y="68381"/>
                    </a:lnTo>
                    <a:lnTo>
                      <a:pt x="141" y="68428"/>
                    </a:lnTo>
                    <a:lnTo>
                      <a:pt x="235" y="68381"/>
                    </a:lnTo>
                    <a:lnTo>
                      <a:pt x="282" y="68334"/>
                    </a:lnTo>
                    <a:lnTo>
                      <a:pt x="328" y="68287"/>
                    </a:lnTo>
                    <a:lnTo>
                      <a:pt x="328" y="68241"/>
                    </a:lnTo>
                    <a:lnTo>
                      <a:pt x="328" y="68147"/>
                    </a:lnTo>
                    <a:lnTo>
                      <a:pt x="235" y="68053"/>
                    </a:lnTo>
                    <a:lnTo>
                      <a:pt x="235" y="52223"/>
                    </a:lnTo>
                    <a:lnTo>
                      <a:pt x="235" y="41122"/>
                    </a:lnTo>
                    <a:lnTo>
                      <a:pt x="235" y="35596"/>
                    </a:lnTo>
                    <a:lnTo>
                      <a:pt x="235" y="32786"/>
                    </a:lnTo>
                    <a:lnTo>
                      <a:pt x="235" y="31427"/>
                    </a:lnTo>
                    <a:lnTo>
                      <a:pt x="235" y="31334"/>
                    </a:lnTo>
                    <a:lnTo>
                      <a:pt x="282" y="31334"/>
                    </a:lnTo>
                    <a:lnTo>
                      <a:pt x="375" y="31193"/>
                    </a:lnTo>
                    <a:lnTo>
                      <a:pt x="609" y="30959"/>
                    </a:lnTo>
                    <a:lnTo>
                      <a:pt x="1125" y="30444"/>
                    </a:lnTo>
                    <a:lnTo>
                      <a:pt x="4872" y="26697"/>
                    </a:lnTo>
                    <a:lnTo>
                      <a:pt x="6792" y="24777"/>
                    </a:lnTo>
                    <a:lnTo>
                      <a:pt x="7260" y="24308"/>
                    </a:lnTo>
                    <a:lnTo>
                      <a:pt x="7494" y="24074"/>
                    </a:lnTo>
                    <a:lnTo>
                      <a:pt x="7541" y="24027"/>
                    </a:lnTo>
                    <a:lnTo>
                      <a:pt x="7541" y="23980"/>
                    </a:lnTo>
                    <a:lnTo>
                      <a:pt x="7541" y="23887"/>
                    </a:lnTo>
                    <a:lnTo>
                      <a:pt x="7541" y="23699"/>
                    </a:lnTo>
                    <a:lnTo>
                      <a:pt x="7541" y="22388"/>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6"/>
              <p:cNvSpPr/>
              <p:nvPr/>
            </p:nvSpPr>
            <p:spPr>
              <a:xfrm>
                <a:off x="7532950" y="3584814"/>
                <a:ext cx="346171" cy="3102526"/>
              </a:xfrm>
              <a:custGeom>
                <a:avLst/>
                <a:gdLst/>
                <a:ahLst/>
                <a:cxnLst/>
                <a:rect l="l" t="t" r="r" b="b"/>
                <a:pathLst>
                  <a:path w="7635" h="68428" extrusionOk="0">
                    <a:moveTo>
                      <a:pt x="7401" y="0"/>
                    </a:moveTo>
                    <a:lnTo>
                      <a:pt x="7354" y="47"/>
                    </a:lnTo>
                    <a:lnTo>
                      <a:pt x="7307" y="94"/>
                    </a:lnTo>
                    <a:lnTo>
                      <a:pt x="7307" y="187"/>
                    </a:lnTo>
                    <a:lnTo>
                      <a:pt x="7307" y="281"/>
                    </a:lnTo>
                    <a:lnTo>
                      <a:pt x="7401" y="328"/>
                    </a:lnTo>
                    <a:lnTo>
                      <a:pt x="7401" y="375"/>
                    </a:lnTo>
                    <a:lnTo>
                      <a:pt x="7401" y="21592"/>
                    </a:lnTo>
                    <a:lnTo>
                      <a:pt x="7401" y="22903"/>
                    </a:lnTo>
                    <a:lnTo>
                      <a:pt x="7401" y="23090"/>
                    </a:lnTo>
                    <a:lnTo>
                      <a:pt x="7401" y="23137"/>
                    </a:lnTo>
                    <a:lnTo>
                      <a:pt x="7354" y="23184"/>
                    </a:lnTo>
                    <a:lnTo>
                      <a:pt x="7166" y="23418"/>
                    </a:lnTo>
                    <a:lnTo>
                      <a:pt x="6698" y="23887"/>
                    </a:lnTo>
                    <a:lnTo>
                      <a:pt x="4778" y="25760"/>
                    </a:lnTo>
                    <a:lnTo>
                      <a:pt x="1031" y="29554"/>
                    </a:lnTo>
                    <a:lnTo>
                      <a:pt x="516" y="30069"/>
                    </a:lnTo>
                    <a:lnTo>
                      <a:pt x="281" y="30303"/>
                    </a:lnTo>
                    <a:lnTo>
                      <a:pt x="141" y="30444"/>
                    </a:lnTo>
                    <a:lnTo>
                      <a:pt x="94" y="30491"/>
                    </a:lnTo>
                    <a:lnTo>
                      <a:pt x="94" y="30537"/>
                    </a:lnTo>
                    <a:lnTo>
                      <a:pt x="94" y="30678"/>
                    </a:lnTo>
                    <a:lnTo>
                      <a:pt x="94" y="32083"/>
                    </a:lnTo>
                    <a:lnTo>
                      <a:pt x="94" y="34893"/>
                    </a:lnTo>
                    <a:lnTo>
                      <a:pt x="94" y="40514"/>
                    </a:lnTo>
                    <a:lnTo>
                      <a:pt x="94" y="51801"/>
                    </a:lnTo>
                    <a:lnTo>
                      <a:pt x="94" y="68053"/>
                    </a:lnTo>
                    <a:lnTo>
                      <a:pt x="0" y="68147"/>
                    </a:lnTo>
                    <a:lnTo>
                      <a:pt x="0" y="68241"/>
                    </a:lnTo>
                    <a:lnTo>
                      <a:pt x="0" y="68287"/>
                    </a:lnTo>
                    <a:lnTo>
                      <a:pt x="47" y="68334"/>
                    </a:lnTo>
                    <a:lnTo>
                      <a:pt x="94" y="68381"/>
                    </a:lnTo>
                    <a:lnTo>
                      <a:pt x="141" y="68428"/>
                    </a:lnTo>
                    <a:lnTo>
                      <a:pt x="235" y="68381"/>
                    </a:lnTo>
                    <a:lnTo>
                      <a:pt x="281" y="68334"/>
                    </a:lnTo>
                    <a:lnTo>
                      <a:pt x="328" y="68287"/>
                    </a:lnTo>
                    <a:lnTo>
                      <a:pt x="328" y="68241"/>
                    </a:lnTo>
                    <a:lnTo>
                      <a:pt x="328" y="68147"/>
                    </a:lnTo>
                    <a:lnTo>
                      <a:pt x="235" y="68053"/>
                    </a:lnTo>
                    <a:lnTo>
                      <a:pt x="235" y="51801"/>
                    </a:lnTo>
                    <a:lnTo>
                      <a:pt x="235" y="40514"/>
                    </a:lnTo>
                    <a:lnTo>
                      <a:pt x="235" y="34893"/>
                    </a:lnTo>
                    <a:lnTo>
                      <a:pt x="235" y="32083"/>
                    </a:lnTo>
                    <a:lnTo>
                      <a:pt x="235" y="30678"/>
                    </a:lnTo>
                    <a:lnTo>
                      <a:pt x="235" y="30584"/>
                    </a:lnTo>
                    <a:lnTo>
                      <a:pt x="281" y="30537"/>
                    </a:lnTo>
                    <a:lnTo>
                      <a:pt x="375" y="30444"/>
                    </a:lnTo>
                    <a:lnTo>
                      <a:pt x="656" y="30163"/>
                    </a:lnTo>
                    <a:lnTo>
                      <a:pt x="1125" y="29694"/>
                    </a:lnTo>
                    <a:lnTo>
                      <a:pt x="4918" y="25901"/>
                    </a:lnTo>
                    <a:lnTo>
                      <a:pt x="6792" y="24027"/>
                    </a:lnTo>
                    <a:lnTo>
                      <a:pt x="7260" y="23559"/>
                    </a:lnTo>
                    <a:lnTo>
                      <a:pt x="7541" y="23278"/>
                    </a:lnTo>
                    <a:lnTo>
                      <a:pt x="7541" y="23231"/>
                    </a:lnTo>
                    <a:lnTo>
                      <a:pt x="7541" y="23184"/>
                    </a:lnTo>
                    <a:lnTo>
                      <a:pt x="7541" y="23090"/>
                    </a:lnTo>
                    <a:lnTo>
                      <a:pt x="7541" y="22903"/>
                    </a:lnTo>
                    <a:lnTo>
                      <a:pt x="7541" y="21592"/>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6"/>
              <p:cNvSpPr/>
              <p:nvPr/>
            </p:nvSpPr>
            <p:spPr>
              <a:xfrm>
                <a:off x="7481988" y="3584814"/>
                <a:ext cx="346171" cy="3102526"/>
              </a:xfrm>
              <a:custGeom>
                <a:avLst/>
                <a:gdLst/>
                <a:ahLst/>
                <a:cxnLst/>
                <a:rect l="l" t="t" r="r" b="b"/>
                <a:pathLst>
                  <a:path w="7635" h="68428" extrusionOk="0">
                    <a:moveTo>
                      <a:pt x="7401" y="0"/>
                    </a:moveTo>
                    <a:lnTo>
                      <a:pt x="7354" y="47"/>
                    </a:lnTo>
                    <a:lnTo>
                      <a:pt x="7307" y="94"/>
                    </a:lnTo>
                    <a:lnTo>
                      <a:pt x="7307" y="187"/>
                    </a:lnTo>
                    <a:lnTo>
                      <a:pt x="7307" y="281"/>
                    </a:lnTo>
                    <a:lnTo>
                      <a:pt x="7401" y="328"/>
                    </a:lnTo>
                    <a:lnTo>
                      <a:pt x="7401" y="375"/>
                    </a:lnTo>
                    <a:lnTo>
                      <a:pt x="7401" y="20795"/>
                    </a:lnTo>
                    <a:lnTo>
                      <a:pt x="7401" y="22107"/>
                    </a:lnTo>
                    <a:lnTo>
                      <a:pt x="7401" y="22435"/>
                    </a:lnTo>
                    <a:lnTo>
                      <a:pt x="7166" y="22622"/>
                    </a:lnTo>
                    <a:lnTo>
                      <a:pt x="6698" y="23090"/>
                    </a:lnTo>
                    <a:lnTo>
                      <a:pt x="4825" y="25011"/>
                    </a:lnTo>
                    <a:lnTo>
                      <a:pt x="1031" y="28758"/>
                    </a:lnTo>
                    <a:lnTo>
                      <a:pt x="516" y="29273"/>
                    </a:lnTo>
                    <a:lnTo>
                      <a:pt x="281" y="29554"/>
                    </a:lnTo>
                    <a:lnTo>
                      <a:pt x="141" y="29694"/>
                    </a:lnTo>
                    <a:lnTo>
                      <a:pt x="94" y="29741"/>
                    </a:lnTo>
                    <a:lnTo>
                      <a:pt x="94" y="29788"/>
                    </a:lnTo>
                    <a:lnTo>
                      <a:pt x="94" y="29882"/>
                    </a:lnTo>
                    <a:lnTo>
                      <a:pt x="94" y="31334"/>
                    </a:lnTo>
                    <a:lnTo>
                      <a:pt x="94" y="34191"/>
                    </a:lnTo>
                    <a:lnTo>
                      <a:pt x="94" y="39951"/>
                    </a:lnTo>
                    <a:lnTo>
                      <a:pt x="94" y="51426"/>
                    </a:lnTo>
                    <a:lnTo>
                      <a:pt x="94" y="68053"/>
                    </a:lnTo>
                    <a:lnTo>
                      <a:pt x="0" y="68147"/>
                    </a:lnTo>
                    <a:lnTo>
                      <a:pt x="0" y="68241"/>
                    </a:lnTo>
                    <a:lnTo>
                      <a:pt x="0" y="68287"/>
                    </a:lnTo>
                    <a:lnTo>
                      <a:pt x="47" y="68334"/>
                    </a:lnTo>
                    <a:lnTo>
                      <a:pt x="94" y="68381"/>
                    </a:lnTo>
                    <a:lnTo>
                      <a:pt x="188" y="68428"/>
                    </a:lnTo>
                    <a:lnTo>
                      <a:pt x="235" y="68381"/>
                    </a:lnTo>
                    <a:lnTo>
                      <a:pt x="281" y="68334"/>
                    </a:lnTo>
                    <a:lnTo>
                      <a:pt x="328" y="68287"/>
                    </a:lnTo>
                    <a:lnTo>
                      <a:pt x="328" y="68241"/>
                    </a:lnTo>
                    <a:lnTo>
                      <a:pt x="328" y="68147"/>
                    </a:lnTo>
                    <a:lnTo>
                      <a:pt x="235" y="68053"/>
                    </a:lnTo>
                    <a:lnTo>
                      <a:pt x="235" y="51426"/>
                    </a:lnTo>
                    <a:lnTo>
                      <a:pt x="235" y="39951"/>
                    </a:lnTo>
                    <a:lnTo>
                      <a:pt x="235" y="34191"/>
                    </a:lnTo>
                    <a:lnTo>
                      <a:pt x="235" y="31334"/>
                    </a:lnTo>
                    <a:lnTo>
                      <a:pt x="235" y="29882"/>
                    </a:lnTo>
                    <a:lnTo>
                      <a:pt x="235" y="29835"/>
                    </a:lnTo>
                    <a:lnTo>
                      <a:pt x="281" y="29788"/>
                    </a:lnTo>
                    <a:lnTo>
                      <a:pt x="375" y="29647"/>
                    </a:lnTo>
                    <a:lnTo>
                      <a:pt x="656" y="29413"/>
                    </a:lnTo>
                    <a:lnTo>
                      <a:pt x="1171" y="28898"/>
                    </a:lnTo>
                    <a:lnTo>
                      <a:pt x="4918" y="25104"/>
                    </a:lnTo>
                    <a:lnTo>
                      <a:pt x="6839" y="23231"/>
                    </a:lnTo>
                    <a:lnTo>
                      <a:pt x="7307" y="22763"/>
                    </a:lnTo>
                    <a:lnTo>
                      <a:pt x="7541" y="22482"/>
                    </a:lnTo>
                    <a:lnTo>
                      <a:pt x="7541" y="22107"/>
                    </a:lnTo>
                    <a:lnTo>
                      <a:pt x="7541" y="20795"/>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6"/>
              <p:cNvSpPr/>
              <p:nvPr/>
            </p:nvSpPr>
            <p:spPr>
              <a:xfrm>
                <a:off x="7431025" y="3584814"/>
                <a:ext cx="346171" cy="3102526"/>
              </a:xfrm>
              <a:custGeom>
                <a:avLst/>
                <a:gdLst/>
                <a:ahLst/>
                <a:cxnLst/>
                <a:rect l="l" t="t" r="r" b="b"/>
                <a:pathLst>
                  <a:path w="7635" h="68428" extrusionOk="0">
                    <a:moveTo>
                      <a:pt x="7400" y="0"/>
                    </a:moveTo>
                    <a:lnTo>
                      <a:pt x="7354" y="47"/>
                    </a:lnTo>
                    <a:lnTo>
                      <a:pt x="7307" y="94"/>
                    </a:lnTo>
                    <a:lnTo>
                      <a:pt x="7307" y="187"/>
                    </a:lnTo>
                    <a:lnTo>
                      <a:pt x="7307" y="281"/>
                    </a:lnTo>
                    <a:lnTo>
                      <a:pt x="7400" y="328"/>
                    </a:lnTo>
                    <a:lnTo>
                      <a:pt x="7400" y="375"/>
                    </a:lnTo>
                    <a:lnTo>
                      <a:pt x="7400" y="19999"/>
                    </a:lnTo>
                    <a:lnTo>
                      <a:pt x="7400" y="21311"/>
                    </a:lnTo>
                    <a:lnTo>
                      <a:pt x="7400" y="21638"/>
                    </a:lnTo>
                    <a:lnTo>
                      <a:pt x="7354" y="21685"/>
                    </a:lnTo>
                    <a:lnTo>
                      <a:pt x="7307" y="21732"/>
                    </a:lnTo>
                    <a:lnTo>
                      <a:pt x="7213" y="21873"/>
                    </a:lnTo>
                    <a:lnTo>
                      <a:pt x="6745" y="22341"/>
                    </a:lnTo>
                    <a:lnTo>
                      <a:pt x="4824" y="24214"/>
                    </a:lnTo>
                    <a:lnTo>
                      <a:pt x="1078" y="28008"/>
                    </a:lnTo>
                    <a:lnTo>
                      <a:pt x="515" y="28523"/>
                    </a:lnTo>
                    <a:lnTo>
                      <a:pt x="281" y="28758"/>
                    </a:lnTo>
                    <a:lnTo>
                      <a:pt x="141" y="28898"/>
                    </a:lnTo>
                    <a:lnTo>
                      <a:pt x="94" y="28945"/>
                    </a:lnTo>
                    <a:lnTo>
                      <a:pt x="94" y="28992"/>
                    </a:lnTo>
                    <a:lnTo>
                      <a:pt x="94" y="29132"/>
                    </a:lnTo>
                    <a:lnTo>
                      <a:pt x="94" y="30584"/>
                    </a:lnTo>
                    <a:lnTo>
                      <a:pt x="94" y="33488"/>
                    </a:lnTo>
                    <a:lnTo>
                      <a:pt x="94" y="39343"/>
                    </a:lnTo>
                    <a:lnTo>
                      <a:pt x="94" y="51005"/>
                    </a:lnTo>
                    <a:lnTo>
                      <a:pt x="94" y="68053"/>
                    </a:lnTo>
                    <a:lnTo>
                      <a:pt x="0" y="68147"/>
                    </a:lnTo>
                    <a:lnTo>
                      <a:pt x="0" y="68241"/>
                    </a:lnTo>
                    <a:lnTo>
                      <a:pt x="0" y="68287"/>
                    </a:lnTo>
                    <a:lnTo>
                      <a:pt x="47" y="68334"/>
                    </a:lnTo>
                    <a:lnTo>
                      <a:pt x="94" y="68381"/>
                    </a:lnTo>
                    <a:lnTo>
                      <a:pt x="188" y="68428"/>
                    </a:lnTo>
                    <a:lnTo>
                      <a:pt x="234" y="68381"/>
                    </a:lnTo>
                    <a:lnTo>
                      <a:pt x="281" y="68334"/>
                    </a:lnTo>
                    <a:lnTo>
                      <a:pt x="328" y="68287"/>
                    </a:lnTo>
                    <a:lnTo>
                      <a:pt x="328" y="68241"/>
                    </a:lnTo>
                    <a:lnTo>
                      <a:pt x="328" y="68147"/>
                    </a:lnTo>
                    <a:lnTo>
                      <a:pt x="234" y="68053"/>
                    </a:lnTo>
                    <a:lnTo>
                      <a:pt x="234" y="51005"/>
                    </a:lnTo>
                    <a:lnTo>
                      <a:pt x="234" y="39343"/>
                    </a:lnTo>
                    <a:lnTo>
                      <a:pt x="234" y="33488"/>
                    </a:lnTo>
                    <a:lnTo>
                      <a:pt x="234" y="30584"/>
                    </a:lnTo>
                    <a:lnTo>
                      <a:pt x="234" y="29132"/>
                    </a:lnTo>
                    <a:lnTo>
                      <a:pt x="234" y="29039"/>
                    </a:lnTo>
                    <a:lnTo>
                      <a:pt x="281" y="28992"/>
                    </a:lnTo>
                    <a:lnTo>
                      <a:pt x="422" y="28898"/>
                    </a:lnTo>
                    <a:lnTo>
                      <a:pt x="656" y="28617"/>
                    </a:lnTo>
                    <a:lnTo>
                      <a:pt x="1171" y="28102"/>
                    </a:lnTo>
                    <a:lnTo>
                      <a:pt x="4965" y="24355"/>
                    </a:lnTo>
                    <a:lnTo>
                      <a:pt x="6838" y="22435"/>
                    </a:lnTo>
                    <a:lnTo>
                      <a:pt x="7307" y="21966"/>
                    </a:lnTo>
                    <a:lnTo>
                      <a:pt x="7447" y="21873"/>
                    </a:lnTo>
                    <a:lnTo>
                      <a:pt x="7494" y="21779"/>
                    </a:lnTo>
                    <a:lnTo>
                      <a:pt x="7541" y="21732"/>
                    </a:lnTo>
                    <a:lnTo>
                      <a:pt x="7541" y="21685"/>
                    </a:lnTo>
                    <a:lnTo>
                      <a:pt x="7541" y="21311"/>
                    </a:lnTo>
                    <a:lnTo>
                      <a:pt x="7541" y="19999"/>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6"/>
              <p:cNvSpPr/>
              <p:nvPr/>
            </p:nvSpPr>
            <p:spPr>
              <a:xfrm>
                <a:off x="7380063" y="3584814"/>
                <a:ext cx="346171" cy="3102526"/>
              </a:xfrm>
              <a:custGeom>
                <a:avLst/>
                <a:gdLst/>
                <a:ahLst/>
                <a:cxnLst/>
                <a:rect l="l" t="t" r="r" b="b"/>
                <a:pathLst>
                  <a:path w="7635" h="68428" extrusionOk="0">
                    <a:moveTo>
                      <a:pt x="7400" y="0"/>
                    </a:moveTo>
                    <a:lnTo>
                      <a:pt x="7354" y="47"/>
                    </a:lnTo>
                    <a:lnTo>
                      <a:pt x="7307" y="94"/>
                    </a:lnTo>
                    <a:lnTo>
                      <a:pt x="7307" y="187"/>
                    </a:lnTo>
                    <a:lnTo>
                      <a:pt x="7307" y="281"/>
                    </a:lnTo>
                    <a:lnTo>
                      <a:pt x="7400" y="328"/>
                    </a:lnTo>
                    <a:lnTo>
                      <a:pt x="7400" y="375"/>
                    </a:lnTo>
                    <a:lnTo>
                      <a:pt x="7400" y="19203"/>
                    </a:lnTo>
                    <a:lnTo>
                      <a:pt x="7400" y="20561"/>
                    </a:lnTo>
                    <a:lnTo>
                      <a:pt x="7400" y="20889"/>
                    </a:lnTo>
                    <a:lnTo>
                      <a:pt x="7354" y="20936"/>
                    </a:lnTo>
                    <a:lnTo>
                      <a:pt x="7213" y="21076"/>
                    </a:lnTo>
                    <a:lnTo>
                      <a:pt x="6745" y="21545"/>
                    </a:lnTo>
                    <a:lnTo>
                      <a:pt x="4871" y="23418"/>
                    </a:lnTo>
                    <a:lnTo>
                      <a:pt x="1077" y="27212"/>
                    </a:lnTo>
                    <a:lnTo>
                      <a:pt x="562" y="27727"/>
                    </a:lnTo>
                    <a:lnTo>
                      <a:pt x="281" y="28008"/>
                    </a:lnTo>
                    <a:lnTo>
                      <a:pt x="141" y="28149"/>
                    </a:lnTo>
                    <a:lnTo>
                      <a:pt x="94" y="28196"/>
                    </a:lnTo>
                    <a:lnTo>
                      <a:pt x="94" y="28242"/>
                    </a:lnTo>
                    <a:lnTo>
                      <a:pt x="94" y="28336"/>
                    </a:lnTo>
                    <a:lnTo>
                      <a:pt x="94" y="29835"/>
                    </a:lnTo>
                    <a:lnTo>
                      <a:pt x="94" y="32832"/>
                    </a:lnTo>
                    <a:lnTo>
                      <a:pt x="94" y="38734"/>
                    </a:lnTo>
                    <a:lnTo>
                      <a:pt x="94" y="50630"/>
                    </a:lnTo>
                    <a:lnTo>
                      <a:pt x="94" y="68053"/>
                    </a:lnTo>
                    <a:lnTo>
                      <a:pt x="0" y="68147"/>
                    </a:lnTo>
                    <a:lnTo>
                      <a:pt x="0" y="68241"/>
                    </a:lnTo>
                    <a:lnTo>
                      <a:pt x="0" y="68287"/>
                    </a:lnTo>
                    <a:lnTo>
                      <a:pt x="47" y="68334"/>
                    </a:lnTo>
                    <a:lnTo>
                      <a:pt x="94" y="68381"/>
                    </a:lnTo>
                    <a:lnTo>
                      <a:pt x="188" y="68428"/>
                    </a:lnTo>
                    <a:lnTo>
                      <a:pt x="234" y="68381"/>
                    </a:lnTo>
                    <a:lnTo>
                      <a:pt x="281" y="68334"/>
                    </a:lnTo>
                    <a:lnTo>
                      <a:pt x="328" y="68287"/>
                    </a:lnTo>
                    <a:lnTo>
                      <a:pt x="328" y="68241"/>
                    </a:lnTo>
                    <a:lnTo>
                      <a:pt x="328" y="68147"/>
                    </a:lnTo>
                    <a:lnTo>
                      <a:pt x="234" y="68053"/>
                    </a:lnTo>
                    <a:lnTo>
                      <a:pt x="234" y="50630"/>
                    </a:lnTo>
                    <a:lnTo>
                      <a:pt x="234" y="38734"/>
                    </a:lnTo>
                    <a:lnTo>
                      <a:pt x="234" y="32832"/>
                    </a:lnTo>
                    <a:lnTo>
                      <a:pt x="234" y="29835"/>
                    </a:lnTo>
                    <a:lnTo>
                      <a:pt x="234" y="28336"/>
                    </a:lnTo>
                    <a:lnTo>
                      <a:pt x="234" y="28289"/>
                    </a:lnTo>
                    <a:lnTo>
                      <a:pt x="281" y="28242"/>
                    </a:lnTo>
                    <a:lnTo>
                      <a:pt x="422" y="28102"/>
                    </a:lnTo>
                    <a:lnTo>
                      <a:pt x="656" y="27868"/>
                    </a:lnTo>
                    <a:lnTo>
                      <a:pt x="1218" y="27353"/>
                    </a:lnTo>
                    <a:lnTo>
                      <a:pt x="4965" y="23559"/>
                    </a:lnTo>
                    <a:lnTo>
                      <a:pt x="6885" y="21638"/>
                    </a:lnTo>
                    <a:lnTo>
                      <a:pt x="7354" y="21170"/>
                    </a:lnTo>
                    <a:lnTo>
                      <a:pt x="7447" y="21076"/>
                    </a:lnTo>
                    <a:lnTo>
                      <a:pt x="7541" y="20983"/>
                    </a:lnTo>
                    <a:lnTo>
                      <a:pt x="7541" y="20936"/>
                    </a:lnTo>
                    <a:lnTo>
                      <a:pt x="7541" y="20889"/>
                    </a:lnTo>
                    <a:lnTo>
                      <a:pt x="7541" y="20561"/>
                    </a:lnTo>
                    <a:lnTo>
                      <a:pt x="7541" y="19203"/>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6"/>
              <p:cNvSpPr/>
              <p:nvPr/>
            </p:nvSpPr>
            <p:spPr>
              <a:xfrm>
                <a:off x="7329101" y="3584814"/>
                <a:ext cx="348302" cy="3102526"/>
              </a:xfrm>
              <a:custGeom>
                <a:avLst/>
                <a:gdLst/>
                <a:ahLst/>
                <a:cxnLst/>
                <a:rect l="l" t="t" r="r" b="b"/>
                <a:pathLst>
                  <a:path w="7682" h="68428" extrusionOk="0">
                    <a:moveTo>
                      <a:pt x="7400" y="0"/>
                    </a:moveTo>
                    <a:lnTo>
                      <a:pt x="7353" y="47"/>
                    </a:lnTo>
                    <a:lnTo>
                      <a:pt x="7307" y="94"/>
                    </a:lnTo>
                    <a:lnTo>
                      <a:pt x="7307" y="187"/>
                    </a:lnTo>
                    <a:lnTo>
                      <a:pt x="7307" y="281"/>
                    </a:lnTo>
                    <a:lnTo>
                      <a:pt x="7400" y="328"/>
                    </a:lnTo>
                    <a:lnTo>
                      <a:pt x="7400" y="375"/>
                    </a:lnTo>
                    <a:lnTo>
                      <a:pt x="7400" y="18407"/>
                    </a:lnTo>
                    <a:lnTo>
                      <a:pt x="7400" y="19765"/>
                    </a:lnTo>
                    <a:lnTo>
                      <a:pt x="7400" y="20093"/>
                    </a:lnTo>
                    <a:lnTo>
                      <a:pt x="7400" y="20140"/>
                    </a:lnTo>
                    <a:lnTo>
                      <a:pt x="7353" y="20187"/>
                    </a:lnTo>
                    <a:lnTo>
                      <a:pt x="7260" y="20280"/>
                    </a:lnTo>
                    <a:lnTo>
                      <a:pt x="6745" y="20749"/>
                    </a:lnTo>
                    <a:lnTo>
                      <a:pt x="4871" y="22669"/>
                    </a:lnTo>
                    <a:lnTo>
                      <a:pt x="1077" y="26416"/>
                    </a:lnTo>
                    <a:lnTo>
                      <a:pt x="562" y="26978"/>
                    </a:lnTo>
                    <a:lnTo>
                      <a:pt x="281" y="27212"/>
                    </a:lnTo>
                    <a:lnTo>
                      <a:pt x="141" y="27353"/>
                    </a:lnTo>
                    <a:lnTo>
                      <a:pt x="94" y="27399"/>
                    </a:lnTo>
                    <a:lnTo>
                      <a:pt x="94" y="27446"/>
                    </a:lnTo>
                    <a:lnTo>
                      <a:pt x="94" y="27493"/>
                    </a:lnTo>
                    <a:lnTo>
                      <a:pt x="94" y="27587"/>
                    </a:lnTo>
                    <a:lnTo>
                      <a:pt x="94" y="29085"/>
                    </a:lnTo>
                    <a:lnTo>
                      <a:pt x="94" y="32130"/>
                    </a:lnTo>
                    <a:lnTo>
                      <a:pt x="94" y="38172"/>
                    </a:lnTo>
                    <a:lnTo>
                      <a:pt x="94" y="50209"/>
                    </a:lnTo>
                    <a:lnTo>
                      <a:pt x="94" y="68053"/>
                    </a:lnTo>
                    <a:lnTo>
                      <a:pt x="0" y="68147"/>
                    </a:lnTo>
                    <a:lnTo>
                      <a:pt x="0" y="68241"/>
                    </a:lnTo>
                    <a:lnTo>
                      <a:pt x="0" y="68287"/>
                    </a:lnTo>
                    <a:lnTo>
                      <a:pt x="47" y="68334"/>
                    </a:lnTo>
                    <a:lnTo>
                      <a:pt x="94" y="68381"/>
                    </a:lnTo>
                    <a:lnTo>
                      <a:pt x="187" y="68428"/>
                    </a:lnTo>
                    <a:lnTo>
                      <a:pt x="234" y="68381"/>
                    </a:lnTo>
                    <a:lnTo>
                      <a:pt x="281" y="68334"/>
                    </a:lnTo>
                    <a:lnTo>
                      <a:pt x="328" y="68287"/>
                    </a:lnTo>
                    <a:lnTo>
                      <a:pt x="375" y="68241"/>
                    </a:lnTo>
                    <a:lnTo>
                      <a:pt x="328" y="68147"/>
                    </a:lnTo>
                    <a:lnTo>
                      <a:pt x="234" y="68053"/>
                    </a:lnTo>
                    <a:lnTo>
                      <a:pt x="281" y="68053"/>
                    </a:lnTo>
                    <a:lnTo>
                      <a:pt x="281" y="50209"/>
                    </a:lnTo>
                    <a:lnTo>
                      <a:pt x="281" y="38172"/>
                    </a:lnTo>
                    <a:lnTo>
                      <a:pt x="281" y="32130"/>
                    </a:lnTo>
                    <a:lnTo>
                      <a:pt x="281" y="29085"/>
                    </a:lnTo>
                    <a:lnTo>
                      <a:pt x="281" y="27587"/>
                    </a:lnTo>
                    <a:lnTo>
                      <a:pt x="281" y="27540"/>
                    </a:lnTo>
                    <a:lnTo>
                      <a:pt x="281" y="27493"/>
                    </a:lnTo>
                    <a:lnTo>
                      <a:pt x="422" y="27353"/>
                    </a:lnTo>
                    <a:lnTo>
                      <a:pt x="703" y="27071"/>
                    </a:lnTo>
                    <a:lnTo>
                      <a:pt x="1218" y="26556"/>
                    </a:lnTo>
                    <a:lnTo>
                      <a:pt x="5012" y="22763"/>
                    </a:lnTo>
                    <a:lnTo>
                      <a:pt x="6885" y="20889"/>
                    </a:lnTo>
                    <a:lnTo>
                      <a:pt x="7353" y="20421"/>
                    </a:lnTo>
                    <a:lnTo>
                      <a:pt x="7494" y="20280"/>
                    </a:lnTo>
                    <a:lnTo>
                      <a:pt x="7541" y="20187"/>
                    </a:lnTo>
                    <a:lnTo>
                      <a:pt x="7588" y="20093"/>
                    </a:lnTo>
                    <a:lnTo>
                      <a:pt x="7588" y="19765"/>
                    </a:lnTo>
                    <a:lnTo>
                      <a:pt x="7588" y="18407"/>
                    </a:lnTo>
                    <a:lnTo>
                      <a:pt x="7588" y="375"/>
                    </a:lnTo>
                    <a:lnTo>
                      <a:pt x="7541" y="328"/>
                    </a:lnTo>
                    <a:lnTo>
                      <a:pt x="7634" y="281"/>
                    </a:lnTo>
                    <a:lnTo>
                      <a:pt x="7681" y="187"/>
                    </a:lnTo>
                    <a:lnTo>
                      <a:pt x="7634"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 name="Google Shape;1042;p46"/>
            <p:cNvGrpSpPr/>
            <p:nvPr/>
          </p:nvGrpSpPr>
          <p:grpSpPr>
            <a:xfrm rot="10800000">
              <a:off x="-671412" y="2231131"/>
              <a:ext cx="1471691" cy="263380"/>
              <a:chOff x="8388742" y="2469903"/>
              <a:chExt cx="1471691" cy="263380"/>
            </a:xfrm>
          </p:grpSpPr>
          <p:sp>
            <p:nvSpPr>
              <p:cNvPr id="1043" name="Google Shape;1043;p46"/>
              <p:cNvSpPr/>
              <p:nvPr/>
            </p:nvSpPr>
            <p:spPr>
              <a:xfrm>
                <a:off x="8388742" y="2469903"/>
                <a:ext cx="1471691" cy="14917"/>
              </a:xfrm>
              <a:custGeom>
                <a:avLst/>
                <a:gdLst/>
                <a:ahLst/>
                <a:cxnLst/>
                <a:rect l="l" t="t" r="r" b="b"/>
                <a:pathLst>
                  <a:path w="32459" h="329" extrusionOk="0">
                    <a:moveTo>
                      <a:pt x="94" y="1"/>
                    </a:moveTo>
                    <a:lnTo>
                      <a:pt x="47" y="48"/>
                    </a:lnTo>
                    <a:lnTo>
                      <a:pt x="1" y="95"/>
                    </a:lnTo>
                    <a:lnTo>
                      <a:pt x="1" y="188"/>
                    </a:lnTo>
                    <a:lnTo>
                      <a:pt x="1" y="235"/>
                    </a:lnTo>
                    <a:lnTo>
                      <a:pt x="47" y="282"/>
                    </a:lnTo>
                    <a:lnTo>
                      <a:pt x="94" y="329"/>
                    </a:lnTo>
                    <a:lnTo>
                      <a:pt x="235" y="329"/>
                    </a:lnTo>
                    <a:lnTo>
                      <a:pt x="328" y="235"/>
                    </a:lnTo>
                    <a:lnTo>
                      <a:pt x="32084" y="235"/>
                    </a:lnTo>
                    <a:lnTo>
                      <a:pt x="32177" y="329"/>
                    </a:lnTo>
                    <a:lnTo>
                      <a:pt x="32318" y="329"/>
                    </a:lnTo>
                    <a:lnTo>
                      <a:pt x="32412" y="282"/>
                    </a:lnTo>
                    <a:lnTo>
                      <a:pt x="32412" y="235"/>
                    </a:lnTo>
                    <a:lnTo>
                      <a:pt x="32458" y="188"/>
                    </a:lnTo>
                    <a:lnTo>
                      <a:pt x="32412" y="95"/>
                    </a:lnTo>
                    <a:lnTo>
                      <a:pt x="32412" y="48"/>
                    </a:lnTo>
                    <a:lnTo>
                      <a:pt x="32318" y="1"/>
                    </a:lnTo>
                    <a:lnTo>
                      <a:pt x="32177" y="1"/>
                    </a:lnTo>
                    <a:lnTo>
                      <a:pt x="32084" y="95"/>
                    </a:lnTo>
                    <a:lnTo>
                      <a:pt x="328" y="95"/>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6"/>
              <p:cNvSpPr/>
              <p:nvPr/>
            </p:nvSpPr>
            <p:spPr>
              <a:xfrm>
                <a:off x="8388742" y="2550608"/>
                <a:ext cx="1471691" cy="17048"/>
              </a:xfrm>
              <a:custGeom>
                <a:avLst/>
                <a:gdLst/>
                <a:ahLst/>
                <a:cxnLst/>
                <a:rect l="l" t="t" r="r" b="b"/>
                <a:pathLst>
                  <a:path w="32459" h="376" extrusionOk="0">
                    <a:moveTo>
                      <a:pt x="141" y="1"/>
                    </a:moveTo>
                    <a:lnTo>
                      <a:pt x="94" y="48"/>
                    </a:lnTo>
                    <a:lnTo>
                      <a:pt x="47" y="94"/>
                    </a:lnTo>
                    <a:lnTo>
                      <a:pt x="1" y="141"/>
                    </a:lnTo>
                    <a:lnTo>
                      <a:pt x="1" y="188"/>
                    </a:lnTo>
                    <a:lnTo>
                      <a:pt x="1" y="282"/>
                    </a:lnTo>
                    <a:lnTo>
                      <a:pt x="47" y="329"/>
                    </a:lnTo>
                    <a:lnTo>
                      <a:pt x="94" y="375"/>
                    </a:lnTo>
                    <a:lnTo>
                      <a:pt x="235" y="375"/>
                    </a:lnTo>
                    <a:lnTo>
                      <a:pt x="328" y="282"/>
                    </a:lnTo>
                    <a:lnTo>
                      <a:pt x="32084" y="282"/>
                    </a:lnTo>
                    <a:lnTo>
                      <a:pt x="32177" y="375"/>
                    </a:lnTo>
                    <a:lnTo>
                      <a:pt x="32318" y="375"/>
                    </a:lnTo>
                    <a:lnTo>
                      <a:pt x="32412" y="329"/>
                    </a:lnTo>
                    <a:lnTo>
                      <a:pt x="32412" y="282"/>
                    </a:lnTo>
                    <a:lnTo>
                      <a:pt x="32458" y="188"/>
                    </a:lnTo>
                    <a:lnTo>
                      <a:pt x="32412" y="141"/>
                    </a:lnTo>
                    <a:lnTo>
                      <a:pt x="32412" y="94"/>
                    </a:lnTo>
                    <a:lnTo>
                      <a:pt x="32318" y="48"/>
                    </a:lnTo>
                    <a:lnTo>
                      <a:pt x="32271" y="1"/>
                    </a:lnTo>
                    <a:lnTo>
                      <a:pt x="32177" y="48"/>
                    </a:lnTo>
                    <a:lnTo>
                      <a:pt x="32084" y="141"/>
                    </a:lnTo>
                    <a:lnTo>
                      <a:pt x="32084" y="94"/>
                    </a:lnTo>
                    <a:lnTo>
                      <a:pt x="328" y="94"/>
                    </a:lnTo>
                    <a:lnTo>
                      <a:pt x="328" y="141"/>
                    </a:lnTo>
                    <a:lnTo>
                      <a:pt x="235" y="48"/>
                    </a:lnTo>
                    <a:lnTo>
                      <a:pt x="1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6"/>
              <p:cNvSpPr/>
              <p:nvPr/>
            </p:nvSpPr>
            <p:spPr>
              <a:xfrm>
                <a:off x="8388742" y="2633445"/>
                <a:ext cx="1471691" cy="17048"/>
              </a:xfrm>
              <a:custGeom>
                <a:avLst/>
                <a:gdLst/>
                <a:ahLst/>
                <a:cxnLst/>
                <a:rect l="l" t="t" r="r" b="b"/>
                <a:pathLst>
                  <a:path w="32459" h="376" extrusionOk="0">
                    <a:moveTo>
                      <a:pt x="94" y="0"/>
                    </a:moveTo>
                    <a:lnTo>
                      <a:pt x="47" y="47"/>
                    </a:lnTo>
                    <a:lnTo>
                      <a:pt x="1" y="141"/>
                    </a:lnTo>
                    <a:lnTo>
                      <a:pt x="1" y="188"/>
                    </a:lnTo>
                    <a:lnTo>
                      <a:pt x="1" y="281"/>
                    </a:lnTo>
                    <a:lnTo>
                      <a:pt x="47" y="328"/>
                    </a:lnTo>
                    <a:lnTo>
                      <a:pt x="94" y="375"/>
                    </a:lnTo>
                    <a:lnTo>
                      <a:pt x="141" y="375"/>
                    </a:lnTo>
                    <a:lnTo>
                      <a:pt x="235" y="328"/>
                    </a:lnTo>
                    <a:lnTo>
                      <a:pt x="328" y="281"/>
                    </a:lnTo>
                    <a:lnTo>
                      <a:pt x="32084" y="281"/>
                    </a:lnTo>
                    <a:lnTo>
                      <a:pt x="32177" y="328"/>
                    </a:lnTo>
                    <a:lnTo>
                      <a:pt x="32271" y="375"/>
                    </a:lnTo>
                    <a:lnTo>
                      <a:pt x="32318" y="375"/>
                    </a:lnTo>
                    <a:lnTo>
                      <a:pt x="32412" y="328"/>
                    </a:lnTo>
                    <a:lnTo>
                      <a:pt x="32412" y="281"/>
                    </a:lnTo>
                    <a:lnTo>
                      <a:pt x="32458" y="188"/>
                    </a:lnTo>
                    <a:lnTo>
                      <a:pt x="32412" y="141"/>
                    </a:lnTo>
                    <a:lnTo>
                      <a:pt x="32412" y="47"/>
                    </a:lnTo>
                    <a:lnTo>
                      <a:pt x="32318" y="0"/>
                    </a:lnTo>
                    <a:lnTo>
                      <a:pt x="32271" y="0"/>
                    </a:lnTo>
                    <a:lnTo>
                      <a:pt x="32177" y="47"/>
                    </a:lnTo>
                    <a:lnTo>
                      <a:pt x="32084" y="94"/>
                    </a:lnTo>
                    <a:lnTo>
                      <a:pt x="328" y="94"/>
                    </a:lnTo>
                    <a:lnTo>
                      <a:pt x="235" y="47"/>
                    </a:lnTo>
                    <a:lnTo>
                      <a:pt x="1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6"/>
              <p:cNvSpPr/>
              <p:nvPr/>
            </p:nvSpPr>
            <p:spPr>
              <a:xfrm>
                <a:off x="8388742" y="2716235"/>
                <a:ext cx="1471691" cy="17048"/>
              </a:xfrm>
              <a:custGeom>
                <a:avLst/>
                <a:gdLst/>
                <a:ahLst/>
                <a:cxnLst/>
                <a:rect l="l" t="t" r="r" b="b"/>
                <a:pathLst>
                  <a:path w="32459" h="376" extrusionOk="0">
                    <a:moveTo>
                      <a:pt x="94" y="1"/>
                    </a:moveTo>
                    <a:lnTo>
                      <a:pt x="47" y="48"/>
                    </a:lnTo>
                    <a:lnTo>
                      <a:pt x="1" y="95"/>
                    </a:lnTo>
                    <a:lnTo>
                      <a:pt x="1" y="188"/>
                    </a:lnTo>
                    <a:lnTo>
                      <a:pt x="1" y="235"/>
                    </a:lnTo>
                    <a:lnTo>
                      <a:pt x="47" y="329"/>
                    </a:lnTo>
                    <a:lnTo>
                      <a:pt x="94" y="329"/>
                    </a:lnTo>
                    <a:lnTo>
                      <a:pt x="141" y="376"/>
                    </a:lnTo>
                    <a:lnTo>
                      <a:pt x="235" y="329"/>
                    </a:lnTo>
                    <a:lnTo>
                      <a:pt x="328" y="282"/>
                    </a:lnTo>
                    <a:lnTo>
                      <a:pt x="32084" y="282"/>
                    </a:lnTo>
                    <a:lnTo>
                      <a:pt x="32177" y="329"/>
                    </a:lnTo>
                    <a:lnTo>
                      <a:pt x="32271" y="376"/>
                    </a:lnTo>
                    <a:lnTo>
                      <a:pt x="32318" y="329"/>
                    </a:lnTo>
                    <a:lnTo>
                      <a:pt x="32412" y="329"/>
                    </a:lnTo>
                    <a:lnTo>
                      <a:pt x="32412" y="235"/>
                    </a:lnTo>
                    <a:lnTo>
                      <a:pt x="32458" y="188"/>
                    </a:lnTo>
                    <a:lnTo>
                      <a:pt x="32412" y="95"/>
                    </a:lnTo>
                    <a:lnTo>
                      <a:pt x="32412" y="48"/>
                    </a:lnTo>
                    <a:lnTo>
                      <a:pt x="32318" y="1"/>
                    </a:lnTo>
                    <a:lnTo>
                      <a:pt x="32271" y="1"/>
                    </a:lnTo>
                    <a:lnTo>
                      <a:pt x="32177" y="48"/>
                    </a:lnTo>
                    <a:lnTo>
                      <a:pt x="32084" y="95"/>
                    </a:lnTo>
                    <a:lnTo>
                      <a:pt x="328" y="95"/>
                    </a:lnTo>
                    <a:lnTo>
                      <a:pt x="235" y="48"/>
                    </a:lnTo>
                    <a:lnTo>
                      <a:pt x="1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7" name="Google Shape;1047;p46"/>
            <p:cNvSpPr/>
            <p:nvPr/>
          </p:nvSpPr>
          <p:spPr>
            <a:xfrm>
              <a:off x="2442695" y="3262138"/>
              <a:ext cx="197501" cy="3102526"/>
            </a:xfrm>
            <a:custGeom>
              <a:avLst/>
              <a:gdLst/>
              <a:ahLst/>
              <a:cxnLst/>
              <a:rect l="l" t="t" r="r" b="b"/>
              <a:pathLst>
                <a:path w="4356" h="68428" extrusionOk="0">
                  <a:moveTo>
                    <a:pt x="141" y="0"/>
                  </a:moveTo>
                  <a:lnTo>
                    <a:pt x="47" y="47"/>
                  </a:lnTo>
                  <a:lnTo>
                    <a:pt x="0" y="94"/>
                  </a:lnTo>
                  <a:lnTo>
                    <a:pt x="0" y="187"/>
                  </a:lnTo>
                  <a:lnTo>
                    <a:pt x="47" y="281"/>
                  </a:lnTo>
                  <a:lnTo>
                    <a:pt x="94" y="328"/>
                  </a:lnTo>
                  <a:lnTo>
                    <a:pt x="94" y="375"/>
                  </a:lnTo>
                  <a:lnTo>
                    <a:pt x="94" y="28617"/>
                  </a:lnTo>
                  <a:lnTo>
                    <a:pt x="94" y="29273"/>
                  </a:lnTo>
                  <a:lnTo>
                    <a:pt x="94" y="29601"/>
                  </a:lnTo>
                  <a:lnTo>
                    <a:pt x="94" y="29741"/>
                  </a:lnTo>
                  <a:lnTo>
                    <a:pt x="141" y="29788"/>
                  </a:lnTo>
                  <a:lnTo>
                    <a:pt x="188" y="29835"/>
                  </a:lnTo>
                  <a:lnTo>
                    <a:pt x="281" y="29929"/>
                  </a:lnTo>
                  <a:lnTo>
                    <a:pt x="1265" y="30912"/>
                  </a:lnTo>
                  <a:lnTo>
                    <a:pt x="3185" y="32832"/>
                  </a:lnTo>
                  <a:lnTo>
                    <a:pt x="4075" y="33722"/>
                  </a:lnTo>
                  <a:lnTo>
                    <a:pt x="4075" y="33769"/>
                  </a:lnTo>
                  <a:lnTo>
                    <a:pt x="4075" y="33956"/>
                  </a:lnTo>
                  <a:lnTo>
                    <a:pt x="4075" y="34237"/>
                  </a:lnTo>
                  <a:lnTo>
                    <a:pt x="4075" y="34893"/>
                  </a:lnTo>
                  <a:lnTo>
                    <a:pt x="4075" y="37375"/>
                  </a:lnTo>
                  <a:lnTo>
                    <a:pt x="4075" y="42434"/>
                  </a:lnTo>
                  <a:lnTo>
                    <a:pt x="4075" y="52504"/>
                  </a:lnTo>
                  <a:lnTo>
                    <a:pt x="4075" y="68053"/>
                  </a:lnTo>
                  <a:lnTo>
                    <a:pt x="4028" y="68147"/>
                  </a:lnTo>
                  <a:lnTo>
                    <a:pt x="3981" y="68241"/>
                  </a:lnTo>
                  <a:lnTo>
                    <a:pt x="4028" y="68287"/>
                  </a:lnTo>
                  <a:lnTo>
                    <a:pt x="4028" y="68334"/>
                  </a:lnTo>
                  <a:lnTo>
                    <a:pt x="4122" y="68381"/>
                  </a:lnTo>
                  <a:lnTo>
                    <a:pt x="4169" y="68428"/>
                  </a:lnTo>
                  <a:lnTo>
                    <a:pt x="4262" y="68381"/>
                  </a:lnTo>
                  <a:lnTo>
                    <a:pt x="4309" y="68334"/>
                  </a:lnTo>
                  <a:lnTo>
                    <a:pt x="4356" y="68287"/>
                  </a:lnTo>
                  <a:lnTo>
                    <a:pt x="4356" y="68241"/>
                  </a:lnTo>
                  <a:lnTo>
                    <a:pt x="4309" y="68147"/>
                  </a:lnTo>
                  <a:lnTo>
                    <a:pt x="4262" y="68053"/>
                  </a:lnTo>
                  <a:lnTo>
                    <a:pt x="4262" y="52504"/>
                  </a:lnTo>
                  <a:lnTo>
                    <a:pt x="4262" y="42434"/>
                  </a:lnTo>
                  <a:lnTo>
                    <a:pt x="4262" y="37375"/>
                  </a:lnTo>
                  <a:lnTo>
                    <a:pt x="4262" y="34893"/>
                  </a:lnTo>
                  <a:lnTo>
                    <a:pt x="4262" y="34237"/>
                  </a:lnTo>
                  <a:lnTo>
                    <a:pt x="4262" y="33956"/>
                  </a:lnTo>
                  <a:lnTo>
                    <a:pt x="4262" y="33769"/>
                  </a:lnTo>
                  <a:lnTo>
                    <a:pt x="4262" y="33675"/>
                  </a:lnTo>
                  <a:lnTo>
                    <a:pt x="4169" y="33582"/>
                  </a:lnTo>
                  <a:lnTo>
                    <a:pt x="3279" y="32692"/>
                  </a:lnTo>
                  <a:lnTo>
                    <a:pt x="1358" y="30772"/>
                  </a:lnTo>
                  <a:lnTo>
                    <a:pt x="422" y="29835"/>
                  </a:lnTo>
                  <a:lnTo>
                    <a:pt x="281" y="29694"/>
                  </a:lnTo>
                  <a:lnTo>
                    <a:pt x="281" y="29647"/>
                  </a:lnTo>
                  <a:lnTo>
                    <a:pt x="281" y="29601"/>
                  </a:lnTo>
                  <a:lnTo>
                    <a:pt x="281" y="29273"/>
                  </a:lnTo>
                  <a:lnTo>
                    <a:pt x="281" y="28617"/>
                  </a:lnTo>
                  <a:lnTo>
                    <a:pt x="281" y="375"/>
                  </a:lnTo>
                  <a:lnTo>
                    <a:pt x="281" y="328"/>
                  </a:lnTo>
                  <a:lnTo>
                    <a:pt x="328" y="281"/>
                  </a:lnTo>
                  <a:lnTo>
                    <a:pt x="375" y="187"/>
                  </a:lnTo>
                  <a:lnTo>
                    <a:pt x="375" y="94"/>
                  </a:lnTo>
                  <a:lnTo>
                    <a:pt x="328" y="47"/>
                  </a:lnTo>
                  <a:lnTo>
                    <a:pt x="281"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8" name="Google Shape;1048;p46"/>
            <p:cNvGrpSpPr/>
            <p:nvPr/>
          </p:nvGrpSpPr>
          <p:grpSpPr>
            <a:xfrm rot="10800000" flipH="1">
              <a:off x="381957" y="3410706"/>
              <a:ext cx="1238054" cy="1191399"/>
              <a:chOff x="6316160" y="278394"/>
              <a:chExt cx="1238054" cy="1191399"/>
            </a:xfrm>
          </p:grpSpPr>
          <p:sp>
            <p:nvSpPr>
              <p:cNvPr id="1049" name="Google Shape;1049;p46"/>
              <p:cNvSpPr/>
              <p:nvPr/>
            </p:nvSpPr>
            <p:spPr>
              <a:xfrm>
                <a:off x="6316160" y="278394"/>
                <a:ext cx="726301" cy="1191399"/>
              </a:xfrm>
              <a:custGeom>
                <a:avLst/>
                <a:gdLst/>
                <a:ahLst/>
                <a:cxnLst/>
                <a:rect l="l" t="t" r="r" b="b"/>
                <a:pathLst>
                  <a:path w="16019" h="26277" extrusionOk="0">
                    <a:moveTo>
                      <a:pt x="94" y="1"/>
                    </a:moveTo>
                    <a:lnTo>
                      <a:pt x="47" y="48"/>
                    </a:lnTo>
                    <a:lnTo>
                      <a:pt x="0" y="141"/>
                    </a:lnTo>
                    <a:lnTo>
                      <a:pt x="0" y="188"/>
                    </a:lnTo>
                    <a:lnTo>
                      <a:pt x="0" y="235"/>
                    </a:lnTo>
                    <a:lnTo>
                      <a:pt x="47" y="329"/>
                    </a:lnTo>
                    <a:lnTo>
                      <a:pt x="141" y="376"/>
                    </a:lnTo>
                    <a:lnTo>
                      <a:pt x="234" y="376"/>
                    </a:lnTo>
                    <a:lnTo>
                      <a:pt x="7353" y="7541"/>
                    </a:lnTo>
                    <a:lnTo>
                      <a:pt x="11850" y="11991"/>
                    </a:lnTo>
                    <a:lnTo>
                      <a:pt x="14051" y="14192"/>
                    </a:lnTo>
                    <a:lnTo>
                      <a:pt x="15175" y="15316"/>
                    </a:lnTo>
                    <a:lnTo>
                      <a:pt x="15737" y="15878"/>
                    </a:lnTo>
                    <a:lnTo>
                      <a:pt x="15737" y="15925"/>
                    </a:lnTo>
                    <a:lnTo>
                      <a:pt x="15737" y="16019"/>
                    </a:lnTo>
                    <a:lnTo>
                      <a:pt x="15737" y="16206"/>
                    </a:lnTo>
                    <a:lnTo>
                      <a:pt x="15737" y="16628"/>
                    </a:lnTo>
                    <a:lnTo>
                      <a:pt x="15737" y="25901"/>
                    </a:lnTo>
                    <a:lnTo>
                      <a:pt x="15737" y="25948"/>
                    </a:lnTo>
                    <a:lnTo>
                      <a:pt x="15690" y="25995"/>
                    </a:lnTo>
                    <a:lnTo>
                      <a:pt x="15643" y="26089"/>
                    </a:lnTo>
                    <a:lnTo>
                      <a:pt x="15643" y="26182"/>
                    </a:lnTo>
                    <a:lnTo>
                      <a:pt x="15690" y="26229"/>
                    </a:lnTo>
                    <a:lnTo>
                      <a:pt x="15784" y="26276"/>
                    </a:lnTo>
                    <a:lnTo>
                      <a:pt x="15925" y="26276"/>
                    </a:lnTo>
                    <a:lnTo>
                      <a:pt x="15971" y="26229"/>
                    </a:lnTo>
                    <a:lnTo>
                      <a:pt x="16018" y="26182"/>
                    </a:lnTo>
                    <a:lnTo>
                      <a:pt x="16018" y="26089"/>
                    </a:lnTo>
                    <a:lnTo>
                      <a:pt x="15971"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43" y="11850"/>
                    </a:lnTo>
                    <a:lnTo>
                      <a:pt x="7494" y="7401"/>
                    </a:lnTo>
                    <a:lnTo>
                      <a:pt x="328" y="235"/>
                    </a:lnTo>
                    <a:lnTo>
                      <a:pt x="328" y="141"/>
                    </a:lnTo>
                    <a:lnTo>
                      <a:pt x="281" y="48"/>
                    </a:lnTo>
                    <a:lnTo>
                      <a:pt x="23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6"/>
              <p:cNvSpPr/>
              <p:nvPr/>
            </p:nvSpPr>
            <p:spPr>
              <a:xfrm>
                <a:off x="6388341" y="278394"/>
                <a:ext cx="726301" cy="1191399"/>
              </a:xfrm>
              <a:custGeom>
                <a:avLst/>
                <a:gdLst/>
                <a:ahLst/>
                <a:cxnLst/>
                <a:rect l="l" t="t" r="r" b="b"/>
                <a:pathLst>
                  <a:path w="16019" h="26277" extrusionOk="0">
                    <a:moveTo>
                      <a:pt x="94" y="1"/>
                    </a:moveTo>
                    <a:lnTo>
                      <a:pt x="47" y="48"/>
                    </a:lnTo>
                    <a:lnTo>
                      <a:pt x="1" y="141"/>
                    </a:lnTo>
                    <a:lnTo>
                      <a:pt x="1" y="188"/>
                    </a:lnTo>
                    <a:lnTo>
                      <a:pt x="1" y="235"/>
                    </a:lnTo>
                    <a:lnTo>
                      <a:pt x="47" y="329"/>
                    </a:lnTo>
                    <a:lnTo>
                      <a:pt x="141" y="376"/>
                    </a:lnTo>
                    <a:lnTo>
                      <a:pt x="235" y="376"/>
                    </a:lnTo>
                    <a:lnTo>
                      <a:pt x="7401" y="7541"/>
                    </a:lnTo>
                    <a:lnTo>
                      <a:pt x="11850" y="11991"/>
                    </a:lnTo>
                    <a:lnTo>
                      <a:pt x="14098" y="14192"/>
                    </a:lnTo>
                    <a:lnTo>
                      <a:pt x="15222" y="15316"/>
                    </a:lnTo>
                    <a:lnTo>
                      <a:pt x="15738" y="15878"/>
                    </a:lnTo>
                    <a:lnTo>
                      <a:pt x="15784" y="15878"/>
                    </a:lnTo>
                    <a:lnTo>
                      <a:pt x="15784" y="15925"/>
                    </a:lnTo>
                    <a:lnTo>
                      <a:pt x="15784" y="16019"/>
                    </a:lnTo>
                    <a:lnTo>
                      <a:pt x="15784" y="16206"/>
                    </a:lnTo>
                    <a:lnTo>
                      <a:pt x="15784" y="16628"/>
                    </a:lnTo>
                    <a:lnTo>
                      <a:pt x="15784" y="25901"/>
                    </a:lnTo>
                    <a:lnTo>
                      <a:pt x="15784" y="25948"/>
                    </a:lnTo>
                    <a:lnTo>
                      <a:pt x="15691" y="25995"/>
                    </a:lnTo>
                    <a:lnTo>
                      <a:pt x="15691" y="26089"/>
                    </a:lnTo>
                    <a:lnTo>
                      <a:pt x="15691" y="26182"/>
                    </a:lnTo>
                    <a:lnTo>
                      <a:pt x="15738" y="26229"/>
                    </a:lnTo>
                    <a:lnTo>
                      <a:pt x="15784" y="26276"/>
                    </a:lnTo>
                    <a:lnTo>
                      <a:pt x="15925" y="26276"/>
                    </a:lnTo>
                    <a:lnTo>
                      <a:pt x="15972" y="26229"/>
                    </a:lnTo>
                    <a:lnTo>
                      <a:pt x="16019" y="26182"/>
                    </a:lnTo>
                    <a:lnTo>
                      <a:pt x="16019" y="26089"/>
                    </a:lnTo>
                    <a:lnTo>
                      <a:pt x="16019"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91" y="11850"/>
                    </a:lnTo>
                    <a:lnTo>
                      <a:pt x="7494" y="7401"/>
                    </a:lnTo>
                    <a:lnTo>
                      <a:pt x="375" y="235"/>
                    </a:lnTo>
                    <a:lnTo>
                      <a:pt x="328" y="235"/>
                    </a:lnTo>
                    <a:lnTo>
                      <a:pt x="375" y="141"/>
                    </a:lnTo>
                    <a:lnTo>
                      <a:pt x="328"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6"/>
              <p:cNvSpPr/>
              <p:nvPr/>
            </p:nvSpPr>
            <p:spPr>
              <a:xfrm>
                <a:off x="6460523" y="278394"/>
                <a:ext cx="728432" cy="1191399"/>
              </a:xfrm>
              <a:custGeom>
                <a:avLst/>
                <a:gdLst/>
                <a:ahLst/>
                <a:cxnLst/>
                <a:rect l="l" t="t" r="r" b="b"/>
                <a:pathLst>
                  <a:path w="16066" h="26277" extrusionOk="0">
                    <a:moveTo>
                      <a:pt x="141" y="1"/>
                    </a:moveTo>
                    <a:lnTo>
                      <a:pt x="48" y="48"/>
                    </a:lnTo>
                    <a:lnTo>
                      <a:pt x="48" y="141"/>
                    </a:lnTo>
                    <a:lnTo>
                      <a:pt x="1" y="188"/>
                    </a:lnTo>
                    <a:lnTo>
                      <a:pt x="48" y="235"/>
                    </a:lnTo>
                    <a:lnTo>
                      <a:pt x="48" y="329"/>
                    </a:lnTo>
                    <a:lnTo>
                      <a:pt x="141" y="376"/>
                    </a:lnTo>
                    <a:lnTo>
                      <a:pt x="282" y="376"/>
                    </a:lnTo>
                    <a:lnTo>
                      <a:pt x="7401" y="7541"/>
                    </a:lnTo>
                    <a:lnTo>
                      <a:pt x="11851" y="11991"/>
                    </a:lnTo>
                    <a:lnTo>
                      <a:pt x="14099" y="14192"/>
                    </a:lnTo>
                    <a:lnTo>
                      <a:pt x="15223" y="15316"/>
                    </a:lnTo>
                    <a:lnTo>
                      <a:pt x="15785" y="15878"/>
                    </a:lnTo>
                    <a:lnTo>
                      <a:pt x="15785" y="15925"/>
                    </a:lnTo>
                    <a:lnTo>
                      <a:pt x="15785" y="16019"/>
                    </a:lnTo>
                    <a:lnTo>
                      <a:pt x="15785" y="16206"/>
                    </a:lnTo>
                    <a:lnTo>
                      <a:pt x="15785" y="16628"/>
                    </a:lnTo>
                    <a:lnTo>
                      <a:pt x="15785" y="25901"/>
                    </a:lnTo>
                    <a:lnTo>
                      <a:pt x="15785" y="25948"/>
                    </a:lnTo>
                    <a:lnTo>
                      <a:pt x="15738" y="25995"/>
                    </a:lnTo>
                    <a:lnTo>
                      <a:pt x="15691" y="26089"/>
                    </a:lnTo>
                    <a:lnTo>
                      <a:pt x="15691" y="26182"/>
                    </a:lnTo>
                    <a:lnTo>
                      <a:pt x="15738" y="26229"/>
                    </a:lnTo>
                    <a:lnTo>
                      <a:pt x="15785" y="26276"/>
                    </a:lnTo>
                    <a:lnTo>
                      <a:pt x="15925" y="26276"/>
                    </a:lnTo>
                    <a:lnTo>
                      <a:pt x="16019" y="26229"/>
                    </a:lnTo>
                    <a:lnTo>
                      <a:pt x="16019" y="26182"/>
                    </a:lnTo>
                    <a:lnTo>
                      <a:pt x="16066" y="26089"/>
                    </a:lnTo>
                    <a:lnTo>
                      <a:pt x="16019" y="25995"/>
                    </a:lnTo>
                    <a:lnTo>
                      <a:pt x="15972" y="25948"/>
                    </a:lnTo>
                    <a:lnTo>
                      <a:pt x="15972" y="25901"/>
                    </a:lnTo>
                    <a:lnTo>
                      <a:pt x="15972" y="16628"/>
                    </a:lnTo>
                    <a:lnTo>
                      <a:pt x="15972" y="16206"/>
                    </a:lnTo>
                    <a:lnTo>
                      <a:pt x="15972" y="16019"/>
                    </a:lnTo>
                    <a:lnTo>
                      <a:pt x="15972" y="15925"/>
                    </a:lnTo>
                    <a:lnTo>
                      <a:pt x="15972" y="15832"/>
                    </a:lnTo>
                    <a:lnTo>
                      <a:pt x="15925" y="15785"/>
                    </a:lnTo>
                    <a:lnTo>
                      <a:pt x="15363" y="15223"/>
                    </a:lnTo>
                    <a:lnTo>
                      <a:pt x="14239" y="14099"/>
                    </a:lnTo>
                    <a:lnTo>
                      <a:pt x="11991" y="11850"/>
                    </a:lnTo>
                    <a:lnTo>
                      <a:pt x="7542" y="7401"/>
                    </a:lnTo>
                    <a:lnTo>
                      <a:pt x="376" y="235"/>
                    </a:lnTo>
                    <a:lnTo>
                      <a:pt x="376" y="141"/>
                    </a:lnTo>
                    <a:lnTo>
                      <a:pt x="329" y="48"/>
                    </a:lnTo>
                    <a:lnTo>
                      <a:pt x="28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6"/>
              <p:cNvSpPr/>
              <p:nvPr/>
            </p:nvSpPr>
            <p:spPr>
              <a:xfrm>
                <a:off x="6534880" y="278394"/>
                <a:ext cx="726301" cy="1191399"/>
              </a:xfrm>
              <a:custGeom>
                <a:avLst/>
                <a:gdLst/>
                <a:ahLst/>
                <a:cxnLst/>
                <a:rect l="l" t="t" r="r" b="b"/>
                <a:pathLst>
                  <a:path w="16019" h="26277" extrusionOk="0">
                    <a:moveTo>
                      <a:pt x="94" y="1"/>
                    </a:moveTo>
                    <a:lnTo>
                      <a:pt x="47" y="48"/>
                    </a:lnTo>
                    <a:lnTo>
                      <a:pt x="0" y="141"/>
                    </a:lnTo>
                    <a:lnTo>
                      <a:pt x="0" y="188"/>
                    </a:lnTo>
                    <a:lnTo>
                      <a:pt x="0" y="235"/>
                    </a:lnTo>
                    <a:lnTo>
                      <a:pt x="47" y="329"/>
                    </a:lnTo>
                    <a:lnTo>
                      <a:pt x="141" y="376"/>
                    </a:lnTo>
                    <a:lnTo>
                      <a:pt x="234" y="376"/>
                    </a:lnTo>
                    <a:lnTo>
                      <a:pt x="7400" y="7541"/>
                    </a:lnTo>
                    <a:lnTo>
                      <a:pt x="11850" y="11991"/>
                    </a:lnTo>
                    <a:lnTo>
                      <a:pt x="14098" y="14192"/>
                    </a:lnTo>
                    <a:lnTo>
                      <a:pt x="15175" y="15316"/>
                    </a:lnTo>
                    <a:lnTo>
                      <a:pt x="15737" y="15878"/>
                    </a:lnTo>
                    <a:lnTo>
                      <a:pt x="15737" y="15925"/>
                    </a:lnTo>
                    <a:lnTo>
                      <a:pt x="15737" y="16019"/>
                    </a:lnTo>
                    <a:lnTo>
                      <a:pt x="15737" y="16206"/>
                    </a:lnTo>
                    <a:lnTo>
                      <a:pt x="15737" y="16628"/>
                    </a:lnTo>
                    <a:lnTo>
                      <a:pt x="15737" y="25901"/>
                    </a:lnTo>
                    <a:lnTo>
                      <a:pt x="15784" y="25948"/>
                    </a:lnTo>
                    <a:lnTo>
                      <a:pt x="15691" y="25995"/>
                    </a:lnTo>
                    <a:lnTo>
                      <a:pt x="15644" y="26089"/>
                    </a:lnTo>
                    <a:lnTo>
                      <a:pt x="15691" y="26182"/>
                    </a:lnTo>
                    <a:lnTo>
                      <a:pt x="15737" y="26229"/>
                    </a:lnTo>
                    <a:lnTo>
                      <a:pt x="15784" y="26276"/>
                    </a:lnTo>
                    <a:lnTo>
                      <a:pt x="15925" y="26276"/>
                    </a:lnTo>
                    <a:lnTo>
                      <a:pt x="15972" y="26229"/>
                    </a:lnTo>
                    <a:lnTo>
                      <a:pt x="16018" y="26182"/>
                    </a:lnTo>
                    <a:lnTo>
                      <a:pt x="16018" y="26089"/>
                    </a:lnTo>
                    <a:lnTo>
                      <a:pt x="15972"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44" y="11850"/>
                    </a:lnTo>
                    <a:lnTo>
                      <a:pt x="7494" y="7401"/>
                    </a:lnTo>
                    <a:lnTo>
                      <a:pt x="375" y="235"/>
                    </a:lnTo>
                    <a:lnTo>
                      <a:pt x="328" y="235"/>
                    </a:lnTo>
                    <a:lnTo>
                      <a:pt x="328" y="141"/>
                    </a:lnTo>
                    <a:lnTo>
                      <a:pt x="281" y="48"/>
                    </a:lnTo>
                    <a:lnTo>
                      <a:pt x="23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6"/>
              <p:cNvSpPr/>
              <p:nvPr/>
            </p:nvSpPr>
            <p:spPr>
              <a:xfrm>
                <a:off x="6607062" y="278394"/>
                <a:ext cx="726301" cy="1191399"/>
              </a:xfrm>
              <a:custGeom>
                <a:avLst/>
                <a:gdLst/>
                <a:ahLst/>
                <a:cxnLst/>
                <a:rect l="l" t="t" r="r" b="b"/>
                <a:pathLst>
                  <a:path w="16019" h="26277" extrusionOk="0">
                    <a:moveTo>
                      <a:pt x="141" y="1"/>
                    </a:moveTo>
                    <a:lnTo>
                      <a:pt x="48" y="48"/>
                    </a:lnTo>
                    <a:lnTo>
                      <a:pt x="1" y="141"/>
                    </a:lnTo>
                    <a:lnTo>
                      <a:pt x="1" y="188"/>
                    </a:lnTo>
                    <a:lnTo>
                      <a:pt x="1" y="235"/>
                    </a:lnTo>
                    <a:lnTo>
                      <a:pt x="48" y="329"/>
                    </a:lnTo>
                    <a:lnTo>
                      <a:pt x="141" y="376"/>
                    </a:lnTo>
                    <a:lnTo>
                      <a:pt x="235" y="376"/>
                    </a:lnTo>
                    <a:lnTo>
                      <a:pt x="7401" y="7541"/>
                    </a:lnTo>
                    <a:lnTo>
                      <a:pt x="11850" y="11991"/>
                    </a:lnTo>
                    <a:lnTo>
                      <a:pt x="14099" y="14192"/>
                    </a:lnTo>
                    <a:lnTo>
                      <a:pt x="15223" y="15316"/>
                    </a:lnTo>
                    <a:lnTo>
                      <a:pt x="15738" y="15878"/>
                    </a:lnTo>
                    <a:lnTo>
                      <a:pt x="15785" y="15878"/>
                    </a:lnTo>
                    <a:lnTo>
                      <a:pt x="15785" y="15925"/>
                    </a:lnTo>
                    <a:lnTo>
                      <a:pt x="15785" y="16019"/>
                    </a:lnTo>
                    <a:lnTo>
                      <a:pt x="15785" y="16206"/>
                    </a:lnTo>
                    <a:lnTo>
                      <a:pt x="15785" y="16628"/>
                    </a:lnTo>
                    <a:lnTo>
                      <a:pt x="15785" y="25901"/>
                    </a:lnTo>
                    <a:lnTo>
                      <a:pt x="15785" y="25948"/>
                    </a:lnTo>
                    <a:lnTo>
                      <a:pt x="15691" y="25995"/>
                    </a:lnTo>
                    <a:lnTo>
                      <a:pt x="15691" y="26089"/>
                    </a:lnTo>
                    <a:lnTo>
                      <a:pt x="15691" y="26182"/>
                    </a:lnTo>
                    <a:lnTo>
                      <a:pt x="15738" y="26229"/>
                    </a:lnTo>
                    <a:lnTo>
                      <a:pt x="15785" y="26276"/>
                    </a:lnTo>
                    <a:lnTo>
                      <a:pt x="15925" y="26276"/>
                    </a:lnTo>
                    <a:lnTo>
                      <a:pt x="15972" y="26229"/>
                    </a:lnTo>
                    <a:lnTo>
                      <a:pt x="16019" y="26182"/>
                    </a:lnTo>
                    <a:lnTo>
                      <a:pt x="16019" y="26089"/>
                    </a:lnTo>
                    <a:lnTo>
                      <a:pt x="16019"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239" y="14099"/>
                    </a:lnTo>
                    <a:lnTo>
                      <a:pt x="11991" y="11850"/>
                    </a:lnTo>
                    <a:lnTo>
                      <a:pt x="7541" y="7401"/>
                    </a:lnTo>
                    <a:lnTo>
                      <a:pt x="375" y="235"/>
                    </a:lnTo>
                    <a:lnTo>
                      <a:pt x="375" y="141"/>
                    </a:lnTo>
                    <a:lnTo>
                      <a:pt x="329"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6"/>
              <p:cNvSpPr/>
              <p:nvPr/>
            </p:nvSpPr>
            <p:spPr>
              <a:xfrm>
                <a:off x="6681374" y="278394"/>
                <a:ext cx="726347" cy="1191399"/>
              </a:xfrm>
              <a:custGeom>
                <a:avLst/>
                <a:gdLst/>
                <a:ahLst/>
                <a:cxnLst/>
                <a:rect l="l" t="t" r="r" b="b"/>
                <a:pathLst>
                  <a:path w="16020" h="26277" extrusionOk="0">
                    <a:moveTo>
                      <a:pt x="95" y="1"/>
                    </a:moveTo>
                    <a:lnTo>
                      <a:pt x="48" y="48"/>
                    </a:lnTo>
                    <a:lnTo>
                      <a:pt x="1" y="141"/>
                    </a:lnTo>
                    <a:lnTo>
                      <a:pt x="1" y="188"/>
                    </a:lnTo>
                    <a:lnTo>
                      <a:pt x="1" y="235"/>
                    </a:lnTo>
                    <a:lnTo>
                      <a:pt x="48" y="329"/>
                    </a:lnTo>
                    <a:lnTo>
                      <a:pt x="141" y="376"/>
                    </a:lnTo>
                    <a:lnTo>
                      <a:pt x="235" y="376"/>
                    </a:lnTo>
                    <a:lnTo>
                      <a:pt x="7354" y="7541"/>
                    </a:lnTo>
                    <a:lnTo>
                      <a:pt x="11851" y="11991"/>
                    </a:lnTo>
                    <a:lnTo>
                      <a:pt x="14052" y="14192"/>
                    </a:lnTo>
                    <a:lnTo>
                      <a:pt x="15176" y="15316"/>
                    </a:lnTo>
                    <a:lnTo>
                      <a:pt x="15738" y="15878"/>
                    </a:lnTo>
                    <a:lnTo>
                      <a:pt x="15738" y="15925"/>
                    </a:lnTo>
                    <a:lnTo>
                      <a:pt x="15738" y="16019"/>
                    </a:lnTo>
                    <a:lnTo>
                      <a:pt x="15738" y="16206"/>
                    </a:lnTo>
                    <a:lnTo>
                      <a:pt x="15738" y="16628"/>
                    </a:lnTo>
                    <a:lnTo>
                      <a:pt x="15738" y="25901"/>
                    </a:lnTo>
                    <a:lnTo>
                      <a:pt x="15738" y="25948"/>
                    </a:lnTo>
                    <a:lnTo>
                      <a:pt x="15691" y="25995"/>
                    </a:lnTo>
                    <a:lnTo>
                      <a:pt x="15644" y="26089"/>
                    </a:lnTo>
                    <a:lnTo>
                      <a:pt x="15691" y="26182"/>
                    </a:lnTo>
                    <a:lnTo>
                      <a:pt x="15691" y="26229"/>
                    </a:lnTo>
                    <a:lnTo>
                      <a:pt x="15785" y="26276"/>
                    </a:lnTo>
                    <a:lnTo>
                      <a:pt x="15925" y="26276"/>
                    </a:lnTo>
                    <a:lnTo>
                      <a:pt x="15972" y="26229"/>
                    </a:lnTo>
                    <a:lnTo>
                      <a:pt x="16019" y="26182"/>
                    </a:lnTo>
                    <a:lnTo>
                      <a:pt x="16019" y="26089"/>
                    </a:lnTo>
                    <a:lnTo>
                      <a:pt x="15972" y="25995"/>
                    </a:lnTo>
                    <a:lnTo>
                      <a:pt x="15925" y="25948"/>
                    </a:lnTo>
                    <a:lnTo>
                      <a:pt x="15925" y="25901"/>
                    </a:lnTo>
                    <a:lnTo>
                      <a:pt x="15925" y="16628"/>
                    </a:lnTo>
                    <a:lnTo>
                      <a:pt x="15925" y="16206"/>
                    </a:lnTo>
                    <a:lnTo>
                      <a:pt x="15925" y="16019"/>
                    </a:lnTo>
                    <a:lnTo>
                      <a:pt x="15925" y="15925"/>
                    </a:lnTo>
                    <a:lnTo>
                      <a:pt x="15925" y="15832"/>
                    </a:lnTo>
                    <a:lnTo>
                      <a:pt x="15879" y="15785"/>
                    </a:lnTo>
                    <a:lnTo>
                      <a:pt x="15317" y="15223"/>
                    </a:lnTo>
                    <a:lnTo>
                      <a:pt x="14192" y="14099"/>
                    </a:lnTo>
                    <a:lnTo>
                      <a:pt x="11944" y="11850"/>
                    </a:lnTo>
                    <a:lnTo>
                      <a:pt x="7495" y="7401"/>
                    </a:lnTo>
                    <a:lnTo>
                      <a:pt x="329" y="235"/>
                    </a:lnTo>
                    <a:lnTo>
                      <a:pt x="329" y="141"/>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6"/>
              <p:cNvSpPr/>
              <p:nvPr/>
            </p:nvSpPr>
            <p:spPr>
              <a:xfrm>
                <a:off x="6753601" y="278394"/>
                <a:ext cx="726301" cy="1191399"/>
              </a:xfrm>
              <a:custGeom>
                <a:avLst/>
                <a:gdLst/>
                <a:ahLst/>
                <a:cxnLst/>
                <a:rect l="l" t="t" r="r" b="b"/>
                <a:pathLst>
                  <a:path w="16019" h="26277" extrusionOk="0">
                    <a:moveTo>
                      <a:pt x="94" y="1"/>
                    </a:moveTo>
                    <a:lnTo>
                      <a:pt x="47" y="48"/>
                    </a:lnTo>
                    <a:lnTo>
                      <a:pt x="0" y="141"/>
                    </a:lnTo>
                    <a:lnTo>
                      <a:pt x="0" y="188"/>
                    </a:lnTo>
                    <a:lnTo>
                      <a:pt x="0" y="235"/>
                    </a:lnTo>
                    <a:lnTo>
                      <a:pt x="47" y="329"/>
                    </a:lnTo>
                    <a:lnTo>
                      <a:pt x="141" y="376"/>
                    </a:lnTo>
                    <a:lnTo>
                      <a:pt x="235" y="376"/>
                    </a:lnTo>
                    <a:lnTo>
                      <a:pt x="7401" y="7541"/>
                    </a:lnTo>
                    <a:lnTo>
                      <a:pt x="11850" y="11991"/>
                    </a:lnTo>
                    <a:lnTo>
                      <a:pt x="14098" y="14192"/>
                    </a:lnTo>
                    <a:lnTo>
                      <a:pt x="15222" y="15316"/>
                    </a:lnTo>
                    <a:lnTo>
                      <a:pt x="15738" y="15878"/>
                    </a:lnTo>
                    <a:lnTo>
                      <a:pt x="15784" y="15878"/>
                    </a:lnTo>
                    <a:lnTo>
                      <a:pt x="15784" y="15925"/>
                    </a:lnTo>
                    <a:lnTo>
                      <a:pt x="15784" y="16019"/>
                    </a:lnTo>
                    <a:lnTo>
                      <a:pt x="15784" y="16206"/>
                    </a:lnTo>
                    <a:lnTo>
                      <a:pt x="15784" y="16628"/>
                    </a:lnTo>
                    <a:lnTo>
                      <a:pt x="15784" y="25901"/>
                    </a:lnTo>
                    <a:lnTo>
                      <a:pt x="15784" y="25948"/>
                    </a:lnTo>
                    <a:lnTo>
                      <a:pt x="15691" y="25995"/>
                    </a:lnTo>
                    <a:lnTo>
                      <a:pt x="15691" y="26089"/>
                    </a:lnTo>
                    <a:lnTo>
                      <a:pt x="15691" y="26182"/>
                    </a:lnTo>
                    <a:lnTo>
                      <a:pt x="15738" y="26229"/>
                    </a:lnTo>
                    <a:lnTo>
                      <a:pt x="15784" y="26276"/>
                    </a:lnTo>
                    <a:lnTo>
                      <a:pt x="15925" y="26276"/>
                    </a:lnTo>
                    <a:lnTo>
                      <a:pt x="15972" y="26229"/>
                    </a:lnTo>
                    <a:lnTo>
                      <a:pt x="16019" y="26182"/>
                    </a:lnTo>
                    <a:lnTo>
                      <a:pt x="16019" y="26089"/>
                    </a:lnTo>
                    <a:lnTo>
                      <a:pt x="16019"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91" y="11850"/>
                    </a:lnTo>
                    <a:lnTo>
                      <a:pt x="7494" y="7401"/>
                    </a:lnTo>
                    <a:lnTo>
                      <a:pt x="375" y="235"/>
                    </a:lnTo>
                    <a:lnTo>
                      <a:pt x="328" y="235"/>
                    </a:lnTo>
                    <a:lnTo>
                      <a:pt x="375" y="141"/>
                    </a:lnTo>
                    <a:lnTo>
                      <a:pt x="328"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6"/>
              <p:cNvSpPr/>
              <p:nvPr/>
            </p:nvSpPr>
            <p:spPr>
              <a:xfrm>
                <a:off x="6825782" y="278394"/>
                <a:ext cx="728432" cy="1191399"/>
              </a:xfrm>
              <a:custGeom>
                <a:avLst/>
                <a:gdLst/>
                <a:ahLst/>
                <a:cxnLst/>
                <a:rect l="l" t="t" r="r" b="b"/>
                <a:pathLst>
                  <a:path w="16066" h="26277" extrusionOk="0">
                    <a:moveTo>
                      <a:pt x="141" y="1"/>
                    </a:moveTo>
                    <a:lnTo>
                      <a:pt x="95" y="48"/>
                    </a:lnTo>
                    <a:lnTo>
                      <a:pt x="48" y="141"/>
                    </a:lnTo>
                    <a:lnTo>
                      <a:pt x="1" y="188"/>
                    </a:lnTo>
                    <a:lnTo>
                      <a:pt x="48" y="235"/>
                    </a:lnTo>
                    <a:lnTo>
                      <a:pt x="95" y="329"/>
                    </a:lnTo>
                    <a:lnTo>
                      <a:pt x="141" y="376"/>
                    </a:lnTo>
                    <a:lnTo>
                      <a:pt x="282" y="376"/>
                    </a:lnTo>
                    <a:lnTo>
                      <a:pt x="7401" y="7541"/>
                    </a:lnTo>
                    <a:lnTo>
                      <a:pt x="11897" y="11991"/>
                    </a:lnTo>
                    <a:lnTo>
                      <a:pt x="14099" y="14192"/>
                    </a:lnTo>
                    <a:lnTo>
                      <a:pt x="15223" y="15316"/>
                    </a:lnTo>
                    <a:lnTo>
                      <a:pt x="15785" y="15878"/>
                    </a:lnTo>
                    <a:lnTo>
                      <a:pt x="15785" y="15925"/>
                    </a:lnTo>
                    <a:lnTo>
                      <a:pt x="15785" y="16019"/>
                    </a:lnTo>
                    <a:lnTo>
                      <a:pt x="15785" y="16206"/>
                    </a:lnTo>
                    <a:lnTo>
                      <a:pt x="15785" y="16628"/>
                    </a:lnTo>
                    <a:lnTo>
                      <a:pt x="15785" y="25901"/>
                    </a:lnTo>
                    <a:lnTo>
                      <a:pt x="15785" y="25948"/>
                    </a:lnTo>
                    <a:lnTo>
                      <a:pt x="15738" y="25995"/>
                    </a:lnTo>
                    <a:lnTo>
                      <a:pt x="15691" y="26089"/>
                    </a:lnTo>
                    <a:lnTo>
                      <a:pt x="15691" y="26182"/>
                    </a:lnTo>
                    <a:lnTo>
                      <a:pt x="15738" y="26229"/>
                    </a:lnTo>
                    <a:lnTo>
                      <a:pt x="15785" y="26276"/>
                    </a:lnTo>
                    <a:lnTo>
                      <a:pt x="15925" y="26276"/>
                    </a:lnTo>
                    <a:lnTo>
                      <a:pt x="16019" y="26229"/>
                    </a:lnTo>
                    <a:lnTo>
                      <a:pt x="16019" y="26182"/>
                    </a:lnTo>
                    <a:lnTo>
                      <a:pt x="16066" y="26089"/>
                    </a:lnTo>
                    <a:lnTo>
                      <a:pt x="16019" y="25995"/>
                    </a:lnTo>
                    <a:lnTo>
                      <a:pt x="15972" y="25948"/>
                    </a:lnTo>
                    <a:lnTo>
                      <a:pt x="15972" y="25901"/>
                    </a:lnTo>
                    <a:lnTo>
                      <a:pt x="15972" y="16628"/>
                    </a:lnTo>
                    <a:lnTo>
                      <a:pt x="15972" y="16206"/>
                    </a:lnTo>
                    <a:lnTo>
                      <a:pt x="15972" y="16019"/>
                    </a:lnTo>
                    <a:lnTo>
                      <a:pt x="15972" y="15925"/>
                    </a:lnTo>
                    <a:lnTo>
                      <a:pt x="15972" y="15832"/>
                    </a:lnTo>
                    <a:lnTo>
                      <a:pt x="15925" y="15785"/>
                    </a:lnTo>
                    <a:lnTo>
                      <a:pt x="15363" y="15223"/>
                    </a:lnTo>
                    <a:lnTo>
                      <a:pt x="14239" y="14099"/>
                    </a:lnTo>
                    <a:lnTo>
                      <a:pt x="11991" y="11850"/>
                    </a:lnTo>
                    <a:lnTo>
                      <a:pt x="7542" y="7401"/>
                    </a:lnTo>
                    <a:lnTo>
                      <a:pt x="376" y="235"/>
                    </a:lnTo>
                    <a:lnTo>
                      <a:pt x="376" y="141"/>
                    </a:lnTo>
                    <a:lnTo>
                      <a:pt x="329" y="48"/>
                    </a:lnTo>
                    <a:lnTo>
                      <a:pt x="28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7" name="Google Shape;1057;p46"/>
            <p:cNvSpPr/>
            <p:nvPr/>
          </p:nvSpPr>
          <p:spPr>
            <a:xfrm>
              <a:off x="2921660" y="3620662"/>
              <a:ext cx="4378847" cy="2268043"/>
            </a:xfrm>
            <a:custGeom>
              <a:avLst/>
              <a:gdLst/>
              <a:ahLst/>
              <a:cxnLst/>
              <a:rect l="l" t="t" r="r" b="b"/>
              <a:pathLst>
                <a:path w="96578" h="50023" extrusionOk="0">
                  <a:moveTo>
                    <a:pt x="94" y="1"/>
                  </a:moveTo>
                  <a:lnTo>
                    <a:pt x="47" y="48"/>
                  </a:lnTo>
                  <a:lnTo>
                    <a:pt x="0" y="94"/>
                  </a:lnTo>
                  <a:lnTo>
                    <a:pt x="0" y="141"/>
                  </a:lnTo>
                  <a:lnTo>
                    <a:pt x="47" y="282"/>
                  </a:lnTo>
                  <a:lnTo>
                    <a:pt x="94" y="329"/>
                  </a:lnTo>
                  <a:lnTo>
                    <a:pt x="94" y="4357"/>
                  </a:lnTo>
                  <a:lnTo>
                    <a:pt x="94" y="10773"/>
                  </a:lnTo>
                  <a:lnTo>
                    <a:pt x="94" y="12366"/>
                  </a:lnTo>
                  <a:lnTo>
                    <a:pt x="94" y="12600"/>
                  </a:lnTo>
                  <a:lnTo>
                    <a:pt x="94" y="12740"/>
                  </a:lnTo>
                  <a:lnTo>
                    <a:pt x="141" y="12787"/>
                  </a:lnTo>
                  <a:lnTo>
                    <a:pt x="188" y="12834"/>
                  </a:lnTo>
                  <a:lnTo>
                    <a:pt x="469" y="13115"/>
                  </a:lnTo>
                  <a:lnTo>
                    <a:pt x="1031" y="13677"/>
                  </a:lnTo>
                  <a:lnTo>
                    <a:pt x="3326" y="15972"/>
                  </a:lnTo>
                  <a:lnTo>
                    <a:pt x="9461" y="22061"/>
                  </a:lnTo>
                  <a:lnTo>
                    <a:pt x="12506" y="25152"/>
                  </a:lnTo>
                  <a:lnTo>
                    <a:pt x="12693" y="25339"/>
                  </a:lnTo>
                  <a:lnTo>
                    <a:pt x="12787" y="25433"/>
                  </a:lnTo>
                  <a:lnTo>
                    <a:pt x="12833" y="25480"/>
                  </a:lnTo>
                  <a:lnTo>
                    <a:pt x="12880" y="25527"/>
                  </a:lnTo>
                  <a:lnTo>
                    <a:pt x="80981" y="25527"/>
                  </a:lnTo>
                  <a:lnTo>
                    <a:pt x="81074" y="25573"/>
                  </a:lnTo>
                  <a:lnTo>
                    <a:pt x="81777" y="26323"/>
                  </a:lnTo>
                  <a:lnTo>
                    <a:pt x="89177" y="33723"/>
                  </a:lnTo>
                  <a:lnTo>
                    <a:pt x="92877" y="37423"/>
                  </a:lnTo>
                  <a:lnTo>
                    <a:pt x="94751" y="39250"/>
                  </a:lnTo>
                  <a:lnTo>
                    <a:pt x="95641" y="40186"/>
                  </a:lnTo>
                  <a:lnTo>
                    <a:pt x="96109" y="40655"/>
                  </a:lnTo>
                  <a:lnTo>
                    <a:pt x="96343" y="40842"/>
                  </a:lnTo>
                  <a:lnTo>
                    <a:pt x="96343" y="40889"/>
                  </a:lnTo>
                  <a:lnTo>
                    <a:pt x="96343" y="40983"/>
                  </a:lnTo>
                  <a:lnTo>
                    <a:pt x="96343" y="41123"/>
                  </a:lnTo>
                  <a:lnTo>
                    <a:pt x="96343" y="49647"/>
                  </a:lnTo>
                  <a:lnTo>
                    <a:pt x="96343" y="49694"/>
                  </a:lnTo>
                  <a:lnTo>
                    <a:pt x="96249" y="49741"/>
                  </a:lnTo>
                  <a:lnTo>
                    <a:pt x="96249" y="49835"/>
                  </a:lnTo>
                  <a:lnTo>
                    <a:pt x="96249" y="49928"/>
                  </a:lnTo>
                  <a:lnTo>
                    <a:pt x="96296" y="49975"/>
                  </a:lnTo>
                  <a:lnTo>
                    <a:pt x="96343" y="50022"/>
                  </a:lnTo>
                  <a:lnTo>
                    <a:pt x="96484" y="50022"/>
                  </a:lnTo>
                  <a:lnTo>
                    <a:pt x="96530" y="49975"/>
                  </a:lnTo>
                  <a:lnTo>
                    <a:pt x="96577" y="49928"/>
                  </a:lnTo>
                  <a:lnTo>
                    <a:pt x="96577" y="49835"/>
                  </a:lnTo>
                  <a:lnTo>
                    <a:pt x="96577" y="49741"/>
                  </a:lnTo>
                  <a:lnTo>
                    <a:pt x="96484" y="49694"/>
                  </a:lnTo>
                  <a:lnTo>
                    <a:pt x="96484" y="49647"/>
                  </a:lnTo>
                  <a:lnTo>
                    <a:pt x="96484" y="41123"/>
                  </a:lnTo>
                  <a:lnTo>
                    <a:pt x="96484" y="40983"/>
                  </a:lnTo>
                  <a:lnTo>
                    <a:pt x="96484" y="40889"/>
                  </a:lnTo>
                  <a:lnTo>
                    <a:pt x="96484" y="40842"/>
                  </a:lnTo>
                  <a:lnTo>
                    <a:pt x="96484" y="40795"/>
                  </a:lnTo>
                  <a:lnTo>
                    <a:pt x="96249" y="40514"/>
                  </a:lnTo>
                  <a:lnTo>
                    <a:pt x="95781" y="40046"/>
                  </a:lnTo>
                  <a:lnTo>
                    <a:pt x="94844" y="39156"/>
                  </a:lnTo>
                  <a:lnTo>
                    <a:pt x="93018" y="37283"/>
                  </a:lnTo>
                  <a:lnTo>
                    <a:pt x="89318" y="33582"/>
                  </a:lnTo>
                  <a:lnTo>
                    <a:pt x="81917" y="26182"/>
                  </a:lnTo>
                  <a:lnTo>
                    <a:pt x="81168" y="25480"/>
                  </a:lnTo>
                  <a:lnTo>
                    <a:pt x="81074" y="25339"/>
                  </a:lnTo>
                  <a:lnTo>
                    <a:pt x="12927" y="25339"/>
                  </a:lnTo>
                  <a:lnTo>
                    <a:pt x="12927" y="25292"/>
                  </a:lnTo>
                  <a:lnTo>
                    <a:pt x="12833" y="25199"/>
                  </a:lnTo>
                  <a:lnTo>
                    <a:pt x="12599" y="25011"/>
                  </a:lnTo>
                  <a:lnTo>
                    <a:pt x="9555" y="21967"/>
                  </a:lnTo>
                  <a:lnTo>
                    <a:pt x="3466" y="15831"/>
                  </a:lnTo>
                  <a:lnTo>
                    <a:pt x="1171" y="13536"/>
                  </a:lnTo>
                  <a:lnTo>
                    <a:pt x="609" y="12974"/>
                  </a:lnTo>
                  <a:lnTo>
                    <a:pt x="328" y="12693"/>
                  </a:lnTo>
                  <a:lnTo>
                    <a:pt x="281" y="12693"/>
                  </a:lnTo>
                  <a:lnTo>
                    <a:pt x="281" y="12647"/>
                  </a:lnTo>
                  <a:lnTo>
                    <a:pt x="281" y="12600"/>
                  </a:lnTo>
                  <a:lnTo>
                    <a:pt x="281" y="12366"/>
                  </a:lnTo>
                  <a:lnTo>
                    <a:pt x="281" y="10773"/>
                  </a:lnTo>
                  <a:lnTo>
                    <a:pt x="281" y="4357"/>
                  </a:lnTo>
                  <a:lnTo>
                    <a:pt x="281" y="329"/>
                  </a:lnTo>
                  <a:lnTo>
                    <a:pt x="328" y="282"/>
                  </a:lnTo>
                  <a:lnTo>
                    <a:pt x="375" y="141"/>
                  </a:lnTo>
                  <a:lnTo>
                    <a:pt x="375" y="94"/>
                  </a:lnTo>
                  <a:lnTo>
                    <a:pt x="328" y="48"/>
                  </a:lnTo>
                  <a:lnTo>
                    <a:pt x="23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8" name="Google Shape;1058;p46"/>
            <p:cNvGrpSpPr/>
            <p:nvPr/>
          </p:nvGrpSpPr>
          <p:grpSpPr>
            <a:xfrm rot="-5400000" flipH="1">
              <a:off x="-206350" y="2809806"/>
              <a:ext cx="719954" cy="456574"/>
              <a:chOff x="5647214" y="3310870"/>
              <a:chExt cx="719954" cy="456574"/>
            </a:xfrm>
          </p:grpSpPr>
          <p:sp>
            <p:nvSpPr>
              <p:cNvPr id="1059" name="Google Shape;1059;p46"/>
              <p:cNvSpPr/>
              <p:nvPr/>
            </p:nvSpPr>
            <p:spPr>
              <a:xfrm>
                <a:off x="5647214" y="3310870"/>
                <a:ext cx="719954" cy="456574"/>
              </a:xfrm>
              <a:custGeom>
                <a:avLst/>
                <a:gdLst/>
                <a:ahLst/>
                <a:cxnLst/>
                <a:rect l="l" t="t" r="r" b="b"/>
                <a:pathLst>
                  <a:path w="15879" h="10070" extrusionOk="0">
                    <a:moveTo>
                      <a:pt x="15644" y="0"/>
                    </a:moveTo>
                    <a:lnTo>
                      <a:pt x="15550" y="47"/>
                    </a:lnTo>
                    <a:lnTo>
                      <a:pt x="15503" y="94"/>
                    </a:lnTo>
                    <a:lnTo>
                      <a:pt x="15503" y="188"/>
                    </a:lnTo>
                    <a:lnTo>
                      <a:pt x="15550" y="281"/>
                    </a:lnTo>
                    <a:lnTo>
                      <a:pt x="15597" y="328"/>
                    </a:lnTo>
                    <a:lnTo>
                      <a:pt x="15597" y="375"/>
                    </a:lnTo>
                    <a:lnTo>
                      <a:pt x="15597" y="3513"/>
                    </a:lnTo>
                    <a:lnTo>
                      <a:pt x="15597" y="5574"/>
                    </a:lnTo>
                    <a:lnTo>
                      <a:pt x="15597" y="6604"/>
                    </a:lnTo>
                    <a:lnTo>
                      <a:pt x="15597" y="6838"/>
                    </a:lnTo>
                    <a:lnTo>
                      <a:pt x="15597" y="6979"/>
                    </a:lnTo>
                    <a:lnTo>
                      <a:pt x="15550" y="7026"/>
                    </a:lnTo>
                    <a:lnTo>
                      <a:pt x="15222" y="7400"/>
                    </a:lnTo>
                    <a:lnTo>
                      <a:pt x="13817" y="8759"/>
                    </a:lnTo>
                    <a:lnTo>
                      <a:pt x="13115" y="9461"/>
                    </a:lnTo>
                    <a:lnTo>
                      <a:pt x="12787" y="9789"/>
                    </a:lnTo>
                    <a:lnTo>
                      <a:pt x="375" y="9789"/>
                    </a:lnTo>
                    <a:lnTo>
                      <a:pt x="375" y="9836"/>
                    </a:lnTo>
                    <a:lnTo>
                      <a:pt x="282" y="9742"/>
                    </a:lnTo>
                    <a:lnTo>
                      <a:pt x="188" y="9695"/>
                    </a:lnTo>
                    <a:lnTo>
                      <a:pt x="141" y="9742"/>
                    </a:lnTo>
                    <a:lnTo>
                      <a:pt x="47" y="9789"/>
                    </a:lnTo>
                    <a:lnTo>
                      <a:pt x="47" y="9836"/>
                    </a:lnTo>
                    <a:lnTo>
                      <a:pt x="1" y="9883"/>
                    </a:lnTo>
                    <a:lnTo>
                      <a:pt x="47" y="9976"/>
                    </a:lnTo>
                    <a:lnTo>
                      <a:pt x="47" y="10023"/>
                    </a:lnTo>
                    <a:lnTo>
                      <a:pt x="141" y="10070"/>
                    </a:lnTo>
                    <a:lnTo>
                      <a:pt x="188" y="10070"/>
                    </a:lnTo>
                    <a:lnTo>
                      <a:pt x="282" y="10023"/>
                    </a:lnTo>
                    <a:lnTo>
                      <a:pt x="375" y="9976"/>
                    </a:lnTo>
                    <a:lnTo>
                      <a:pt x="12881" y="9976"/>
                    </a:lnTo>
                    <a:lnTo>
                      <a:pt x="12881" y="9929"/>
                    </a:lnTo>
                    <a:lnTo>
                      <a:pt x="13255" y="9602"/>
                    </a:lnTo>
                    <a:lnTo>
                      <a:pt x="13958" y="8899"/>
                    </a:lnTo>
                    <a:lnTo>
                      <a:pt x="15316" y="7494"/>
                    </a:lnTo>
                    <a:lnTo>
                      <a:pt x="15691" y="7166"/>
                    </a:lnTo>
                    <a:lnTo>
                      <a:pt x="15738" y="7072"/>
                    </a:lnTo>
                    <a:lnTo>
                      <a:pt x="15784" y="7026"/>
                    </a:lnTo>
                    <a:lnTo>
                      <a:pt x="15784" y="6979"/>
                    </a:lnTo>
                    <a:lnTo>
                      <a:pt x="15784" y="6838"/>
                    </a:lnTo>
                    <a:lnTo>
                      <a:pt x="15784" y="6604"/>
                    </a:lnTo>
                    <a:lnTo>
                      <a:pt x="15784" y="5574"/>
                    </a:lnTo>
                    <a:lnTo>
                      <a:pt x="15784" y="3513"/>
                    </a:lnTo>
                    <a:lnTo>
                      <a:pt x="15784" y="375"/>
                    </a:lnTo>
                    <a:lnTo>
                      <a:pt x="15784" y="328"/>
                    </a:lnTo>
                    <a:lnTo>
                      <a:pt x="15831" y="281"/>
                    </a:lnTo>
                    <a:lnTo>
                      <a:pt x="15878" y="188"/>
                    </a:lnTo>
                    <a:lnTo>
                      <a:pt x="15878" y="94"/>
                    </a:lnTo>
                    <a:lnTo>
                      <a:pt x="15831" y="47"/>
                    </a:lnTo>
                    <a:lnTo>
                      <a:pt x="1578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6"/>
              <p:cNvSpPr/>
              <p:nvPr/>
            </p:nvSpPr>
            <p:spPr>
              <a:xfrm>
                <a:off x="5647214" y="3310870"/>
                <a:ext cx="654120" cy="397133"/>
              </a:xfrm>
              <a:custGeom>
                <a:avLst/>
                <a:gdLst/>
                <a:ahLst/>
                <a:cxnLst/>
                <a:rect l="l" t="t" r="r" b="b"/>
                <a:pathLst>
                  <a:path w="14427" h="8759" extrusionOk="0">
                    <a:moveTo>
                      <a:pt x="14192" y="0"/>
                    </a:moveTo>
                    <a:lnTo>
                      <a:pt x="14145" y="47"/>
                    </a:lnTo>
                    <a:lnTo>
                      <a:pt x="14098" y="94"/>
                    </a:lnTo>
                    <a:lnTo>
                      <a:pt x="14098" y="188"/>
                    </a:lnTo>
                    <a:lnTo>
                      <a:pt x="14098" y="281"/>
                    </a:lnTo>
                    <a:lnTo>
                      <a:pt x="14192" y="328"/>
                    </a:lnTo>
                    <a:lnTo>
                      <a:pt x="14192" y="375"/>
                    </a:lnTo>
                    <a:lnTo>
                      <a:pt x="14192" y="3232"/>
                    </a:lnTo>
                    <a:lnTo>
                      <a:pt x="14192" y="5058"/>
                    </a:lnTo>
                    <a:lnTo>
                      <a:pt x="14192" y="5995"/>
                    </a:lnTo>
                    <a:lnTo>
                      <a:pt x="14192" y="6229"/>
                    </a:lnTo>
                    <a:lnTo>
                      <a:pt x="14192" y="6323"/>
                    </a:lnTo>
                    <a:lnTo>
                      <a:pt x="14145" y="6370"/>
                    </a:lnTo>
                    <a:lnTo>
                      <a:pt x="13817" y="6698"/>
                    </a:lnTo>
                    <a:lnTo>
                      <a:pt x="12740" y="7775"/>
                    </a:lnTo>
                    <a:lnTo>
                      <a:pt x="12225" y="8290"/>
                    </a:lnTo>
                    <a:lnTo>
                      <a:pt x="12084" y="8431"/>
                    </a:lnTo>
                    <a:lnTo>
                      <a:pt x="12038" y="8478"/>
                    </a:lnTo>
                    <a:lnTo>
                      <a:pt x="375" y="8478"/>
                    </a:lnTo>
                    <a:lnTo>
                      <a:pt x="282" y="8431"/>
                    </a:lnTo>
                    <a:lnTo>
                      <a:pt x="188" y="8384"/>
                    </a:lnTo>
                    <a:lnTo>
                      <a:pt x="141" y="8431"/>
                    </a:lnTo>
                    <a:lnTo>
                      <a:pt x="47" y="8478"/>
                    </a:lnTo>
                    <a:lnTo>
                      <a:pt x="47" y="8524"/>
                    </a:lnTo>
                    <a:lnTo>
                      <a:pt x="1" y="8571"/>
                    </a:lnTo>
                    <a:lnTo>
                      <a:pt x="47" y="8665"/>
                    </a:lnTo>
                    <a:lnTo>
                      <a:pt x="47" y="8712"/>
                    </a:lnTo>
                    <a:lnTo>
                      <a:pt x="141" y="8759"/>
                    </a:lnTo>
                    <a:lnTo>
                      <a:pt x="188" y="8759"/>
                    </a:lnTo>
                    <a:lnTo>
                      <a:pt x="282" y="8712"/>
                    </a:lnTo>
                    <a:lnTo>
                      <a:pt x="375" y="8665"/>
                    </a:lnTo>
                    <a:lnTo>
                      <a:pt x="12084" y="8665"/>
                    </a:lnTo>
                    <a:lnTo>
                      <a:pt x="12131" y="8618"/>
                    </a:lnTo>
                    <a:lnTo>
                      <a:pt x="12225" y="8524"/>
                    </a:lnTo>
                    <a:lnTo>
                      <a:pt x="12319" y="8431"/>
                    </a:lnTo>
                    <a:lnTo>
                      <a:pt x="12881" y="7869"/>
                    </a:lnTo>
                    <a:lnTo>
                      <a:pt x="13958" y="6838"/>
                    </a:lnTo>
                    <a:lnTo>
                      <a:pt x="14239" y="6510"/>
                    </a:lnTo>
                    <a:lnTo>
                      <a:pt x="14333" y="6417"/>
                    </a:lnTo>
                    <a:lnTo>
                      <a:pt x="14333" y="6370"/>
                    </a:lnTo>
                    <a:lnTo>
                      <a:pt x="14333" y="6229"/>
                    </a:lnTo>
                    <a:lnTo>
                      <a:pt x="14333" y="5995"/>
                    </a:lnTo>
                    <a:lnTo>
                      <a:pt x="14333" y="5058"/>
                    </a:lnTo>
                    <a:lnTo>
                      <a:pt x="14333" y="3232"/>
                    </a:lnTo>
                    <a:lnTo>
                      <a:pt x="14333" y="375"/>
                    </a:lnTo>
                    <a:lnTo>
                      <a:pt x="14333" y="328"/>
                    </a:lnTo>
                    <a:lnTo>
                      <a:pt x="14426" y="281"/>
                    </a:lnTo>
                    <a:lnTo>
                      <a:pt x="14426" y="188"/>
                    </a:lnTo>
                    <a:lnTo>
                      <a:pt x="14426" y="94"/>
                    </a:lnTo>
                    <a:lnTo>
                      <a:pt x="14379" y="47"/>
                    </a:lnTo>
                    <a:lnTo>
                      <a:pt x="1433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6"/>
              <p:cNvSpPr/>
              <p:nvPr/>
            </p:nvSpPr>
            <p:spPr>
              <a:xfrm>
                <a:off x="5647214" y="3310870"/>
                <a:ext cx="586156" cy="333430"/>
              </a:xfrm>
              <a:custGeom>
                <a:avLst/>
                <a:gdLst/>
                <a:ahLst/>
                <a:cxnLst/>
                <a:rect l="l" t="t" r="r" b="b"/>
                <a:pathLst>
                  <a:path w="12928" h="7354" extrusionOk="0">
                    <a:moveTo>
                      <a:pt x="12693" y="0"/>
                    </a:moveTo>
                    <a:lnTo>
                      <a:pt x="12646" y="47"/>
                    </a:lnTo>
                    <a:lnTo>
                      <a:pt x="12600" y="94"/>
                    </a:lnTo>
                    <a:lnTo>
                      <a:pt x="12600" y="188"/>
                    </a:lnTo>
                    <a:lnTo>
                      <a:pt x="12600" y="281"/>
                    </a:lnTo>
                    <a:lnTo>
                      <a:pt x="12693" y="328"/>
                    </a:lnTo>
                    <a:lnTo>
                      <a:pt x="12693" y="375"/>
                    </a:lnTo>
                    <a:lnTo>
                      <a:pt x="12693" y="2998"/>
                    </a:lnTo>
                    <a:lnTo>
                      <a:pt x="12693" y="4731"/>
                    </a:lnTo>
                    <a:lnTo>
                      <a:pt x="12693" y="5574"/>
                    </a:lnTo>
                    <a:lnTo>
                      <a:pt x="12693" y="5761"/>
                    </a:lnTo>
                    <a:lnTo>
                      <a:pt x="12693" y="5855"/>
                    </a:lnTo>
                    <a:lnTo>
                      <a:pt x="12693" y="5902"/>
                    </a:lnTo>
                    <a:lnTo>
                      <a:pt x="12646" y="5902"/>
                    </a:lnTo>
                    <a:lnTo>
                      <a:pt x="12365" y="6183"/>
                    </a:lnTo>
                    <a:lnTo>
                      <a:pt x="11757" y="6791"/>
                    </a:lnTo>
                    <a:lnTo>
                      <a:pt x="11476" y="7072"/>
                    </a:lnTo>
                    <a:lnTo>
                      <a:pt x="375" y="7072"/>
                    </a:lnTo>
                    <a:lnTo>
                      <a:pt x="282" y="7026"/>
                    </a:lnTo>
                    <a:lnTo>
                      <a:pt x="188" y="6979"/>
                    </a:lnTo>
                    <a:lnTo>
                      <a:pt x="141" y="6979"/>
                    </a:lnTo>
                    <a:lnTo>
                      <a:pt x="47" y="7026"/>
                    </a:lnTo>
                    <a:lnTo>
                      <a:pt x="47" y="7072"/>
                    </a:lnTo>
                    <a:lnTo>
                      <a:pt x="1" y="7166"/>
                    </a:lnTo>
                    <a:lnTo>
                      <a:pt x="47" y="7213"/>
                    </a:lnTo>
                    <a:lnTo>
                      <a:pt x="47" y="7307"/>
                    </a:lnTo>
                    <a:lnTo>
                      <a:pt x="141" y="7353"/>
                    </a:lnTo>
                    <a:lnTo>
                      <a:pt x="188" y="7353"/>
                    </a:lnTo>
                    <a:lnTo>
                      <a:pt x="282" y="7307"/>
                    </a:lnTo>
                    <a:lnTo>
                      <a:pt x="375" y="7260"/>
                    </a:lnTo>
                    <a:lnTo>
                      <a:pt x="11522" y="7260"/>
                    </a:lnTo>
                    <a:lnTo>
                      <a:pt x="11569" y="7213"/>
                    </a:lnTo>
                    <a:lnTo>
                      <a:pt x="11897" y="6932"/>
                    </a:lnTo>
                    <a:lnTo>
                      <a:pt x="12506" y="6323"/>
                    </a:lnTo>
                    <a:lnTo>
                      <a:pt x="12787" y="5995"/>
                    </a:lnTo>
                    <a:lnTo>
                      <a:pt x="12834" y="5948"/>
                    </a:lnTo>
                    <a:lnTo>
                      <a:pt x="12834" y="5855"/>
                    </a:lnTo>
                    <a:lnTo>
                      <a:pt x="12834" y="5761"/>
                    </a:lnTo>
                    <a:lnTo>
                      <a:pt x="12834" y="5574"/>
                    </a:lnTo>
                    <a:lnTo>
                      <a:pt x="12834" y="4731"/>
                    </a:lnTo>
                    <a:lnTo>
                      <a:pt x="12834" y="2998"/>
                    </a:lnTo>
                    <a:lnTo>
                      <a:pt x="12834" y="375"/>
                    </a:lnTo>
                    <a:lnTo>
                      <a:pt x="12834" y="328"/>
                    </a:lnTo>
                    <a:lnTo>
                      <a:pt x="12927" y="281"/>
                    </a:lnTo>
                    <a:lnTo>
                      <a:pt x="12927" y="188"/>
                    </a:lnTo>
                    <a:lnTo>
                      <a:pt x="12927" y="94"/>
                    </a:lnTo>
                    <a:lnTo>
                      <a:pt x="12881" y="47"/>
                    </a:lnTo>
                    <a:lnTo>
                      <a:pt x="1283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 name="Google Shape;1062;p46"/>
            <p:cNvGrpSpPr/>
            <p:nvPr/>
          </p:nvGrpSpPr>
          <p:grpSpPr>
            <a:xfrm>
              <a:off x="2112539" y="-1061417"/>
              <a:ext cx="496972" cy="2501635"/>
              <a:chOff x="8153020" y="-1031841"/>
              <a:chExt cx="496972" cy="2501635"/>
            </a:xfrm>
          </p:grpSpPr>
          <p:sp>
            <p:nvSpPr>
              <p:cNvPr id="1063" name="Google Shape;1063;p46"/>
              <p:cNvSpPr/>
              <p:nvPr/>
            </p:nvSpPr>
            <p:spPr>
              <a:xfrm>
                <a:off x="8327171" y="-1031841"/>
                <a:ext cx="322821" cy="2501635"/>
              </a:xfrm>
              <a:custGeom>
                <a:avLst/>
                <a:gdLst/>
                <a:ahLst/>
                <a:cxnLst/>
                <a:rect l="l" t="t" r="r" b="b"/>
                <a:pathLst>
                  <a:path w="7120" h="55175" extrusionOk="0">
                    <a:moveTo>
                      <a:pt x="6838" y="1"/>
                    </a:moveTo>
                    <a:lnTo>
                      <a:pt x="6792" y="48"/>
                    </a:lnTo>
                    <a:lnTo>
                      <a:pt x="6745" y="94"/>
                    </a:lnTo>
                    <a:lnTo>
                      <a:pt x="6745" y="188"/>
                    </a:lnTo>
                    <a:lnTo>
                      <a:pt x="6792" y="282"/>
                    </a:lnTo>
                    <a:lnTo>
                      <a:pt x="6838" y="329"/>
                    </a:lnTo>
                    <a:lnTo>
                      <a:pt x="6838" y="375"/>
                    </a:lnTo>
                    <a:lnTo>
                      <a:pt x="6838" y="16066"/>
                    </a:lnTo>
                    <a:lnTo>
                      <a:pt x="6838" y="25808"/>
                    </a:lnTo>
                    <a:lnTo>
                      <a:pt x="6838" y="30632"/>
                    </a:lnTo>
                    <a:lnTo>
                      <a:pt x="6838" y="33067"/>
                    </a:lnTo>
                    <a:lnTo>
                      <a:pt x="6838" y="34285"/>
                    </a:lnTo>
                    <a:lnTo>
                      <a:pt x="6838" y="34566"/>
                    </a:lnTo>
                    <a:lnTo>
                      <a:pt x="6838" y="34613"/>
                    </a:lnTo>
                    <a:lnTo>
                      <a:pt x="6792" y="34613"/>
                    </a:lnTo>
                    <a:lnTo>
                      <a:pt x="6698" y="34753"/>
                    </a:lnTo>
                    <a:lnTo>
                      <a:pt x="6230" y="35175"/>
                    </a:lnTo>
                    <a:lnTo>
                      <a:pt x="2998" y="38407"/>
                    </a:lnTo>
                    <a:lnTo>
                      <a:pt x="1359" y="40046"/>
                    </a:lnTo>
                    <a:lnTo>
                      <a:pt x="562" y="40842"/>
                    </a:lnTo>
                    <a:lnTo>
                      <a:pt x="141" y="41264"/>
                    </a:lnTo>
                    <a:lnTo>
                      <a:pt x="94" y="41357"/>
                    </a:lnTo>
                    <a:lnTo>
                      <a:pt x="94" y="41451"/>
                    </a:lnTo>
                    <a:lnTo>
                      <a:pt x="94" y="41591"/>
                    </a:lnTo>
                    <a:lnTo>
                      <a:pt x="94" y="41872"/>
                    </a:lnTo>
                    <a:lnTo>
                      <a:pt x="94" y="54799"/>
                    </a:lnTo>
                    <a:lnTo>
                      <a:pt x="94" y="54846"/>
                    </a:lnTo>
                    <a:lnTo>
                      <a:pt x="0" y="54893"/>
                    </a:lnTo>
                    <a:lnTo>
                      <a:pt x="0" y="54987"/>
                    </a:lnTo>
                    <a:lnTo>
                      <a:pt x="0" y="55080"/>
                    </a:lnTo>
                    <a:lnTo>
                      <a:pt x="47" y="55127"/>
                    </a:lnTo>
                    <a:lnTo>
                      <a:pt x="94" y="55174"/>
                    </a:lnTo>
                    <a:lnTo>
                      <a:pt x="235" y="55174"/>
                    </a:lnTo>
                    <a:lnTo>
                      <a:pt x="281" y="55127"/>
                    </a:lnTo>
                    <a:lnTo>
                      <a:pt x="328" y="55080"/>
                    </a:lnTo>
                    <a:lnTo>
                      <a:pt x="328" y="54987"/>
                    </a:lnTo>
                    <a:lnTo>
                      <a:pt x="328" y="54893"/>
                    </a:lnTo>
                    <a:lnTo>
                      <a:pt x="235" y="54846"/>
                    </a:lnTo>
                    <a:lnTo>
                      <a:pt x="235" y="54799"/>
                    </a:lnTo>
                    <a:lnTo>
                      <a:pt x="235" y="41872"/>
                    </a:lnTo>
                    <a:lnTo>
                      <a:pt x="235" y="41591"/>
                    </a:lnTo>
                    <a:lnTo>
                      <a:pt x="235" y="41451"/>
                    </a:lnTo>
                    <a:lnTo>
                      <a:pt x="235" y="41404"/>
                    </a:lnTo>
                    <a:lnTo>
                      <a:pt x="281" y="41404"/>
                    </a:lnTo>
                    <a:lnTo>
                      <a:pt x="656" y="40983"/>
                    </a:lnTo>
                    <a:lnTo>
                      <a:pt x="1499" y="40186"/>
                    </a:lnTo>
                    <a:lnTo>
                      <a:pt x="3138" y="38547"/>
                    </a:lnTo>
                    <a:lnTo>
                      <a:pt x="6370" y="35269"/>
                    </a:lnTo>
                    <a:lnTo>
                      <a:pt x="6792" y="34847"/>
                    </a:lnTo>
                    <a:lnTo>
                      <a:pt x="6885" y="34753"/>
                    </a:lnTo>
                    <a:lnTo>
                      <a:pt x="6979" y="34707"/>
                    </a:lnTo>
                    <a:lnTo>
                      <a:pt x="7026" y="34660"/>
                    </a:lnTo>
                    <a:lnTo>
                      <a:pt x="7026" y="34613"/>
                    </a:lnTo>
                    <a:lnTo>
                      <a:pt x="7026" y="34285"/>
                    </a:lnTo>
                    <a:lnTo>
                      <a:pt x="7026" y="33067"/>
                    </a:lnTo>
                    <a:lnTo>
                      <a:pt x="7026" y="30632"/>
                    </a:lnTo>
                    <a:lnTo>
                      <a:pt x="7026" y="25808"/>
                    </a:lnTo>
                    <a:lnTo>
                      <a:pt x="7026" y="16066"/>
                    </a:lnTo>
                    <a:lnTo>
                      <a:pt x="7026" y="375"/>
                    </a:lnTo>
                    <a:lnTo>
                      <a:pt x="7026" y="329"/>
                    </a:lnTo>
                    <a:lnTo>
                      <a:pt x="7073" y="282"/>
                    </a:lnTo>
                    <a:lnTo>
                      <a:pt x="7119" y="188"/>
                    </a:lnTo>
                    <a:lnTo>
                      <a:pt x="7073"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6"/>
              <p:cNvSpPr/>
              <p:nvPr/>
            </p:nvSpPr>
            <p:spPr>
              <a:xfrm>
                <a:off x="8233725" y="-1031841"/>
                <a:ext cx="322821" cy="2501635"/>
              </a:xfrm>
              <a:custGeom>
                <a:avLst/>
                <a:gdLst/>
                <a:ahLst/>
                <a:cxnLst/>
                <a:rect l="l" t="t" r="r" b="b"/>
                <a:pathLst>
                  <a:path w="7120" h="55175" extrusionOk="0">
                    <a:moveTo>
                      <a:pt x="6839" y="1"/>
                    </a:moveTo>
                    <a:lnTo>
                      <a:pt x="6792" y="48"/>
                    </a:lnTo>
                    <a:lnTo>
                      <a:pt x="6745" y="94"/>
                    </a:lnTo>
                    <a:lnTo>
                      <a:pt x="6745" y="188"/>
                    </a:lnTo>
                    <a:lnTo>
                      <a:pt x="6792" y="282"/>
                    </a:lnTo>
                    <a:lnTo>
                      <a:pt x="6839" y="329"/>
                    </a:lnTo>
                    <a:lnTo>
                      <a:pt x="6839" y="375"/>
                    </a:lnTo>
                    <a:lnTo>
                      <a:pt x="6839" y="15738"/>
                    </a:lnTo>
                    <a:lnTo>
                      <a:pt x="6839" y="25246"/>
                    </a:lnTo>
                    <a:lnTo>
                      <a:pt x="6839" y="29976"/>
                    </a:lnTo>
                    <a:lnTo>
                      <a:pt x="6839" y="32365"/>
                    </a:lnTo>
                    <a:lnTo>
                      <a:pt x="6839" y="33582"/>
                    </a:lnTo>
                    <a:lnTo>
                      <a:pt x="6839" y="33723"/>
                    </a:lnTo>
                    <a:lnTo>
                      <a:pt x="6839" y="33770"/>
                    </a:lnTo>
                    <a:lnTo>
                      <a:pt x="6839" y="33817"/>
                    </a:lnTo>
                    <a:lnTo>
                      <a:pt x="6651" y="34004"/>
                    </a:lnTo>
                    <a:lnTo>
                      <a:pt x="6230" y="34426"/>
                    </a:lnTo>
                    <a:lnTo>
                      <a:pt x="2998" y="37704"/>
                    </a:lnTo>
                    <a:lnTo>
                      <a:pt x="1359" y="39296"/>
                    </a:lnTo>
                    <a:lnTo>
                      <a:pt x="563" y="40140"/>
                    </a:lnTo>
                    <a:lnTo>
                      <a:pt x="141" y="40561"/>
                    </a:lnTo>
                    <a:lnTo>
                      <a:pt x="94" y="40561"/>
                    </a:lnTo>
                    <a:lnTo>
                      <a:pt x="94" y="40608"/>
                    </a:lnTo>
                    <a:lnTo>
                      <a:pt x="94" y="40702"/>
                    </a:lnTo>
                    <a:lnTo>
                      <a:pt x="94" y="40842"/>
                    </a:lnTo>
                    <a:lnTo>
                      <a:pt x="94" y="41170"/>
                    </a:lnTo>
                    <a:lnTo>
                      <a:pt x="94" y="54799"/>
                    </a:lnTo>
                    <a:lnTo>
                      <a:pt x="94" y="54846"/>
                    </a:lnTo>
                    <a:lnTo>
                      <a:pt x="1" y="54893"/>
                    </a:lnTo>
                    <a:lnTo>
                      <a:pt x="1" y="54987"/>
                    </a:lnTo>
                    <a:lnTo>
                      <a:pt x="1" y="55080"/>
                    </a:lnTo>
                    <a:lnTo>
                      <a:pt x="47" y="55127"/>
                    </a:lnTo>
                    <a:lnTo>
                      <a:pt x="94" y="55174"/>
                    </a:lnTo>
                    <a:lnTo>
                      <a:pt x="235" y="55174"/>
                    </a:lnTo>
                    <a:lnTo>
                      <a:pt x="282" y="55127"/>
                    </a:lnTo>
                    <a:lnTo>
                      <a:pt x="328" y="55080"/>
                    </a:lnTo>
                    <a:lnTo>
                      <a:pt x="328" y="54987"/>
                    </a:lnTo>
                    <a:lnTo>
                      <a:pt x="328" y="54893"/>
                    </a:lnTo>
                    <a:lnTo>
                      <a:pt x="235" y="54846"/>
                    </a:lnTo>
                    <a:lnTo>
                      <a:pt x="235" y="54799"/>
                    </a:lnTo>
                    <a:lnTo>
                      <a:pt x="235" y="41170"/>
                    </a:lnTo>
                    <a:lnTo>
                      <a:pt x="235" y="40842"/>
                    </a:lnTo>
                    <a:lnTo>
                      <a:pt x="235" y="40702"/>
                    </a:lnTo>
                    <a:lnTo>
                      <a:pt x="235" y="40655"/>
                    </a:lnTo>
                    <a:lnTo>
                      <a:pt x="282" y="40655"/>
                    </a:lnTo>
                    <a:lnTo>
                      <a:pt x="656" y="40233"/>
                    </a:lnTo>
                    <a:lnTo>
                      <a:pt x="1452" y="39437"/>
                    </a:lnTo>
                    <a:lnTo>
                      <a:pt x="3092" y="37798"/>
                    </a:lnTo>
                    <a:lnTo>
                      <a:pt x="6370" y="34566"/>
                    </a:lnTo>
                    <a:lnTo>
                      <a:pt x="6792" y="34144"/>
                    </a:lnTo>
                    <a:lnTo>
                      <a:pt x="7026" y="33910"/>
                    </a:lnTo>
                    <a:lnTo>
                      <a:pt x="7026" y="33863"/>
                    </a:lnTo>
                    <a:lnTo>
                      <a:pt x="7026" y="33817"/>
                    </a:lnTo>
                    <a:lnTo>
                      <a:pt x="7026" y="33723"/>
                    </a:lnTo>
                    <a:lnTo>
                      <a:pt x="7026" y="33582"/>
                    </a:lnTo>
                    <a:lnTo>
                      <a:pt x="7026" y="32365"/>
                    </a:lnTo>
                    <a:lnTo>
                      <a:pt x="7026" y="29976"/>
                    </a:lnTo>
                    <a:lnTo>
                      <a:pt x="7026" y="25246"/>
                    </a:lnTo>
                    <a:lnTo>
                      <a:pt x="7026" y="15738"/>
                    </a:lnTo>
                    <a:lnTo>
                      <a:pt x="7026" y="375"/>
                    </a:lnTo>
                    <a:lnTo>
                      <a:pt x="7026" y="329"/>
                    </a:lnTo>
                    <a:lnTo>
                      <a:pt x="7073" y="282"/>
                    </a:lnTo>
                    <a:lnTo>
                      <a:pt x="7120" y="188"/>
                    </a:lnTo>
                    <a:lnTo>
                      <a:pt x="7120"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6"/>
              <p:cNvSpPr/>
              <p:nvPr/>
            </p:nvSpPr>
            <p:spPr>
              <a:xfrm>
                <a:off x="8153020" y="-1031841"/>
                <a:ext cx="322821" cy="2501635"/>
              </a:xfrm>
              <a:custGeom>
                <a:avLst/>
                <a:gdLst/>
                <a:ahLst/>
                <a:cxnLst/>
                <a:rect l="l" t="t" r="r" b="b"/>
                <a:pathLst>
                  <a:path w="7120" h="55175" extrusionOk="0">
                    <a:moveTo>
                      <a:pt x="6886" y="1"/>
                    </a:moveTo>
                    <a:lnTo>
                      <a:pt x="6792" y="48"/>
                    </a:lnTo>
                    <a:lnTo>
                      <a:pt x="6792" y="94"/>
                    </a:lnTo>
                    <a:lnTo>
                      <a:pt x="6745" y="188"/>
                    </a:lnTo>
                    <a:lnTo>
                      <a:pt x="6792" y="282"/>
                    </a:lnTo>
                    <a:lnTo>
                      <a:pt x="6839" y="329"/>
                    </a:lnTo>
                    <a:lnTo>
                      <a:pt x="6839" y="375"/>
                    </a:lnTo>
                    <a:lnTo>
                      <a:pt x="6839" y="15363"/>
                    </a:lnTo>
                    <a:lnTo>
                      <a:pt x="6839" y="24684"/>
                    </a:lnTo>
                    <a:lnTo>
                      <a:pt x="6839" y="29367"/>
                    </a:lnTo>
                    <a:lnTo>
                      <a:pt x="6839" y="31709"/>
                    </a:lnTo>
                    <a:lnTo>
                      <a:pt x="6839" y="32880"/>
                    </a:lnTo>
                    <a:lnTo>
                      <a:pt x="6839" y="33020"/>
                    </a:lnTo>
                    <a:lnTo>
                      <a:pt x="6839" y="33067"/>
                    </a:lnTo>
                    <a:lnTo>
                      <a:pt x="6839" y="33114"/>
                    </a:lnTo>
                    <a:lnTo>
                      <a:pt x="6652" y="33301"/>
                    </a:lnTo>
                    <a:lnTo>
                      <a:pt x="6230" y="33723"/>
                    </a:lnTo>
                    <a:lnTo>
                      <a:pt x="2951" y="36955"/>
                    </a:lnTo>
                    <a:lnTo>
                      <a:pt x="1359" y="38594"/>
                    </a:lnTo>
                    <a:lnTo>
                      <a:pt x="516" y="39390"/>
                    </a:lnTo>
                    <a:lnTo>
                      <a:pt x="94" y="39812"/>
                    </a:lnTo>
                    <a:lnTo>
                      <a:pt x="94" y="39859"/>
                    </a:lnTo>
                    <a:lnTo>
                      <a:pt x="94" y="39905"/>
                    </a:lnTo>
                    <a:lnTo>
                      <a:pt x="94" y="39999"/>
                    </a:lnTo>
                    <a:lnTo>
                      <a:pt x="94" y="40140"/>
                    </a:lnTo>
                    <a:lnTo>
                      <a:pt x="94" y="40421"/>
                    </a:lnTo>
                    <a:lnTo>
                      <a:pt x="94" y="54799"/>
                    </a:lnTo>
                    <a:lnTo>
                      <a:pt x="94" y="54846"/>
                    </a:lnTo>
                    <a:lnTo>
                      <a:pt x="1" y="54893"/>
                    </a:lnTo>
                    <a:lnTo>
                      <a:pt x="1" y="54987"/>
                    </a:lnTo>
                    <a:lnTo>
                      <a:pt x="1" y="55080"/>
                    </a:lnTo>
                    <a:lnTo>
                      <a:pt x="48" y="55127"/>
                    </a:lnTo>
                    <a:lnTo>
                      <a:pt x="94" y="55174"/>
                    </a:lnTo>
                    <a:lnTo>
                      <a:pt x="235" y="55174"/>
                    </a:lnTo>
                    <a:lnTo>
                      <a:pt x="282" y="55127"/>
                    </a:lnTo>
                    <a:lnTo>
                      <a:pt x="329" y="55080"/>
                    </a:lnTo>
                    <a:lnTo>
                      <a:pt x="329" y="54987"/>
                    </a:lnTo>
                    <a:lnTo>
                      <a:pt x="329" y="54893"/>
                    </a:lnTo>
                    <a:lnTo>
                      <a:pt x="235" y="54846"/>
                    </a:lnTo>
                    <a:lnTo>
                      <a:pt x="235" y="54799"/>
                    </a:lnTo>
                    <a:lnTo>
                      <a:pt x="235" y="40421"/>
                    </a:lnTo>
                    <a:lnTo>
                      <a:pt x="235" y="40140"/>
                    </a:lnTo>
                    <a:lnTo>
                      <a:pt x="235" y="39999"/>
                    </a:lnTo>
                    <a:lnTo>
                      <a:pt x="235" y="39952"/>
                    </a:lnTo>
                    <a:lnTo>
                      <a:pt x="235" y="39905"/>
                    </a:lnTo>
                    <a:lnTo>
                      <a:pt x="282" y="39905"/>
                    </a:lnTo>
                    <a:lnTo>
                      <a:pt x="656" y="39531"/>
                    </a:lnTo>
                    <a:lnTo>
                      <a:pt x="1453" y="38688"/>
                    </a:lnTo>
                    <a:lnTo>
                      <a:pt x="3092" y="37095"/>
                    </a:lnTo>
                    <a:lnTo>
                      <a:pt x="6324" y="33817"/>
                    </a:lnTo>
                    <a:lnTo>
                      <a:pt x="6745" y="33395"/>
                    </a:lnTo>
                    <a:lnTo>
                      <a:pt x="6979" y="33208"/>
                    </a:lnTo>
                    <a:lnTo>
                      <a:pt x="6979" y="33161"/>
                    </a:lnTo>
                    <a:lnTo>
                      <a:pt x="7026" y="33161"/>
                    </a:lnTo>
                    <a:lnTo>
                      <a:pt x="7026" y="33114"/>
                    </a:lnTo>
                    <a:lnTo>
                      <a:pt x="7026" y="33020"/>
                    </a:lnTo>
                    <a:lnTo>
                      <a:pt x="7026" y="32880"/>
                    </a:lnTo>
                    <a:lnTo>
                      <a:pt x="7026" y="31709"/>
                    </a:lnTo>
                    <a:lnTo>
                      <a:pt x="7026" y="29367"/>
                    </a:lnTo>
                    <a:lnTo>
                      <a:pt x="7026" y="24684"/>
                    </a:lnTo>
                    <a:lnTo>
                      <a:pt x="7026" y="15363"/>
                    </a:lnTo>
                    <a:lnTo>
                      <a:pt x="7026" y="375"/>
                    </a:lnTo>
                    <a:lnTo>
                      <a:pt x="7026" y="329"/>
                    </a:lnTo>
                    <a:lnTo>
                      <a:pt x="7073" y="282"/>
                    </a:lnTo>
                    <a:lnTo>
                      <a:pt x="7120" y="188"/>
                    </a:lnTo>
                    <a:lnTo>
                      <a:pt x="7120" y="94"/>
                    </a:lnTo>
                    <a:lnTo>
                      <a:pt x="7073" y="48"/>
                    </a:lnTo>
                    <a:lnTo>
                      <a:pt x="7026"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 name="Google Shape;1066;p46"/>
            <p:cNvGrpSpPr/>
            <p:nvPr/>
          </p:nvGrpSpPr>
          <p:grpSpPr>
            <a:xfrm>
              <a:off x="1409633" y="-1061417"/>
              <a:ext cx="496972" cy="2501635"/>
              <a:chOff x="7450114" y="-1031841"/>
              <a:chExt cx="496972" cy="2501635"/>
            </a:xfrm>
          </p:grpSpPr>
          <p:sp>
            <p:nvSpPr>
              <p:cNvPr id="1067" name="Google Shape;1067;p46"/>
              <p:cNvSpPr/>
              <p:nvPr/>
            </p:nvSpPr>
            <p:spPr>
              <a:xfrm>
                <a:off x="7450114" y="-1031841"/>
                <a:ext cx="322821" cy="2501635"/>
              </a:xfrm>
              <a:custGeom>
                <a:avLst/>
                <a:gdLst/>
                <a:ahLst/>
                <a:cxnLst/>
                <a:rect l="l" t="t" r="r" b="b"/>
                <a:pathLst>
                  <a:path w="7120" h="55175" extrusionOk="0">
                    <a:moveTo>
                      <a:pt x="94" y="1"/>
                    </a:moveTo>
                    <a:lnTo>
                      <a:pt x="48" y="48"/>
                    </a:lnTo>
                    <a:lnTo>
                      <a:pt x="1" y="94"/>
                    </a:lnTo>
                    <a:lnTo>
                      <a:pt x="1" y="188"/>
                    </a:lnTo>
                    <a:lnTo>
                      <a:pt x="1" y="282"/>
                    </a:lnTo>
                    <a:lnTo>
                      <a:pt x="94" y="329"/>
                    </a:lnTo>
                    <a:lnTo>
                      <a:pt x="94" y="375"/>
                    </a:lnTo>
                    <a:lnTo>
                      <a:pt x="94" y="33817"/>
                    </a:lnTo>
                    <a:lnTo>
                      <a:pt x="94" y="34472"/>
                    </a:lnTo>
                    <a:lnTo>
                      <a:pt x="94" y="34660"/>
                    </a:lnTo>
                    <a:lnTo>
                      <a:pt x="141" y="34707"/>
                    </a:lnTo>
                    <a:lnTo>
                      <a:pt x="188" y="34800"/>
                    </a:lnTo>
                    <a:lnTo>
                      <a:pt x="422" y="34988"/>
                    </a:lnTo>
                    <a:lnTo>
                      <a:pt x="1312" y="35877"/>
                    </a:lnTo>
                    <a:lnTo>
                      <a:pt x="3045" y="37610"/>
                    </a:lnTo>
                    <a:lnTo>
                      <a:pt x="6558" y="41123"/>
                    </a:lnTo>
                    <a:lnTo>
                      <a:pt x="6745" y="41310"/>
                    </a:lnTo>
                    <a:lnTo>
                      <a:pt x="6839" y="41404"/>
                    </a:lnTo>
                    <a:lnTo>
                      <a:pt x="6839" y="41451"/>
                    </a:lnTo>
                    <a:lnTo>
                      <a:pt x="6839" y="41545"/>
                    </a:lnTo>
                    <a:lnTo>
                      <a:pt x="6839" y="42107"/>
                    </a:lnTo>
                    <a:lnTo>
                      <a:pt x="6839" y="43278"/>
                    </a:lnTo>
                    <a:lnTo>
                      <a:pt x="6839" y="45666"/>
                    </a:lnTo>
                    <a:lnTo>
                      <a:pt x="6839" y="50350"/>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50350"/>
                    </a:lnTo>
                    <a:lnTo>
                      <a:pt x="7026" y="45666"/>
                    </a:lnTo>
                    <a:lnTo>
                      <a:pt x="7026" y="43278"/>
                    </a:lnTo>
                    <a:lnTo>
                      <a:pt x="7026" y="42107"/>
                    </a:lnTo>
                    <a:lnTo>
                      <a:pt x="7026" y="41545"/>
                    </a:lnTo>
                    <a:lnTo>
                      <a:pt x="7026" y="41451"/>
                    </a:lnTo>
                    <a:lnTo>
                      <a:pt x="7026" y="41357"/>
                    </a:lnTo>
                    <a:lnTo>
                      <a:pt x="6886" y="41217"/>
                    </a:lnTo>
                    <a:lnTo>
                      <a:pt x="6652" y="40983"/>
                    </a:lnTo>
                    <a:lnTo>
                      <a:pt x="3186" y="37517"/>
                    </a:lnTo>
                    <a:lnTo>
                      <a:pt x="1406" y="35737"/>
                    </a:lnTo>
                    <a:lnTo>
                      <a:pt x="563" y="34894"/>
                    </a:lnTo>
                    <a:lnTo>
                      <a:pt x="329" y="34660"/>
                    </a:lnTo>
                    <a:lnTo>
                      <a:pt x="282" y="34613"/>
                    </a:lnTo>
                    <a:lnTo>
                      <a:pt x="235" y="34566"/>
                    </a:lnTo>
                    <a:lnTo>
                      <a:pt x="235" y="34472"/>
                    </a:lnTo>
                    <a:lnTo>
                      <a:pt x="235" y="33817"/>
                    </a:lnTo>
                    <a:lnTo>
                      <a:pt x="235" y="375"/>
                    </a:lnTo>
                    <a:lnTo>
                      <a:pt x="235" y="329"/>
                    </a:lnTo>
                    <a:lnTo>
                      <a:pt x="329" y="282"/>
                    </a:lnTo>
                    <a:lnTo>
                      <a:pt x="329" y="188"/>
                    </a:lnTo>
                    <a:lnTo>
                      <a:pt x="329" y="94"/>
                    </a:lnTo>
                    <a:lnTo>
                      <a:pt x="282" y="48"/>
                    </a:lnTo>
                    <a:lnTo>
                      <a:pt x="235"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6"/>
              <p:cNvSpPr/>
              <p:nvPr/>
            </p:nvSpPr>
            <p:spPr>
              <a:xfrm>
                <a:off x="7543559" y="-1031841"/>
                <a:ext cx="322821" cy="2501635"/>
              </a:xfrm>
              <a:custGeom>
                <a:avLst/>
                <a:gdLst/>
                <a:ahLst/>
                <a:cxnLst/>
                <a:rect l="l" t="t" r="r" b="b"/>
                <a:pathLst>
                  <a:path w="7120" h="55175" extrusionOk="0">
                    <a:moveTo>
                      <a:pt x="94" y="1"/>
                    </a:moveTo>
                    <a:lnTo>
                      <a:pt x="47" y="48"/>
                    </a:lnTo>
                    <a:lnTo>
                      <a:pt x="1" y="94"/>
                    </a:lnTo>
                    <a:lnTo>
                      <a:pt x="1" y="188"/>
                    </a:lnTo>
                    <a:lnTo>
                      <a:pt x="1" y="282"/>
                    </a:lnTo>
                    <a:lnTo>
                      <a:pt x="94" y="329"/>
                    </a:lnTo>
                    <a:lnTo>
                      <a:pt x="94" y="375"/>
                    </a:lnTo>
                    <a:lnTo>
                      <a:pt x="94" y="33067"/>
                    </a:lnTo>
                    <a:lnTo>
                      <a:pt x="94" y="33676"/>
                    </a:lnTo>
                    <a:lnTo>
                      <a:pt x="94" y="33863"/>
                    </a:lnTo>
                    <a:lnTo>
                      <a:pt x="94" y="33910"/>
                    </a:lnTo>
                    <a:lnTo>
                      <a:pt x="141" y="33957"/>
                    </a:lnTo>
                    <a:lnTo>
                      <a:pt x="188" y="34004"/>
                    </a:lnTo>
                    <a:lnTo>
                      <a:pt x="422" y="34238"/>
                    </a:lnTo>
                    <a:lnTo>
                      <a:pt x="1265" y="35081"/>
                    </a:lnTo>
                    <a:lnTo>
                      <a:pt x="3045" y="36861"/>
                    </a:lnTo>
                    <a:lnTo>
                      <a:pt x="6511" y="40327"/>
                    </a:lnTo>
                    <a:lnTo>
                      <a:pt x="6745" y="40561"/>
                    </a:lnTo>
                    <a:lnTo>
                      <a:pt x="6839" y="40655"/>
                    </a:lnTo>
                    <a:lnTo>
                      <a:pt x="6839" y="40702"/>
                    </a:lnTo>
                    <a:lnTo>
                      <a:pt x="6839" y="40748"/>
                    </a:lnTo>
                    <a:lnTo>
                      <a:pt x="6839" y="41357"/>
                    </a:lnTo>
                    <a:lnTo>
                      <a:pt x="6839" y="42622"/>
                    </a:lnTo>
                    <a:lnTo>
                      <a:pt x="6839" y="45057"/>
                    </a:lnTo>
                    <a:lnTo>
                      <a:pt x="6839" y="49975"/>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49975"/>
                    </a:lnTo>
                    <a:lnTo>
                      <a:pt x="7026" y="45057"/>
                    </a:lnTo>
                    <a:lnTo>
                      <a:pt x="7026" y="42622"/>
                    </a:lnTo>
                    <a:lnTo>
                      <a:pt x="7026" y="41357"/>
                    </a:lnTo>
                    <a:lnTo>
                      <a:pt x="7026" y="40748"/>
                    </a:lnTo>
                    <a:lnTo>
                      <a:pt x="7026" y="40702"/>
                    </a:lnTo>
                    <a:lnTo>
                      <a:pt x="7026" y="40608"/>
                    </a:lnTo>
                    <a:lnTo>
                      <a:pt x="6979" y="40561"/>
                    </a:lnTo>
                    <a:lnTo>
                      <a:pt x="6886" y="40421"/>
                    </a:lnTo>
                    <a:lnTo>
                      <a:pt x="6651" y="40233"/>
                    </a:lnTo>
                    <a:lnTo>
                      <a:pt x="3139" y="36720"/>
                    </a:lnTo>
                    <a:lnTo>
                      <a:pt x="1406" y="34988"/>
                    </a:lnTo>
                    <a:lnTo>
                      <a:pt x="516" y="34098"/>
                    </a:lnTo>
                    <a:lnTo>
                      <a:pt x="282" y="33863"/>
                    </a:lnTo>
                    <a:lnTo>
                      <a:pt x="282" y="33817"/>
                    </a:lnTo>
                    <a:lnTo>
                      <a:pt x="235" y="33817"/>
                    </a:lnTo>
                    <a:lnTo>
                      <a:pt x="235" y="33676"/>
                    </a:lnTo>
                    <a:lnTo>
                      <a:pt x="235" y="33067"/>
                    </a:lnTo>
                    <a:lnTo>
                      <a:pt x="235" y="375"/>
                    </a:lnTo>
                    <a:lnTo>
                      <a:pt x="235" y="329"/>
                    </a:lnTo>
                    <a:lnTo>
                      <a:pt x="328" y="282"/>
                    </a:lnTo>
                    <a:lnTo>
                      <a:pt x="328" y="188"/>
                    </a:lnTo>
                    <a:lnTo>
                      <a:pt x="328" y="94"/>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6"/>
              <p:cNvSpPr/>
              <p:nvPr/>
            </p:nvSpPr>
            <p:spPr>
              <a:xfrm>
                <a:off x="7622134" y="-1031841"/>
                <a:ext cx="324952" cy="2501635"/>
              </a:xfrm>
              <a:custGeom>
                <a:avLst/>
                <a:gdLst/>
                <a:ahLst/>
                <a:cxnLst/>
                <a:rect l="l" t="t" r="r" b="b"/>
                <a:pathLst>
                  <a:path w="7167" h="55175" extrusionOk="0">
                    <a:moveTo>
                      <a:pt x="141" y="1"/>
                    </a:moveTo>
                    <a:lnTo>
                      <a:pt x="94" y="48"/>
                    </a:lnTo>
                    <a:lnTo>
                      <a:pt x="47" y="94"/>
                    </a:lnTo>
                    <a:lnTo>
                      <a:pt x="1" y="188"/>
                    </a:lnTo>
                    <a:lnTo>
                      <a:pt x="47" y="282"/>
                    </a:lnTo>
                    <a:lnTo>
                      <a:pt x="141" y="329"/>
                    </a:lnTo>
                    <a:lnTo>
                      <a:pt x="94" y="375"/>
                    </a:lnTo>
                    <a:lnTo>
                      <a:pt x="94" y="32271"/>
                    </a:lnTo>
                    <a:lnTo>
                      <a:pt x="94" y="32880"/>
                    </a:lnTo>
                    <a:lnTo>
                      <a:pt x="94" y="33067"/>
                    </a:lnTo>
                    <a:lnTo>
                      <a:pt x="94" y="33114"/>
                    </a:lnTo>
                    <a:lnTo>
                      <a:pt x="94" y="33161"/>
                    </a:lnTo>
                    <a:lnTo>
                      <a:pt x="141" y="33161"/>
                    </a:lnTo>
                    <a:lnTo>
                      <a:pt x="188" y="33255"/>
                    </a:lnTo>
                    <a:lnTo>
                      <a:pt x="422" y="33442"/>
                    </a:lnTo>
                    <a:lnTo>
                      <a:pt x="1312" y="34332"/>
                    </a:lnTo>
                    <a:lnTo>
                      <a:pt x="3045" y="36065"/>
                    </a:lnTo>
                    <a:lnTo>
                      <a:pt x="6558" y="39578"/>
                    </a:lnTo>
                    <a:lnTo>
                      <a:pt x="6792" y="39812"/>
                    </a:lnTo>
                    <a:lnTo>
                      <a:pt x="6886" y="39905"/>
                    </a:lnTo>
                    <a:lnTo>
                      <a:pt x="6886" y="39952"/>
                    </a:lnTo>
                    <a:lnTo>
                      <a:pt x="6886" y="39999"/>
                    </a:lnTo>
                    <a:lnTo>
                      <a:pt x="6886" y="40655"/>
                    </a:lnTo>
                    <a:lnTo>
                      <a:pt x="6886" y="41919"/>
                    </a:lnTo>
                    <a:lnTo>
                      <a:pt x="6886" y="44495"/>
                    </a:lnTo>
                    <a:lnTo>
                      <a:pt x="6886" y="49600"/>
                    </a:lnTo>
                    <a:lnTo>
                      <a:pt x="6886" y="54799"/>
                    </a:lnTo>
                    <a:lnTo>
                      <a:pt x="6886" y="54846"/>
                    </a:lnTo>
                    <a:lnTo>
                      <a:pt x="6839" y="54893"/>
                    </a:lnTo>
                    <a:lnTo>
                      <a:pt x="6792" y="54987"/>
                    </a:lnTo>
                    <a:lnTo>
                      <a:pt x="6792" y="55080"/>
                    </a:lnTo>
                    <a:lnTo>
                      <a:pt x="6839" y="55127"/>
                    </a:lnTo>
                    <a:lnTo>
                      <a:pt x="6886" y="55174"/>
                    </a:lnTo>
                    <a:lnTo>
                      <a:pt x="7026" y="55174"/>
                    </a:lnTo>
                    <a:lnTo>
                      <a:pt x="7073" y="55127"/>
                    </a:lnTo>
                    <a:lnTo>
                      <a:pt x="7120" y="55080"/>
                    </a:lnTo>
                    <a:lnTo>
                      <a:pt x="7167" y="54987"/>
                    </a:lnTo>
                    <a:lnTo>
                      <a:pt x="7120" y="54893"/>
                    </a:lnTo>
                    <a:lnTo>
                      <a:pt x="7026" y="54846"/>
                    </a:lnTo>
                    <a:lnTo>
                      <a:pt x="7073" y="54799"/>
                    </a:lnTo>
                    <a:lnTo>
                      <a:pt x="7073" y="49600"/>
                    </a:lnTo>
                    <a:lnTo>
                      <a:pt x="7073" y="44495"/>
                    </a:lnTo>
                    <a:lnTo>
                      <a:pt x="7073" y="41919"/>
                    </a:lnTo>
                    <a:lnTo>
                      <a:pt x="7073" y="40655"/>
                    </a:lnTo>
                    <a:lnTo>
                      <a:pt x="7073" y="39999"/>
                    </a:lnTo>
                    <a:lnTo>
                      <a:pt x="7073" y="39952"/>
                    </a:lnTo>
                    <a:lnTo>
                      <a:pt x="7073" y="39859"/>
                    </a:lnTo>
                    <a:lnTo>
                      <a:pt x="7026" y="39812"/>
                    </a:lnTo>
                    <a:lnTo>
                      <a:pt x="6886" y="39671"/>
                    </a:lnTo>
                    <a:lnTo>
                      <a:pt x="6651" y="39484"/>
                    </a:lnTo>
                    <a:lnTo>
                      <a:pt x="3185" y="35971"/>
                    </a:lnTo>
                    <a:lnTo>
                      <a:pt x="1406" y="34191"/>
                    </a:lnTo>
                    <a:lnTo>
                      <a:pt x="563" y="33348"/>
                    </a:lnTo>
                    <a:lnTo>
                      <a:pt x="328" y="33114"/>
                    </a:lnTo>
                    <a:lnTo>
                      <a:pt x="282" y="33067"/>
                    </a:lnTo>
                    <a:lnTo>
                      <a:pt x="282" y="32880"/>
                    </a:lnTo>
                    <a:lnTo>
                      <a:pt x="282" y="32271"/>
                    </a:lnTo>
                    <a:lnTo>
                      <a:pt x="282" y="375"/>
                    </a:lnTo>
                    <a:lnTo>
                      <a:pt x="282" y="329"/>
                    </a:lnTo>
                    <a:lnTo>
                      <a:pt x="375" y="282"/>
                    </a:lnTo>
                    <a:lnTo>
                      <a:pt x="375" y="188"/>
                    </a:lnTo>
                    <a:lnTo>
                      <a:pt x="375" y="94"/>
                    </a:lnTo>
                    <a:lnTo>
                      <a:pt x="328" y="48"/>
                    </a:lnTo>
                    <a:lnTo>
                      <a:pt x="28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 name="Google Shape;1070;p46"/>
            <p:cNvGrpSpPr/>
            <p:nvPr/>
          </p:nvGrpSpPr>
          <p:grpSpPr>
            <a:xfrm>
              <a:off x="-193164" y="4525628"/>
              <a:ext cx="1705283" cy="671077"/>
              <a:chOff x="5500675" y="4848304"/>
              <a:chExt cx="1705283" cy="671077"/>
            </a:xfrm>
          </p:grpSpPr>
          <p:sp>
            <p:nvSpPr>
              <p:cNvPr id="1071" name="Google Shape;1071;p46"/>
              <p:cNvSpPr/>
              <p:nvPr/>
            </p:nvSpPr>
            <p:spPr>
              <a:xfrm>
                <a:off x="5500675" y="4848304"/>
                <a:ext cx="1703152" cy="577677"/>
              </a:xfrm>
              <a:custGeom>
                <a:avLst/>
                <a:gdLst/>
                <a:ahLst/>
                <a:cxnLst/>
                <a:rect l="l" t="t" r="r" b="b"/>
                <a:pathLst>
                  <a:path w="37564" h="12741" extrusionOk="0">
                    <a:moveTo>
                      <a:pt x="37330" y="1"/>
                    </a:moveTo>
                    <a:lnTo>
                      <a:pt x="37236" y="48"/>
                    </a:lnTo>
                    <a:lnTo>
                      <a:pt x="37189" y="141"/>
                    </a:lnTo>
                    <a:lnTo>
                      <a:pt x="37189" y="235"/>
                    </a:lnTo>
                    <a:lnTo>
                      <a:pt x="28196" y="9227"/>
                    </a:lnTo>
                    <a:lnTo>
                      <a:pt x="27634" y="9790"/>
                    </a:lnTo>
                    <a:lnTo>
                      <a:pt x="27588" y="9883"/>
                    </a:lnTo>
                    <a:lnTo>
                      <a:pt x="2717" y="9883"/>
                    </a:lnTo>
                    <a:lnTo>
                      <a:pt x="2624" y="10024"/>
                    </a:lnTo>
                    <a:lnTo>
                      <a:pt x="2483" y="10164"/>
                    </a:lnTo>
                    <a:lnTo>
                      <a:pt x="2155" y="10492"/>
                    </a:lnTo>
                    <a:lnTo>
                      <a:pt x="1546" y="11101"/>
                    </a:lnTo>
                    <a:lnTo>
                      <a:pt x="563" y="12084"/>
                    </a:lnTo>
                    <a:lnTo>
                      <a:pt x="235" y="12412"/>
                    </a:lnTo>
                    <a:lnTo>
                      <a:pt x="141" y="12412"/>
                    </a:lnTo>
                    <a:lnTo>
                      <a:pt x="48" y="12459"/>
                    </a:lnTo>
                    <a:lnTo>
                      <a:pt x="1" y="12506"/>
                    </a:lnTo>
                    <a:lnTo>
                      <a:pt x="1" y="12600"/>
                    </a:lnTo>
                    <a:lnTo>
                      <a:pt x="1" y="12647"/>
                    </a:lnTo>
                    <a:lnTo>
                      <a:pt x="48" y="12693"/>
                    </a:lnTo>
                    <a:lnTo>
                      <a:pt x="95" y="12740"/>
                    </a:lnTo>
                    <a:lnTo>
                      <a:pt x="235" y="12740"/>
                    </a:lnTo>
                    <a:lnTo>
                      <a:pt x="282" y="12693"/>
                    </a:lnTo>
                    <a:lnTo>
                      <a:pt x="329" y="12600"/>
                    </a:lnTo>
                    <a:lnTo>
                      <a:pt x="329" y="12506"/>
                    </a:lnTo>
                    <a:lnTo>
                      <a:pt x="376" y="12506"/>
                    </a:lnTo>
                    <a:lnTo>
                      <a:pt x="703" y="12178"/>
                    </a:lnTo>
                    <a:lnTo>
                      <a:pt x="1640" y="11241"/>
                    </a:lnTo>
                    <a:lnTo>
                      <a:pt x="2296" y="10586"/>
                    </a:lnTo>
                    <a:lnTo>
                      <a:pt x="2577" y="10305"/>
                    </a:lnTo>
                    <a:lnTo>
                      <a:pt x="2764" y="10117"/>
                    </a:lnTo>
                    <a:lnTo>
                      <a:pt x="2811" y="10071"/>
                    </a:lnTo>
                    <a:lnTo>
                      <a:pt x="27634" y="10071"/>
                    </a:lnTo>
                    <a:lnTo>
                      <a:pt x="27681" y="10024"/>
                    </a:lnTo>
                    <a:lnTo>
                      <a:pt x="27775" y="9930"/>
                    </a:lnTo>
                    <a:lnTo>
                      <a:pt x="28337" y="9368"/>
                    </a:lnTo>
                    <a:lnTo>
                      <a:pt x="37330" y="375"/>
                    </a:lnTo>
                    <a:lnTo>
                      <a:pt x="37423" y="375"/>
                    </a:lnTo>
                    <a:lnTo>
                      <a:pt x="37517" y="329"/>
                    </a:lnTo>
                    <a:lnTo>
                      <a:pt x="37564" y="235"/>
                    </a:lnTo>
                    <a:lnTo>
                      <a:pt x="37564" y="188"/>
                    </a:lnTo>
                    <a:lnTo>
                      <a:pt x="37564" y="141"/>
                    </a:lnTo>
                    <a:lnTo>
                      <a:pt x="37517" y="48"/>
                    </a:lnTo>
                    <a:lnTo>
                      <a:pt x="3742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6"/>
              <p:cNvSpPr/>
              <p:nvPr/>
            </p:nvSpPr>
            <p:spPr>
              <a:xfrm>
                <a:off x="5591990" y="5005452"/>
                <a:ext cx="1613968" cy="513929"/>
              </a:xfrm>
              <a:custGeom>
                <a:avLst/>
                <a:gdLst/>
                <a:ahLst/>
                <a:cxnLst/>
                <a:rect l="l" t="t" r="r" b="b"/>
                <a:pathLst>
                  <a:path w="35597" h="11335" extrusionOk="0">
                    <a:moveTo>
                      <a:pt x="35362" y="1"/>
                    </a:moveTo>
                    <a:lnTo>
                      <a:pt x="35316" y="47"/>
                    </a:lnTo>
                    <a:lnTo>
                      <a:pt x="35269" y="141"/>
                    </a:lnTo>
                    <a:lnTo>
                      <a:pt x="35269" y="235"/>
                    </a:lnTo>
                    <a:lnTo>
                      <a:pt x="35222" y="235"/>
                    </a:lnTo>
                    <a:lnTo>
                      <a:pt x="27353" y="8103"/>
                    </a:lnTo>
                    <a:lnTo>
                      <a:pt x="26838" y="8665"/>
                    </a:lnTo>
                    <a:lnTo>
                      <a:pt x="26744" y="8712"/>
                    </a:lnTo>
                    <a:lnTo>
                      <a:pt x="26744" y="8759"/>
                    </a:lnTo>
                    <a:lnTo>
                      <a:pt x="2436" y="8759"/>
                    </a:lnTo>
                    <a:lnTo>
                      <a:pt x="2343" y="8853"/>
                    </a:lnTo>
                    <a:lnTo>
                      <a:pt x="2202" y="8993"/>
                    </a:lnTo>
                    <a:lnTo>
                      <a:pt x="1921" y="9274"/>
                    </a:lnTo>
                    <a:lnTo>
                      <a:pt x="1359" y="9836"/>
                    </a:lnTo>
                    <a:lnTo>
                      <a:pt x="563" y="10632"/>
                    </a:lnTo>
                    <a:lnTo>
                      <a:pt x="235" y="10960"/>
                    </a:lnTo>
                    <a:lnTo>
                      <a:pt x="141" y="10960"/>
                    </a:lnTo>
                    <a:lnTo>
                      <a:pt x="48" y="11007"/>
                    </a:lnTo>
                    <a:lnTo>
                      <a:pt x="1" y="11101"/>
                    </a:lnTo>
                    <a:lnTo>
                      <a:pt x="1" y="11148"/>
                    </a:lnTo>
                    <a:lnTo>
                      <a:pt x="1" y="11241"/>
                    </a:lnTo>
                    <a:lnTo>
                      <a:pt x="48" y="11288"/>
                    </a:lnTo>
                    <a:lnTo>
                      <a:pt x="94" y="11335"/>
                    </a:lnTo>
                    <a:lnTo>
                      <a:pt x="235" y="11335"/>
                    </a:lnTo>
                    <a:lnTo>
                      <a:pt x="282" y="11288"/>
                    </a:lnTo>
                    <a:lnTo>
                      <a:pt x="329" y="11194"/>
                    </a:lnTo>
                    <a:lnTo>
                      <a:pt x="329" y="11101"/>
                    </a:lnTo>
                    <a:lnTo>
                      <a:pt x="375" y="11101"/>
                    </a:lnTo>
                    <a:lnTo>
                      <a:pt x="657" y="10773"/>
                    </a:lnTo>
                    <a:lnTo>
                      <a:pt x="1500" y="9977"/>
                    </a:lnTo>
                    <a:lnTo>
                      <a:pt x="2062" y="9415"/>
                    </a:lnTo>
                    <a:lnTo>
                      <a:pt x="2343" y="9134"/>
                    </a:lnTo>
                    <a:lnTo>
                      <a:pt x="2483" y="8946"/>
                    </a:lnTo>
                    <a:lnTo>
                      <a:pt x="2530" y="8900"/>
                    </a:lnTo>
                    <a:lnTo>
                      <a:pt x="26791" y="8900"/>
                    </a:lnTo>
                    <a:lnTo>
                      <a:pt x="26838" y="8853"/>
                    </a:lnTo>
                    <a:lnTo>
                      <a:pt x="26932" y="8806"/>
                    </a:lnTo>
                    <a:lnTo>
                      <a:pt x="27494" y="8244"/>
                    </a:lnTo>
                    <a:lnTo>
                      <a:pt x="35362" y="375"/>
                    </a:lnTo>
                    <a:lnTo>
                      <a:pt x="35362" y="328"/>
                    </a:lnTo>
                    <a:lnTo>
                      <a:pt x="35456" y="375"/>
                    </a:lnTo>
                    <a:lnTo>
                      <a:pt x="35550" y="328"/>
                    </a:lnTo>
                    <a:lnTo>
                      <a:pt x="35597" y="235"/>
                    </a:lnTo>
                    <a:lnTo>
                      <a:pt x="35597" y="188"/>
                    </a:lnTo>
                    <a:lnTo>
                      <a:pt x="35597" y="94"/>
                    </a:lnTo>
                    <a:lnTo>
                      <a:pt x="35550" y="47"/>
                    </a:lnTo>
                    <a:lnTo>
                      <a:pt x="3550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 name="Google Shape;1073;p46"/>
            <p:cNvGrpSpPr/>
            <p:nvPr/>
          </p:nvGrpSpPr>
          <p:grpSpPr>
            <a:xfrm flipH="1">
              <a:off x="-510005" y="3869409"/>
              <a:ext cx="1148870" cy="732694"/>
              <a:chOff x="8552284" y="3845972"/>
              <a:chExt cx="1148870" cy="732694"/>
            </a:xfrm>
          </p:grpSpPr>
          <p:sp>
            <p:nvSpPr>
              <p:cNvPr id="1074" name="Google Shape;1074;p46"/>
              <p:cNvSpPr/>
              <p:nvPr/>
            </p:nvSpPr>
            <p:spPr>
              <a:xfrm>
                <a:off x="8639336" y="3845972"/>
                <a:ext cx="1061817" cy="645642"/>
              </a:xfrm>
              <a:custGeom>
                <a:avLst/>
                <a:gdLst/>
                <a:ahLst/>
                <a:cxnLst/>
                <a:rect l="l" t="t" r="r" b="b"/>
                <a:pathLst>
                  <a:path w="23419" h="14240" extrusionOk="0">
                    <a:moveTo>
                      <a:pt x="188" y="1"/>
                    </a:moveTo>
                    <a:lnTo>
                      <a:pt x="94" y="48"/>
                    </a:lnTo>
                    <a:lnTo>
                      <a:pt x="47" y="95"/>
                    </a:lnTo>
                    <a:lnTo>
                      <a:pt x="0" y="141"/>
                    </a:lnTo>
                    <a:lnTo>
                      <a:pt x="0" y="188"/>
                    </a:lnTo>
                    <a:lnTo>
                      <a:pt x="0" y="282"/>
                    </a:lnTo>
                    <a:lnTo>
                      <a:pt x="47" y="329"/>
                    </a:lnTo>
                    <a:lnTo>
                      <a:pt x="141" y="376"/>
                    </a:lnTo>
                    <a:lnTo>
                      <a:pt x="234" y="376"/>
                    </a:lnTo>
                    <a:lnTo>
                      <a:pt x="3373" y="3514"/>
                    </a:lnTo>
                    <a:lnTo>
                      <a:pt x="5668" y="5855"/>
                    </a:lnTo>
                    <a:lnTo>
                      <a:pt x="6838" y="6980"/>
                    </a:lnTo>
                    <a:lnTo>
                      <a:pt x="7400" y="7588"/>
                    </a:lnTo>
                    <a:lnTo>
                      <a:pt x="7728" y="7869"/>
                    </a:lnTo>
                    <a:lnTo>
                      <a:pt x="7775" y="7916"/>
                    </a:lnTo>
                    <a:lnTo>
                      <a:pt x="17002" y="7916"/>
                    </a:lnTo>
                    <a:lnTo>
                      <a:pt x="17049" y="7963"/>
                    </a:lnTo>
                    <a:lnTo>
                      <a:pt x="17470" y="8385"/>
                    </a:lnTo>
                    <a:lnTo>
                      <a:pt x="23044" y="14005"/>
                    </a:lnTo>
                    <a:lnTo>
                      <a:pt x="23091" y="14005"/>
                    </a:lnTo>
                    <a:lnTo>
                      <a:pt x="23091" y="14099"/>
                    </a:lnTo>
                    <a:lnTo>
                      <a:pt x="23138" y="14192"/>
                    </a:lnTo>
                    <a:lnTo>
                      <a:pt x="23184" y="14239"/>
                    </a:lnTo>
                    <a:lnTo>
                      <a:pt x="23325" y="14239"/>
                    </a:lnTo>
                    <a:lnTo>
                      <a:pt x="23372" y="14192"/>
                    </a:lnTo>
                    <a:lnTo>
                      <a:pt x="23419" y="14146"/>
                    </a:lnTo>
                    <a:lnTo>
                      <a:pt x="23419" y="14052"/>
                    </a:lnTo>
                    <a:lnTo>
                      <a:pt x="23419" y="14005"/>
                    </a:lnTo>
                    <a:lnTo>
                      <a:pt x="23372" y="13911"/>
                    </a:lnTo>
                    <a:lnTo>
                      <a:pt x="23278" y="13865"/>
                    </a:lnTo>
                    <a:lnTo>
                      <a:pt x="23184" y="13911"/>
                    </a:lnTo>
                    <a:lnTo>
                      <a:pt x="23184" y="13865"/>
                    </a:lnTo>
                    <a:lnTo>
                      <a:pt x="17564" y="8291"/>
                    </a:lnTo>
                    <a:lnTo>
                      <a:pt x="17142" y="7823"/>
                    </a:lnTo>
                    <a:lnTo>
                      <a:pt x="17096" y="7776"/>
                    </a:lnTo>
                    <a:lnTo>
                      <a:pt x="7869" y="7776"/>
                    </a:lnTo>
                    <a:lnTo>
                      <a:pt x="7822" y="7729"/>
                    </a:lnTo>
                    <a:lnTo>
                      <a:pt x="7541" y="7448"/>
                    </a:lnTo>
                    <a:lnTo>
                      <a:pt x="6979" y="6886"/>
                    </a:lnTo>
                    <a:lnTo>
                      <a:pt x="5808" y="5715"/>
                    </a:lnTo>
                    <a:lnTo>
                      <a:pt x="3466" y="3373"/>
                    </a:lnTo>
                    <a:lnTo>
                      <a:pt x="375" y="282"/>
                    </a:lnTo>
                    <a:lnTo>
                      <a:pt x="328" y="235"/>
                    </a:lnTo>
                    <a:lnTo>
                      <a:pt x="328" y="141"/>
                    </a:lnTo>
                    <a:lnTo>
                      <a:pt x="281" y="95"/>
                    </a:lnTo>
                    <a:lnTo>
                      <a:pt x="234" y="48"/>
                    </a:lnTo>
                    <a:lnTo>
                      <a:pt x="188"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6"/>
              <p:cNvSpPr/>
              <p:nvPr/>
            </p:nvSpPr>
            <p:spPr>
              <a:xfrm>
                <a:off x="8552284" y="3933070"/>
                <a:ext cx="1063948" cy="645596"/>
              </a:xfrm>
              <a:custGeom>
                <a:avLst/>
                <a:gdLst/>
                <a:ahLst/>
                <a:cxnLst/>
                <a:rect l="l" t="t" r="r" b="b"/>
                <a:pathLst>
                  <a:path w="23466" h="14239" extrusionOk="0">
                    <a:moveTo>
                      <a:pt x="187" y="0"/>
                    </a:moveTo>
                    <a:lnTo>
                      <a:pt x="94" y="47"/>
                    </a:lnTo>
                    <a:lnTo>
                      <a:pt x="47" y="47"/>
                    </a:lnTo>
                    <a:lnTo>
                      <a:pt x="0" y="141"/>
                    </a:lnTo>
                    <a:lnTo>
                      <a:pt x="0" y="188"/>
                    </a:lnTo>
                    <a:lnTo>
                      <a:pt x="0" y="281"/>
                    </a:lnTo>
                    <a:lnTo>
                      <a:pt x="47" y="328"/>
                    </a:lnTo>
                    <a:lnTo>
                      <a:pt x="141" y="375"/>
                    </a:lnTo>
                    <a:lnTo>
                      <a:pt x="234" y="375"/>
                    </a:lnTo>
                    <a:lnTo>
                      <a:pt x="3372" y="3513"/>
                    </a:lnTo>
                    <a:lnTo>
                      <a:pt x="5667" y="5808"/>
                    </a:lnTo>
                    <a:lnTo>
                      <a:pt x="6838" y="6979"/>
                    </a:lnTo>
                    <a:lnTo>
                      <a:pt x="7447" y="7588"/>
                    </a:lnTo>
                    <a:lnTo>
                      <a:pt x="7728" y="7869"/>
                    </a:lnTo>
                    <a:lnTo>
                      <a:pt x="7775" y="7916"/>
                    </a:lnTo>
                    <a:lnTo>
                      <a:pt x="17002" y="7916"/>
                    </a:lnTo>
                    <a:lnTo>
                      <a:pt x="17049" y="7962"/>
                    </a:lnTo>
                    <a:lnTo>
                      <a:pt x="17470" y="8384"/>
                    </a:lnTo>
                    <a:lnTo>
                      <a:pt x="23090" y="13957"/>
                    </a:lnTo>
                    <a:lnTo>
                      <a:pt x="23090" y="14004"/>
                    </a:lnTo>
                    <a:lnTo>
                      <a:pt x="23090" y="14098"/>
                    </a:lnTo>
                    <a:lnTo>
                      <a:pt x="23137" y="14192"/>
                    </a:lnTo>
                    <a:lnTo>
                      <a:pt x="23184" y="14192"/>
                    </a:lnTo>
                    <a:lnTo>
                      <a:pt x="23278" y="14238"/>
                    </a:lnTo>
                    <a:lnTo>
                      <a:pt x="23325" y="14192"/>
                    </a:lnTo>
                    <a:lnTo>
                      <a:pt x="23371" y="14192"/>
                    </a:lnTo>
                    <a:lnTo>
                      <a:pt x="23418" y="14098"/>
                    </a:lnTo>
                    <a:lnTo>
                      <a:pt x="23465" y="14051"/>
                    </a:lnTo>
                    <a:lnTo>
                      <a:pt x="23418" y="13957"/>
                    </a:lnTo>
                    <a:lnTo>
                      <a:pt x="23371" y="13911"/>
                    </a:lnTo>
                    <a:lnTo>
                      <a:pt x="23325" y="13864"/>
                    </a:lnTo>
                    <a:lnTo>
                      <a:pt x="23184" y="13864"/>
                    </a:lnTo>
                    <a:lnTo>
                      <a:pt x="17611" y="8243"/>
                    </a:lnTo>
                    <a:lnTo>
                      <a:pt x="17189" y="7822"/>
                    </a:lnTo>
                    <a:lnTo>
                      <a:pt x="17095" y="7775"/>
                    </a:lnTo>
                    <a:lnTo>
                      <a:pt x="7869" y="7775"/>
                    </a:lnTo>
                    <a:lnTo>
                      <a:pt x="7822" y="7728"/>
                    </a:lnTo>
                    <a:lnTo>
                      <a:pt x="7541" y="7447"/>
                    </a:lnTo>
                    <a:lnTo>
                      <a:pt x="6979" y="6885"/>
                    </a:lnTo>
                    <a:lnTo>
                      <a:pt x="5808" y="5714"/>
                    </a:lnTo>
                    <a:lnTo>
                      <a:pt x="3466" y="3372"/>
                    </a:lnTo>
                    <a:lnTo>
                      <a:pt x="375" y="281"/>
                    </a:lnTo>
                    <a:lnTo>
                      <a:pt x="328" y="234"/>
                    </a:lnTo>
                    <a:lnTo>
                      <a:pt x="328" y="141"/>
                    </a:lnTo>
                    <a:lnTo>
                      <a:pt x="281" y="47"/>
                    </a:lnTo>
                    <a:lnTo>
                      <a:pt x="234" y="47"/>
                    </a:lnTo>
                    <a:lnTo>
                      <a:pt x="187"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 name="Google Shape;1076;p46"/>
            <p:cNvGrpSpPr/>
            <p:nvPr/>
          </p:nvGrpSpPr>
          <p:grpSpPr>
            <a:xfrm>
              <a:off x="2725191" y="4054538"/>
              <a:ext cx="724216" cy="2240431"/>
              <a:chOff x="8412092" y="4079564"/>
              <a:chExt cx="724216" cy="2240431"/>
            </a:xfrm>
          </p:grpSpPr>
          <p:sp>
            <p:nvSpPr>
              <p:cNvPr id="1077" name="Google Shape;1077;p46"/>
              <p:cNvSpPr/>
              <p:nvPr/>
            </p:nvSpPr>
            <p:spPr>
              <a:xfrm>
                <a:off x="8412092" y="4079564"/>
                <a:ext cx="620161" cy="2240431"/>
              </a:xfrm>
              <a:custGeom>
                <a:avLst/>
                <a:gdLst/>
                <a:ahLst/>
                <a:cxnLst/>
                <a:rect l="l" t="t" r="r" b="b"/>
                <a:pathLst>
                  <a:path w="13678" h="49414" extrusionOk="0">
                    <a:moveTo>
                      <a:pt x="94" y="1"/>
                    </a:moveTo>
                    <a:lnTo>
                      <a:pt x="48" y="48"/>
                    </a:lnTo>
                    <a:lnTo>
                      <a:pt x="1" y="95"/>
                    </a:lnTo>
                    <a:lnTo>
                      <a:pt x="1" y="188"/>
                    </a:lnTo>
                    <a:lnTo>
                      <a:pt x="48" y="282"/>
                    </a:lnTo>
                    <a:lnTo>
                      <a:pt x="94" y="329"/>
                    </a:lnTo>
                    <a:lnTo>
                      <a:pt x="94" y="376"/>
                    </a:lnTo>
                    <a:lnTo>
                      <a:pt x="94" y="11382"/>
                    </a:lnTo>
                    <a:lnTo>
                      <a:pt x="94" y="11663"/>
                    </a:lnTo>
                    <a:lnTo>
                      <a:pt x="94" y="11757"/>
                    </a:lnTo>
                    <a:lnTo>
                      <a:pt x="94" y="11804"/>
                    </a:lnTo>
                    <a:lnTo>
                      <a:pt x="94" y="11851"/>
                    </a:lnTo>
                    <a:lnTo>
                      <a:pt x="235" y="11991"/>
                    </a:lnTo>
                    <a:lnTo>
                      <a:pt x="610" y="12366"/>
                    </a:lnTo>
                    <a:lnTo>
                      <a:pt x="1453" y="13162"/>
                    </a:lnTo>
                    <a:lnTo>
                      <a:pt x="3045" y="14754"/>
                    </a:lnTo>
                    <a:lnTo>
                      <a:pt x="6230" y="17986"/>
                    </a:lnTo>
                    <a:lnTo>
                      <a:pt x="12647" y="24403"/>
                    </a:lnTo>
                    <a:lnTo>
                      <a:pt x="13256" y="25012"/>
                    </a:lnTo>
                    <a:lnTo>
                      <a:pt x="13396" y="25152"/>
                    </a:lnTo>
                    <a:lnTo>
                      <a:pt x="13443" y="25199"/>
                    </a:lnTo>
                    <a:lnTo>
                      <a:pt x="13443" y="25293"/>
                    </a:lnTo>
                    <a:lnTo>
                      <a:pt x="13443" y="25761"/>
                    </a:lnTo>
                    <a:lnTo>
                      <a:pt x="13443" y="27494"/>
                    </a:lnTo>
                    <a:lnTo>
                      <a:pt x="13443" y="31007"/>
                    </a:lnTo>
                    <a:lnTo>
                      <a:pt x="13443" y="37985"/>
                    </a:lnTo>
                    <a:lnTo>
                      <a:pt x="13443" y="49085"/>
                    </a:lnTo>
                    <a:lnTo>
                      <a:pt x="13349" y="49132"/>
                    </a:lnTo>
                    <a:lnTo>
                      <a:pt x="13349" y="49226"/>
                    </a:lnTo>
                    <a:lnTo>
                      <a:pt x="13349" y="49320"/>
                    </a:lnTo>
                    <a:lnTo>
                      <a:pt x="13396" y="49366"/>
                    </a:lnTo>
                    <a:lnTo>
                      <a:pt x="13443" y="49413"/>
                    </a:lnTo>
                    <a:lnTo>
                      <a:pt x="13583" y="49413"/>
                    </a:lnTo>
                    <a:lnTo>
                      <a:pt x="13630" y="49366"/>
                    </a:lnTo>
                    <a:lnTo>
                      <a:pt x="13677" y="49320"/>
                    </a:lnTo>
                    <a:lnTo>
                      <a:pt x="13677" y="49226"/>
                    </a:lnTo>
                    <a:lnTo>
                      <a:pt x="13677" y="49132"/>
                    </a:lnTo>
                    <a:lnTo>
                      <a:pt x="13583" y="49085"/>
                    </a:lnTo>
                    <a:lnTo>
                      <a:pt x="13583" y="37985"/>
                    </a:lnTo>
                    <a:lnTo>
                      <a:pt x="13583" y="31007"/>
                    </a:lnTo>
                    <a:lnTo>
                      <a:pt x="13583" y="27494"/>
                    </a:lnTo>
                    <a:lnTo>
                      <a:pt x="13583" y="25761"/>
                    </a:lnTo>
                    <a:lnTo>
                      <a:pt x="13583" y="25293"/>
                    </a:lnTo>
                    <a:lnTo>
                      <a:pt x="13583" y="25199"/>
                    </a:lnTo>
                    <a:lnTo>
                      <a:pt x="13583" y="25105"/>
                    </a:lnTo>
                    <a:lnTo>
                      <a:pt x="13537" y="25058"/>
                    </a:lnTo>
                    <a:lnTo>
                      <a:pt x="13396" y="24871"/>
                    </a:lnTo>
                    <a:lnTo>
                      <a:pt x="12787" y="24262"/>
                    </a:lnTo>
                    <a:lnTo>
                      <a:pt x="6371" y="17846"/>
                    </a:lnTo>
                    <a:lnTo>
                      <a:pt x="3139" y="14661"/>
                    </a:lnTo>
                    <a:lnTo>
                      <a:pt x="1546" y="13068"/>
                    </a:lnTo>
                    <a:lnTo>
                      <a:pt x="750" y="12272"/>
                    </a:lnTo>
                    <a:lnTo>
                      <a:pt x="329" y="11851"/>
                    </a:lnTo>
                    <a:lnTo>
                      <a:pt x="282" y="11757"/>
                    </a:lnTo>
                    <a:lnTo>
                      <a:pt x="282" y="11663"/>
                    </a:lnTo>
                    <a:lnTo>
                      <a:pt x="282" y="11382"/>
                    </a:lnTo>
                    <a:lnTo>
                      <a:pt x="282" y="376"/>
                    </a:lnTo>
                    <a:lnTo>
                      <a:pt x="282" y="329"/>
                    </a:lnTo>
                    <a:lnTo>
                      <a:pt x="329" y="282"/>
                    </a:lnTo>
                    <a:lnTo>
                      <a:pt x="375" y="188"/>
                    </a:lnTo>
                    <a:lnTo>
                      <a:pt x="329" y="95"/>
                    </a:lnTo>
                    <a:lnTo>
                      <a:pt x="329"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6"/>
              <p:cNvSpPr/>
              <p:nvPr/>
            </p:nvSpPr>
            <p:spPr>
              <a:xfrm>
                <a:off x="8503407" y="4332289"/>
                <a:ext cx="632901" cy="1303888"/>
              </a:xfrm>
              <a:custGeom>
                <a:avLst/>
                <a:gdLst/>
                <a:ahLst/>
                <a:cxnLst/>
                <a:rect l="l" t="t" r="r" b="b"/>
                <a:pathLst>
                  <a:path w="13959" h="28758" extrusionOk="0">
                    <a:moveTo>
                      <a:pt x="141" y="0"/>
                    </a:moveTo>
                    <a:lnTo>
                      <a:pt x="48" y="47"/>
                    </a:lnTo>
                    <a:lnTo>
                      <a:pt x="48" y="94"/>
                    </a:lnTo>
                    <a:lnTo>
                      <a:pt x="1" y="188"/>
                    </a:lnTo>
                    <a:lnTo>
                      <a:pt x="48" y="281"/>
                    </a:lnTo>
                    <a:lnTo>
                      <a:pt x="94" y="328"/>
                    </a:lnTo>
                    <a:lnTo>
                      <a:pt x="94" y="375"/>
                    </a:lnTo>
                    <a:lnTo>
                      <a:pt x="94" y="4778"/>
                    </a:lnTo>
                    <a:lnTo>
                      <a:pt x="94" y="4965"/>
                    </a:lnTo>
                    <a:lnTo>
                      <a:pt x="141" y="4965"/>
                    </a:lnTo>
                    <a:lnTo>
                      <a:pt x="141" y="5012"/>
                    </a:lnTo>
                    <a:lnTo>
                      <a:pt x="188" y="5059"/>
                    </a:lnTo>
                    <a:lnTo>
                      <a:pt x="235" y="5106"/>
                    </a:lnTo>
                    <a:lnTo>
                      <a:pt x="422" y="5293"/>
                    </a:lnTo>
                    <a:lnTo>
                      <a:pt x="844" y="5715"/>
                    </a:lnTo>
                    <a:lnTo>
                      <a:pt x="1640" y="6511"/>
                    </a:lnTo>
                    <a:lnTo>
                      <a:pt x="3279" y="8150"/>
                    </a:lnTo>
                    <a:lnTo>
                      <a:pt x="6558" y="11429"/>
                    </a:lnTo>
                    <a:lnTo>
                      <a:pt x="13068" y="17939"/>
                    </a:lnTo>
                    <a:lnTo>
                      <a:pt x="13630" y="18501"/>
                    </a:lnTo>
                    <a:lnTo>
                      <a:pt x="13677" y="18548"/>
                    </a:lnTo>
                    <a:lnTo>
                      <a:pt x="13677" y="18595"/>
                    </a:lnTo>
                    <a:lnTo>
                      <a:pt x="13677" y="18782"/>
                    </a:lnTo>
                    <a:lnTo>
                      <a:pt x="13677" y="19157"/>
                    </a:lnTo>
                    <a:lnTo>
                      <a:pt x="13677" y="20702"/>
                    </a:lnTo>
                    <a:lnTo>
                      <a:pt x="13677" y="23793"/>
                    </a:lnTo>
                    <a:lnTo>
                      <a:pt x="13677" y="28383"/>
                    </a:lnTo>
                    <a:lnTo>
                      <a:pt x="13630" y="28477"/>
                    </a:lnTo>
                    <a:lnTo>
                      <a:pt x="13583" y="28571"/>
                    </a:lnTo>
                    <a:lnTo>
                      <a:pt x="13583" y="28617"/>
                    </a:lnTo>
                    <a:lnTo>
                      <a:pt x="13630" y="28664"/>
                    </a:lnTo>
                    <a:lnTo>
                      <a:pt x="13677" y="28711"/>
                    </a:lnTo>
                    <a:lnTo>
                      <a:pt x="13771" y="28758"/>
                    </a:lnTo>
                    <a:lnTo>
                      <a:pt x="13818" y="28711"/>
                    </a:lnTo>
                    <a:lnTo>
                      <a:pt x="13864" y="28664"/>
                    </a:lnTo>
                    <a:lnTo>
                      <a:pt x="13911" y="28617"/>
                    </a:lnTo>
                    <a:lnTo>
                      <a:pt x="13958" y="28571"/>
                    </a:lnTo>
                    <a:lnTo>
                      <a:pt x="13911" y="28477"/>
                    </a:lnTo>
                    <a:lnTo>
                      <a:pt x="13818" y="28383"/>
                    </a:lnTo>
                    <a:lnTo>
                      <a:pt x="13864" y="28383"/>
                    </a:lnTo>
                    <a:lnTo>
                      <a:pt x="13864" y="23793"/>
                    </a:lnTo>
                    <a:lnTo>
                      <a:pt x="13864" y="20702"/>
                    </a:lnTo>
                    <a:lnTo>
                      <a:pt x="13864" y="19157"/>
                    </a:lnTo>
                    <a:lnTo>
                      <a:pt x="13864" y="18782"/>
                    </a:lnTo>
                    <a:lnTo>
                      <a:pt x="13864" y="18595"/>
                    </a:lnTo>
                    <a:lnTo>
                      <a:pt x="13864" y="18501"/>
                    </a:lnTo>
                    <a:lnTo>
                      <a:pt x="13864" y="18454"/>
                    </a:lnTo>
                    <a:lnTo>
                      <a:pt x="13818" y="18454"/>
                    </a:lnTo>
                    <a:lnTo>
                      <a:pt x="13724" y="18360"/>
                    </a:lnTo>
                    <a:lnTo>
                      <a:pt x="13209" y="17798"/>
                    </a:lnTo>
                    <a:lnTo>
                      <a:pt x="6652" y="11288"/>
                    </a:lnTo>
                    <a:lnTo>
                      <a:pt x="3420" y="8009"/>
                    </a:lnTo>
                    <a:lnTo>
                      <a:pt x="1781" y="6417"/>
                    </a:lnTo>
                    <a:lnTo>
                      <a:pt x="984" y="5574"/>
                    </a:lnTo>
                    <a:lnTo>
                      <a:pt x="563" y="5152"/>
                    </a:lnTo>
                    <a:lnTo>
                      <a:pt x="329" y="4965"/>
                    </a:lnTo>
                    <a:lnTo>
                      <a:pt x="282" y="4918"/>
                    </a:lnTo>
                    <a:lnTo>
                      <a:pt x="282" y="4778"/>
                    </a:lnTo>
                    <a:lnTo>
                      <a:pt x="282" y="375"/>
                    </a:lnTo>
                    <a:lnTo>
                      <a:pt x="282" y="328"/>
                    </a:lnTo>
                    <a:lnTo>
                      <a:pt x="329" y="281"/>
                    </a:lnTo>
                    <a:lnTo>
                      <a:pt x="375" y="188"/>
                    </a:lnTo>
                    <a:lnTo>
                      <a:pt x="375" y="94"/>
                    </a:lnTo>
                    <a:lnTo>
                      <a:pt x="329"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 name="Google Shape;1079;p46"/>
            <p:cNvGrpSpPr/>
            <p:nvPr/>
          </p:nvGrpSpPr>
          <p:grpSpPr>
            <a:xfrm>
              <a:off x="2485411" y="-1035936"/>
              <a:ext cx="1346371" cy="3302203"/>
              <a:chOff x="8388742" y="-1006360"/>
              <a:chExt cx="1346371" cy="3302203"/>
            </a:xfrm>
          </p:grpSpPr>
          <p:sp>
            <p:nvSpPr>
              <p:cNvPr id="1080" name="Google Shape;1080;p46"/>
              <p:cNvSpPr/>
              <p:nvPr/>
            </p:nvSpPr>
            <p:spPr>
              <a:xfrm>
                <a:off x="8388742" y="-1006360"/>
                <a:ext cx="1269928" cy="3227891"/>
              </a:xfrm>
              <a:custGeom>
                <a:avLst/>
                <a:gdLst/>
                <a:ahLst/>
                <a:cxnLst/>
                <a:rect l="l" t="t" r="r" b="b"/>
                <a:pathLst>
                  <a:path w="28009" h="71193" extrusionOk="0">
                    <a:moveTo>
                      <a:pt x="27775" y="1"/>
                    </a:moveTo>
                    <a:lnTo>
                      <a:pt x="27728" y="48"/>
                    </a:lnTo>
                    <a:lnTo>
                      <a:pt x="27681" y="94"/>
                    </a:lnTo>
                    <a:lnTo>
                      <a:pt x="27681" y="188"/>
                    </a:lnTo>
                    <a:lnTo>
                      <a:pt x="27681" y="282"/>
                    </a:lnTo>
                    <a:lnTo>
                      <a:pt x="27775" y="329"/>
                    </a:lnTo>
                    <a:lnTo>
                      <a:pt x="27775" y="375"/>
                    </a:lnTo>
                    <a:lnTo>
                      <a:pt x="27775" y="56766"/>
                    </a:lnTo>
                    <a:lnTo>
                      <a:pt x="27775" y="58827"/>
                    </a:lnTo>
                    <a:lnTo>
                      <a:pt x="27775" y="58921"/>
                    </a:lnTo>
                    <a:lnTo>
                      <a:pt x="27775" y="58968"/>
                    </a:lnTo>
                    <a:lnTo>
                      <a:pt x="27775" y="59015"/>
                    </a:lnTo>
                    <a:lnTo>
                      <a:pt x="27587" y="59155"/>
                    </a:lnTo>
                    <a:lnTo>
                      <a:pt x="27213" y="59530"/>
                    </a:lnTo>
                    <a:lnTo>
                      <a:pt x="26510" y="60232"/>
                    </a:lnTo>
                    <a:lnTo>
                      <a:pt x="23653" y="63136"/>
                    </a:lnTo>
                    <a:lnTo>
                      <a:pt x="17892" y="68850"/>
                    </a:lnTo>
                    <a:lnTo>
                      <a:pt x="16815" y="69974"/>
                    </a:lnTo>
                    <a:lnTo>
                      <a:pt x="16253" y="70490"/>
                    </a:lnTo>
                    <a:lnTo>
                      <a:pt x="15972" y="70771"/>
                    </a:lnTo>
                    <a:lnTo>
                      <a:pt x="15878" y="70911"/>
                    </a:lnTo>
                    <a:lnTo>
                      <a:pt x="328" y="70911"/>
                    </a:lnTo>
                    <a:lnTo>
                      <a:pt x="235" y="70864"/>
                    </a:lnTo>
                    <a:lnTo>
                      <a:pt x="141" y="70817"/>
                    </a:lnTo>
                    <a:lnTo>
                      <a:pt x="94" y="70817"/>
                    </a:lnTo>
                    <a:lnTo>
                      <a:pt x="47" y="70864"/>
                    </a:lnTo>
                    <a:lnTo>
                      <a:pt x="1" y="70911"/>
                    </a:lnTo>
                    <a:lnTo>
                      <a:pt x="1" y="71005"/>
                    </a:lnTo>
                    <a:lnTo>
                      <a:pt x="1" y="71052"/>
                    </a:lnTo>
                    <a:lnTo>
                      <a:pt x="47" y="71145"/>
                    </a:lnTo>
                    <a:lnTo>
                      <a:pt x="94" y="71145"/>
                    </a:lnTo>
                    <a:lnTo>
                      <a:pt x="141" y="71192"/>
                    </a:lnTo>
                    <a:lnTo>
                      <a:pt x="235" y="71145"/>
                    </a:lnTo>
                    <a:lnTo>
                      <a:pt x="328" y="71098"/>
                    </a:lnTo>
                    <a:lnTo>
                      <a:pt x="15925" y="71098"/>
                    </a:lnTo>
                    <a:lnTo>
                      <a:pt x="15925" y="71052"/>
                    </a:lnTo>
                    <a:lnTo>
                      <a:pt x="15972" y="71052"/>
                    </a:lnTo>
                    <a:lnTo>
                      <a:pt x="16112" y="70911"/>
                    </a:lnTo>
                    <a:lnTo>
                      <a:pt x="16393" y="70630"/>
                    </a:lnTo>
                    <a:lnTo>
                      <a:pt x="16909" y="70068"/>
                    </a:lnTo>
                    <a:lnTo>
                      <a:pt x="17986" y="68991"/>
                    </a:lnTo>
                    <a:lnTo>
                      <a:pt x="23747" y="63230"/>
                    </a:lnTo>
                    <a:lnTo>
                      <a:pt x="26651" y="60373"/>
                    </a:lnTo>
                    <a:lnTo>
                      <a:pt x="27353" y="59670"/>
                    </a:lnTo>
                    <a:lnTo>
                      <a:pt x="27728" y="59296"/>
                    </a:lnTo>
                    <a:lnTo>
                      <a:pt x="27915" y="59108"/>
                    </a:lnTo>
                    <a:lnTo>
                      <a:pt x="27915" y="59061"/>
                    </a:lnTo>
                    <a:lnTo>
                      <a:pt x="27915" y="59015"/>
                    </a:lnTo>
                    <a:lnTo>
                      <a:pt x="27915" y="58921"/>
                    </a:lnTo>
                    <a:lnTo>
                      <a:pt x="27915" y="58827"/>
                    </a:lnTo>
                    <a:lnTo>
                      <a:pt x="27915" y="56766"/>
                    </a:lnTo>
                    <a:lnTo>
                      <a:pt x="27915" y="375"/>
                    </a:lnTo>
                    <a:lnTo>
                      <a:pt x="27915" y="329"/>
                    </a:lnTo>
                    <a:lnTo>
                      <a:pt x="28009" y="282"/>
                    </a:lnTo>
                    <a:lnTo>
                      <a:pt x="28009" y="188"/>
                    </a:lnTo>
                    <a:lnTo>
                      <a:pt x="28009" y="94"/>
                    </a:lnTo>
                    <a:lnTo>
                      <a:pt x="27962" y="48"/>
                    </a:lnTo>
                    <a:lnTo>
                      <a:pt x="2791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6"/>
              <p:cNvSpPr/>
              <p:nvPr/>
            </p:nvSpPr>
            <p:spPr>
              <a:xfrm>
                <a:off x="8388742" y="-1006360"/>
                <a:ext cx="1346371" cy="3302203"/>
              </a:xfrm>
              <a:custGeom>
                <a:avLst/>
                <a:gdLst/>
                <a:ahLst/>
                <a:cxnLst/>
                <a:rect l="l" t="t" r="r" b="b"/>
                <a:pathLst>
                  <a:path w="29695" h="72832" extrusionOk="0">
                    <a:moveTo>
                      <a:pt x="29414" y="1"/>
                    </a:moveTo>
                    <a:lnTo>
                      <a:pt x="29367" y="48"/>
                    </a:lnTo>
                    <a:lnTo>
                      <a:pt x="29320" y="94"/>
                    </a:lnTo>
                    <a:lnTo>
                      <a:pt x="29320" y="188"/>
                    </a:lnTo>
                    <a:lnTo>
                      <a:pt x="29367" y="282"/>
                    </a:lnTo>
                    <a:lnTo>
                      <a:pt x="29414" y="329"/>
                    </a:lnTo>
                    <a:lnTo>
                      <a:pt x="29414" y="375"/>
                    </a:lnTo>
                    <a:lnTo>
                      <a:pt x="29414" y="58359"/>
                    </a:lnTo>
                    <a:lnTo>
                      <a:pt x="29414" y="60373"/>
                    </a:lnTo>
                    <a:lnTo>
                      <a:pt x="29414" y="60607"/>
                    </a:lnTo>
                    <a:lnTo>
                      <a:pt x="29414" y="60654"/>
                    </a:lnTo>
                    <a:lnTo>
                      <a:pt x="29367" y="60701"/>
                    </a:lnTo>
                    <a:lnTo>
                      <a:pt x="29273" y="60794"/>
                    </a:lnTo>
                    <a:lnTo>
                      <a:pt x="28946" y="61122"/>
                    </a:lnTo>
                    <a:lnTo>
                      <a:pt x="28196" y="61872"/>
                    </a:lnTo>
                    <a:lnTo>
                      <a:pt x="25339" y="64729"/>
                    </a:lnTo>
                    <a:lnTo>
                      <a:pt x="19578" y="70490"/>
                    </a:lnTo>
                    <a:lnTo>
                      <a:pt x="18407" y="71660"/>
                    </a:lnTo>
                    <a:lnTo>
                      <a:pt x="17798" y="72223"/>
                    </a:lnTo>
                    <a:lnTo>
                      <a:pt x="17517" y="72550"/>
                    </a:lnTo>
                    <a:lnTo>
                      <a:pt x="328" y="72550"/>
                    </a:lnTo>
                    <a:lnTo>
                      <a:pt x="235" y="72504"/>
                    </a:lnTo>
                    <a:lnTo>
                      <a:pt x="141" y="72457"/>
                    </a:lnTo>
                    <a:lnTo>
                      <a:pt x="94" y="72457"/>
                    </a:lnTo>
                    <a:lnTo>
                      <a:pt x="47" y="72504"/>
                    </a:lnTo>
                    <a:lnTo>
                      <a:pt x="1" y="72597"/>
                    </a:lnTo>
                    <a:lnTo>
                      <a:pt x="1" y="72644"/>
                    </a:lnTo>
                    <a:lnTo>
                      <a:pt x="1" y="72738"/>
                    </a:lnTo>
                    <a:lnTo>
                      <a:pt x="47" y="72785"/>
                    </a:lnTo>
                    <a:lnTo>
                      <a:pt x="94" y="72831"/>
                    </a:lnTo>
                    <a:lnTo>
                      <a:pt x="141" y="72831"/>
                    </a:lnTo>
                    <a:lnTo>
                      <a:pt x="235" y="72785"/>
                    </a:lnTo>
                    <a:lnTo>
                      <a:pt x="328" y="72738"/>
                    </a:lnTo>
                    <a:lnTo>
                      <a:pt x="17564" y="72738"/>
                    </a:lnTo>
                    <a:lnTo>
                      <a:pt x="17611" y="72691"/>
                    </a:lnTo>
                    <a:lnTo>
                      <a:pt x="17658" y="72644"/>
                    </a:lnTo>
                    <a:lnTo>
                      <a:pt x="17939" y="72363"/>
                    </a:lnTo>
                    <a:lnTo>
                      <a:pt x="18548" y="71754"/>
                    </a:lnTo>
                    <a:lnTo>
                      <a:pt x="19719" y="70583"/>
                    </a:lnTo>
                    <a:lnTo>
                      <a:pt x="25433" y="64869"/>
                    </a:lnTo>
                    <a:lnTo>
                      <a:pt x="28337" y="61965"/>
                    </a:lnTo>
                    <a:lnTo>
                      <a:pt x="29039" y="61263"/>
                    </a:lnTo>
                    <a:lnTo>
                      <a:pt x="29414" y="60888"/>
                    </a:lnTo>
                    <a:lnTo>
                      <a:pt x="29508" y="60794"/>
                    </a:lnTo>
                    <a:lnTo>
                      <a:pt x="29554" y="60748"/>
                    </a:lnTo>
                    <a:lnTo>
                      <a:pt x="29601" y="60701"/>
                    </a:lnTo>
                    <a:lnTo>
                      <a:pt x="29601" y="60654"/>
                    </a:lnTo>
                    <a:lnTo>
                      <a:pt x="29601" y="60373"/>
                    </a:lnTo>
                    <a:lnTo>
                      <a:pt x="29601" y="58359"/>
                    </a:lnTo>
                    <a:lnTo>
                      <a:pt x="29601" y="375"/>
                    </a:lnTo>
                    <a:lnTo>
                      <a:pt x="29601" y="329"/>
                    </a:lnTo>
                    <a:lnTo>
                      <a:pt x="29648" y="282"/>
                    </a:lnTo>
                    <a:lnTo>
                      <a:pt x="29695" y="188"/>
                    </a:lnTo>
                    <a:lnTo>
                      <a:pt x="29648" y="94"/>
                    </a:lnTo>
                    <a:lnTo>
                      <a:pt x="29648" y="48"/>
                    </a:lnTo>
                    <a:lnTo>
                      <a:pt x="2955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6"/>
              <p:cNvSpPr/>
              <p:nvPr/>
            </p:nvSpPr>
            <p:spPr>
              <a:xfrm>
                <a:off x="8388742" y="1265854"/>
                <a:ext cx="1172266" cy="855838"/>
              </a:xfrm>
              <a:custGeom>
                <a:avLst/>
                <a:gdLst/>
                <a:ahLst/>
                <a:cxnLst/>
                <a:rect l="l" t="t" r="r" b="b"/>
                <a:pathLst>
                  <a:path w="25855" h="18876" extrusionOk="0">
                    <a:moveTo>
                      <a:pt x="25667" y="1"/>
                    </a:moveTo>
                    <a:lnTo>
                      <a:pt x="25573" y="48"/>
                    </a:lnTo>
                    <a:lnTo>
                      <a:pt x="25527" y="48"/>
                    </a:lnTo>
                    <a:lnTo>
                      <a:pt x="25480" y="141"/>
                    </a:lnTo>
                    <a:lnTo>
                      <a:pt x="25480" y="188"/>
                    </a:lnTo>
                    <a:lnTo>
                      <a:pt x="25480" y="282"/>
                    </a:lnTo>
                    <a:lnTo>
                      <a:pt x="25573" y="375"/>
                    </a:lnTo>
                    <a:lnTo>
                      <a:pt x="25573" y="6651"/>
                    </a:lnTo>
                    <a:lnTo>
                      <a:pt x="25573" y="7635"/>
                    </a:lnTo>
                    <a:lnTo>
                      <a:pt x="25433" y="7776"/>
                    </a:lnTo>
                    <a:lnTo>
                      <a:pt x="25246" y="7963"/>
                    </a:lnTo>
                    <a:lnTo>
                      <a:pt x="24871" y="8338"/>
                    </a:lnTo>
                    <a:lnTo>
                      <a:pt x="23466" y="9743"/>
                    </a:lnTo>
                    <a:lnTo>
                      <a:pt x="20609" y="12600"/>
                    </a:lnTo>
                    <a:lnTo>
                      <a:pt x="14895" y="18314"/>
                    </a:lnTo>
                    <a:lnTo>
                      <a:pt x="14707" y="18501"/>
                    </a:lnTo>
                    <a:lnTo>
                      <a:pt x="14614" y="18595"/>
                    </a:lnTo>
                    <a:lnTo>
                      <a:pt x="328" y="18595"/>
                    </a:lnTo>
                    <a:lnTo>
                      <a:pt x="235" y="18548"/>
                    </a:lnTo>
                    <a:lnTo>
                      <a:pt x="141" y="18501"/>
                    </a:lnTo>
                    <a:lnTo>
                      <a:pt x="94" y="18548"/>
                    </a:lnTo>
                    <a:lnTo>
                      <a:pt x="47" y="18548"/>
                    </a:lnTo>
                    <a:lnTo>
                      <a:pt x="1" y="18642"/>
                    </a:lnTo>
                    <a:lnTo>
                      <a:pt x="1" y="18688"/>
                    </a:lnTo>
                    <a:lnTo>
                      <a:pt x="1" y="18782"/>
                    </a:lnTo>
                    <a:lnTo>
                      <a:pt x="47" y="18829"/>
                    </a:lnTo>
                    <a:lnTo>
                      <a:pt x="94" y="18876"/>
                    </a:lnTo>
                    <a:lnTo>
                      <a:pt x="141" y="18876"/>
                    </a:lnTo>
                    <a:lnTo>
                      <a:pt x="235" y="18829"/>
                    </a:lnTo>
                    <a:lnTo>
                      <a:pt x="328" y="18782"/>
                    </a:lnTo>
                    <a:lnTo>
                      <a:pt x="14660" y="18782"/>
                    </a:lnTo>
                    <a:lnTo>
                      <a:pt x="14707" y="18735"/>
                    </a:lnTo>
                    <a:lnTo>
                      <a:pt x="14754" y="18735"/>
                    </a:lnTo>
                    <a:lnTo>
                      <a:pt x="14848" y="18595"/>
                    </a:lnTo>
                    <a:lnTo>
                      <a:pt x="15035" y="18407"/>
                    </a:lnTo>
                    <a:lnTo>
                      <a:pt x="20749" y="12693"/>
                    </a:lnTo>
                    <a:lnTo>
                      <a:pt x="23606" y="9883"/>
                    </a:lnTo>
                    <a:lnTo>
                      <a:pt x="25011" y="8431"/>
                    </a:lnTo>
                    <a:lnTo>
                      <a:pt x="25386" y="8103"/>
                    </a:lnTo>
                    <a:lnTo>
                      <a:pt x="25527" y="7916"/>
                    </a:lnTo>
                    <a:lnTo>
                      <a:pt x="25620" y="7822"/>
                    </a:lnTo>
                    <a:lnTo>
                      <a:pt x="25667" y="7776"/>
                    </a:lnTo>
                    <a:lnTo>
                      <a:pt x="25714" y="7729"/>
                    </a:lnTo>
                    <a:lnTo>
                      <a:pt x="25761" y="7682"/>
                    </a:lnTo>
                    <a:lnTo>
                      <a:pt x="25761" y="6651"/>
                    </a:lnTo>
                    <a:lnTo>
                      <a:pt x="25761" y="375"/>
                    </a:lnTo>
                    <a:lnTo>
                      <a:pt x="25714" y="375"/>
                    </a:lnTo>
                    <a:lnTo>
                      <a:pt x="25808" y="282"/>
                    </a:lnTo>
                    <a:lnTo>
                      <a:pt x="25854" y="188"/>
                    </a:lnTo>
                    <a:lnTo>
                      <a:pt x="25808" y="141"/>
                    </a:lnTo>
                    <a:lnTo>
                      <a:pt x="25761" y="48"/>
                    </a:lnTo>
                    <a:lnTo>
                      <a:pt x="25714" y="48"/>
                    </a:lnTo>
                    <a:lnTo>
                      <a:pt x="2566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46"/>
            <p:cNvGrpSpPr/>
            <p:nvPr/>
          </p:nvGrpSpPr>
          <p:grpSpPr>
            <a:xfrm>
              <a:off x="1825854" y="-1061417"/>
              <a:ext cx="286730" cy="1656452"/>
              <a:chOff x="7866335" y="-1031841"/>
              <a:chExt cx="286730" cy="1656452"/>
            </a:xfrm>
          </p:grpSpPr>
          <p:sp>
            <p:nvSpPr>
              <p:cNvPr id="1084" name="Google Shape;1084;p46"/>
              <p:cNvSpPr/>
              <p:nvPr/>
            </p:nvSpPr>
            <p:spPr>
              <a:xfrm>
                <a:off x="7953433" y="-1031841"/>
                <a:ext cx="199632" cy="1656452"/>
              </a:xfrm>
              <a:custGeom>
                <a:avLst/>
                <a:gdLst/>
                <a:ahLst/>
                <a:cxnLst/>
                <a:rect l="l" t="t" r="r" b="b"/>
                <a:pathLst>
                  <a:path w="4403" h="36534" extrusionOk="0">
                    <a:moveTo>
                      <a:pt x="4122" y="1"/>
                    </a:moveTo>
                    <a:lnTo>
                      <a:pt x="4075" y="48"/>
                    </a:lnTo>
                    <a:lnTo>
                      <a:pt x="4028" y="94"/>
                    </a:lnTo>
                    <a:lnTo>
                      <a:pt x="4028" y="188"/>
                    </a:lnTo>
                    <a:lnTo>
                      <a:pt x="4028" y="282"/>
                    </a:lnTo>
                    <a:lnTo>
                      <a:pt x="4122" y="329"/>
                    </a:lnTo>
                    <a:lnTo>
                      <a:pt x="4122" y="375"/>
                    </a:lnTo>
                    <a:lnTo>
                      <a:pt x="4122" y="12459"/>
                    </a:lnTo>
                    <a:lnTo>
                      <a:pt x="4122" y="19391"/>
                    </a:lnTo>
                    <a:lnTo>
                      <a:pt x="4122" y="22904"/>
                    </a:lnTo>
                    <a:lnTo>
                      <a:pt x="4122" y="24637"/>
                    </a:lnTo>
                    <a:lnTo>
                      <a:pt x="4122" y="25480"/>
                    </a:lnTo>
                    <a:lnTo>
                      <a:pt x="4122" y="25901"/>
                    </a:lnTo>
                    <a:lnTo>
                      <a:pt x="4075" y="25901"/>
                    </a:lnTo>
                    <a:lnTo>
                      <a:pt x="4075" y="25948"/>
                    </a:lnTo>
                    <a:lnTo>
                      <a:pt x="3981" y="26042"/>
                    </a:lnTo>
                    <a:lnTo>
                      <a:pt x="3841" y="26182"/>
                    </a:lnTo>
                    <a:lnTo>
                      <a:pt x="1874" y="28149"/>
                    </a:lnTo>
                    <a:lnTo>
                      <a:pt x="937" y="29086"/>
                    </a:lnTo>
                    <a:lnTo>
                      <a:pt x="422" y="29601"/>
                    </a:lnTo>
                    <a:lnTo>
                      <a:pt x="187" y="29836"/>
                    </a:lnTo>
                    <a:lnTo>
                      <a:pt x="141" y="29882"/>
                    </a:lnTo>
                    <a:lnTo>
                      <a:pt x="94" y="29929"/>
                    </a:lnTo>
                    <a:lnTo>
                      <a:pt x="94" y="30023"/>
                    </a:lnTo>
                    <a:lnTo>
                      <a:pt x="94" y="30210"/>
                    </a:lnTo>
                    <a:lnTo>
                      <a:pt x="94" y="36158"/>
                    </a:lnTo>
                    <a:lnTo>
                      <a:pt x="0" y="36252"/>
                    </a:lnTo>
                    <a:lnTo>
                      <a:pt x="0" y="36346"/>
                    </a:lnTo>
                    <a:lnTo>
                      <a:pt x="0" y="36393"/>
                    </a:lnTo>
                    <a:lnTo>
                      <a:pt x="47" y="36439"/>
                    </a:lnTo>
                    <a:lnTo>
                      <a:pt x="94" y="36486"/>
                    </a:lnTo>
                    <a:lnTo>
                      <a:pt x="141" y="36533"/>
                    </a:lnTo>
                    <a:lnTo>
                      <a:pt x="234" y="36486"/>
                    </a:lnTo>
                    <a:lnTo>
                      <a:pt x="281" y="36439"/>
                    </a:lnTo>
                    <a:lnTo>
                      <a:pt x="328" y="36393"/>
                    </a:lnTo>
                    <a:lnTo>
                      <a:pt x="328" y="36346"/>
                    </a:lnTo>
                    <a:lnTo>
                      <a:pt x="328" y="36252"/>
                    </a:lnTo>
                    <a:lnTo>
                      <a:pt x="234" y="36158"/>
                    </a:lnTo>
                    <a:lnTo>
                      <a:pt x="234" y="30210"/>
                    </a:lnTo>
                    <a:lnTo>
                      <a:pt x="234" y="30023"/>
                    </a:lnTo>
                    <a:lnTo>
                      <a:pt x="281" y="29976"/>
                    </a:lnTo>
                    <a:lnTo>
                      <a:pt x="328" y="29929"/>
                    </a:lnTo>
                    <a:lnTo>
                      <a:pt x="562" y="29695"/>
                    </a:lnTo>
                    <a:lnTo>
                      <a:pt x="1030" y="29227"/>
                    </a:lnTo>
                    <a:lnTo>
                      <a:pt x="2014" y="28243"/>
                    </a:lnTo>
                    <a:lnTo>
                      <a:pt x="3934" y="26323"/>
                    </a:lnTo>
                    <a:lnTo>
                      <a:pt x="4122" y="26135"/>
                    </a:lnTo>
                    <a:lnTo>
                      <a:pt x="4169" y="26089"/>
                    </a:lnTo>
                    <a:lnTo>
                      <a:pt x="4215" y="26042"/>
                    </a:lnTo>
                    <a:lnTo>
                      <a:pt x="4309" y="25948"/>
                    </a:lnTo>
                    <a:lnTo>
                      <a:pt x="4309" y="25480"/>
                    </a:lnTo>
                    <a:lnTo>
                      <a:pt x="4309" y="24637"/>
                    </a:lnTo>
                    <a:lnTo>
                      <a:pt x="4309" y="22904"/>
                    </a:lnTo>
                    <a:lnTo>
                      <a:pt x="4309" y="19391"/>
                    </a:lnTo>
                    <a:lnTo>
                      <a:pt x="4309" y="12459"/>
                    </a:lnTo>
                    <a:lnTo>
                      <a:pt x="4309" y="375"/>
                    </a:lnTo>
                    <a:lnTo>
                      <a:pt x="4262" y="329"/>
                    </a:lnTo>
                    <a:lnTo>
                      <a:pt x="4356" y="282"/>
                    </a:lnTo>
                    <a:lnTo>
                      <a:pt x="4403" y="188"/>
                    </a:lnTo>
                    <a:lnTo>
                      <a:pt x="4356" y="94"/>
                    </a:lnTo>
                    <a:lnTo>
                      <a:pt x="4309" y="48"/>
                    </a:lnTo>
                    <a:lnTo>
                      <a:pt x="426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6"/>
              <p:cNvSpPr/>
              <p:nvPr/>
            </p:nvSpPr>
            <p:spPr>
              <a:xfrm>
                <a:off x="7866335" y="-1031841"/>
                <a:ext cx="199677" cy="1607575"/>
              </a:xfrm>
              <a:custGeom>
                <a:avLst/>
                <a:gdLst/>
                <a:ahLst/>
                <a:cxnLst/>
                <a:rect l="l" t="t" r="r" b="b"/>
                <a:pathLst>
                  <a:path w="4404" h="35456" extrusionOk="0">
                    <a:moveTo>
                      <a:pt x="4169" y="1"/>
                    </a:moveTo>
                    <a:lnTo>
                      <a:pt x="4122" y="48"/>
                    </a:lnTo>
                    <a:lnTo>
                      <a:pt x="4076" y="94"/>
                    </a:lnTo>
                    <a:lnTo>
                      <a:pt x="4076" y="188"/>
                    </a:lnTo>
                    <a:lnTo>
                      <a:pt x="4076" y="282"/>
                    </a:lnTo>
                    <a:lnTo>
                      <a:pt x="4169" y="329"/>
                    </a:lnTo>
                    <a:lnTo>
                      <a:pt x="4169" y="375"/>
                    </a:lnTo>
                    <a:lnTo>
                      <a:pt x="4169" y="11944"/>
                    </a:lnTo>
                    <a:lnTo>
                      <a:pt x="4169" y="18595"/>
                    </a:lnTo>
                    <a:lnTo>
                      <a:pt x="4169" y="21967"/>
                    </a:lnTo>
                    <a:lnTo>
                      <a:pt x="4169" y="23606"/>
                    </a:lnTo>
                    <a:lnTo>
                      <a:pt x="4169" y="24449"/>
                    </a:lnTo>
                    <a:lnTo>
                      <a:pt x="4169" y="24684"/>
                    </a:lnTo>
                    <a:lnTo>
                      <a:pt x="4169" y="24777"/>
                    </a:lnTo>
                    <a:lnTo>
                      <a:pt x="4169" y="24824"/>
                    </a:lnTo>
                    <a:lnTo>
                      <a:pt x="4122" y="24824"/>
                    </a:lnTo>
                    <a:lnTo>
                      <a:pt x="3888" y="25105"/>
                    </a:lnTo>
                    <a:lnTo>
                      <a:pt x="1921" y="27072"/>
                    </a:lnTo>
                    <a:lnTo>
                      <a:pt x="938" y="28009"/>
                    </a:lnTo>
                    <a:lnTo>
                      <a:pt x="469" y="28524"/>
                    </a:lnTo>
                    <a:lnTo>
                      <a:pt x="235" y="28758"/>
                    </a:lnTo>
                    <a:lnTo>
                      <a:pt x="141" y="28805"/>
                    </a:lnTo>
                    <a:lnTo>
                      <a:pt x="94" y="28852"/>
                    </a:lnTo>
                    <a:lnTo>
                      <a:pt x="94" y="28946"/>
                    </a:lnTo>
                    <a:lnTo>
                      <a:pt x="94" y="29133"/>
                    </a:lnTo>
                    <a:lnTo>
                      <a:pt x="94" y="35081"/>
                    </a:lnTo>
                    <a:lnTo>
                      <a:pt x="48" y="35175"/>
                    </a:lnTo>
                    <a:lnTo>
                      <a:pt x="1" y="35269"/>
                    </a:lnTo>
                    <a:lnTo>
                      <a:pt x="48" y="35315"/>
                    </a:lnTo>
                    <a:lnTo>
                      <a:pt x="48" y="35362"/>
                    </a:lnTo>
                    <a:lnTo>
                      <a:pt x="141" y="35409"/>
                    </a:lnTo>
                    <a:lnTo>
                      <a:pt x="188" y="35456"/>
                    </a:lnTo>
                    <a:lnTo>
                      <a:pt x="282" y="35409"/>
                    </a:lnTo>
                    <a:lnTo>
                      <a:pt x="329" y="35362"/>
                    </a:lnTo>
                    <a:lnTo>
                      <a:pt x="375" y="35315"/>
                    </a:lnTo>
                    <a:lnTo>
                      <a:pt x="375" y="35269"/>
                    </a:lnTo>
                    <a:lnTo>
                      <a:pt x="329" y="35175"/>
                    </a:lnTo>
                    <a:lnTo>
                      <a:pt x="282" y="35081"/>
                    </a:lnTo>
                    <a:lnTo>
                      <a:pt x="282" y="29133"/>
                    </a:lnTo>
                    <a:lnTo>
                      <a:pt x="282" y="28946"/>
                    </a:lnTo>
                    <a:lnTo>
                      <a:pt x="282" y="28899"/>
                    </a:lnTo>
                    <a:lnTo>
                      <a:pt x="329" y="28852"/>
                    </a:lnTo>
                    <a:lnTo>
                      <a:pt x="610" y="28618"/>
                    </a:lnTo>
                    <a:lnTo>
                      <a:pt x="1078" y="28149"/>
                    </a:lnTo>
                    <a:lnTo>
                      <a:pt x="2062" y="27166"/>
                    </a:lnTo>
                    <a:lnTo>
                      <a:pt x="3982" y="25246"/>
                    </a:lnTo>
                    <a:lnTo>
                      <a:pt x="4310" y="24918"/>
                    </a:lnTo>
                    <a:lnTo>
                      <a:pt x="4310" y="24871"/>
                    </a:lnTo>
                    <a:lnTo>
                      <a:pt x="4310" y="24824"/>
                    </a:lnTo>
                    <a:lnTo>
                      <a:pt x="4310" y="24777"/>
                    </a:lnTo>
                    <a:lnTo>
                      <a:pt x="4310" y="24684"/>
                    </a:lnTo>
                    <a:lnTo>
                      <a:pt x="4310" y="24449"/>
                    </a:lnTo>
                    <a:lnTo>
                      <a:pt x="4310" y="23606"/>
                    </a:lnTo>
                    <a:lnTo>
                      <a:pt x="4310" y="21967"/>
                    </a:lnTo>
                    <a:lnTo>
                      <a:pt x="4310" y="18595"/>
                    </a:lnTo>
                    <a:lnTo>
                      <a:pt x="4310" y="11944"/>
                    </a:lnTo>
                    <a:lnTo>
                      <a:pt x="4310" y="375"/>
                    </a:lnTo>
                    <a:lnTo>
                      <a:pt x="4310" y="329"/>
                    </a:lnTo>
                    <a:lnTo>
                      <a:pt x="4403" y="282"/>
                    </a:lnTo>
                    <a:lnTo>
                      <a:pt x="4403" y="188"/>
                    </a:lnTo>
                    <a:lnTo>
                      <a:pt x="4403" y="94"/>
                    </a:lnTo>
                    <a:lnTo>
                      <a:pt x="4357" y="48"/>
                    </a:lnTo>
                    <a:lnTo>
                      <a:pt x="431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 name="Google Shape;1086;p46"/>
            <p:cNvGrpSpPr/>
            <p:nvPr/>
          </p:nvGrpSpPr>
          <p:grpSpPr>
            <a:xfrm>
              <a:off x="2348261" y="-704636"/>
              <a:ext cx="983243" cy="2548289"/>
              <a:chOff x="8388742" y="-675060"/>
              <a:chExt cx="983243" cy="2548289"/>
            </a:xfrm>
          </p:grpSpPr>
          <p:sp>
            <p:nvSpPr>
              <p:cNvPr id="1087" name="Google Shape;1087;p46"/>
              <p:cNvSpPr/>
              <p:nvPr/>
            </p:nvSpPr>
            <p:spPr>
              <a:xfrm>
                <a:off x="8388742" y="-675060"/>
                <a:ext cx="983243" cy="2548289"/>
              </a:xfrm>
              <a:custGeom>
                <a:avLst/>
                <a:gdLst/>
                <a:ahLst/>
                <a:cxnLst/>
                <a:rect l="l" t="t" r="r" b="b"/>
                <a:pathLst>
                  <a:path w="21686" h="56204" extrusionOk="0">
                    <a:moveTo>
                      <a:pt x="21405" y="0"/>
                    </a:moveTo>
                    <a:lnTo>
                      <a:pt x="21358" y="47"/>
                    </a:lnTo>
                    <a:lnTo>
                      <a:pt x="21311" y="94"/>
                    </a:lnTo>
                    <a:lnTo>
                      <a:pt x="21311" y="188"/>
                    </a:lnTo>
                    <a:lnTo>
                      <a:pt x="21358" y="281"/>
                    </a:lnTo>
                    <a:lnTo>
                      <a:pt x="21405" y="328"/>
                    </a:lnTo>
                    <a:lnTo>
                      <a:pt x="21405" y="375"/>
                    </a:lnTo>
                    <a:lnTo>
                      <a:pt x="21405" y="46228"/>
                    </a:lnTo>
                    <a:lnTo>
                      <a:pt x="21405" y="47024"/>
                    </a:lnTo>
                    <a:lnTo>
                      <a:pt x="21358" y="47071"/>
                    </a:lnTo>
                    <a:lnTo>
                      <a:pt x="21311" y="47118"/>
                    </a:lnTo>
                    <a:lnTo>
                      <a:pt x="21171" y="47258"/>
                    </a:lnTo>
                    <a:lnTo>
                      <a:pt x="20843" y="47539"/>
                    </a:lnTo>
                    <a:lnTo>
                      <a:pt x="19719" y="48710"/>
                    </a:lnTo>
                    <a:lnTo>
                      <a:pt x="17377" y="51052"/>
                    </a:lnTo>
                    <a:lnTo>
                      <a:pt x="12740" y="55689"/>
                    </a:lnTo>
                    <a:lnTo>
                      <a:pt x="12553" y="55876"/>
                    </a:lnTo>
                    <a:lnTo>
                      <a:pt x="12506" y="55923"/>
                    </a:lnTo>
                    <a:lnTo>
                      <a:pt x="328" y="55923"/>
                    </a:lnTo>
                    <a:lnTo>
                      <a:pt x="328" y="55970"/>
                    </a:lnTo>
                    <a:lnTo>
                      <a:pt x="235" y="55876"/>
                    </a:lnTo>
                    <a:lnTo>
                      <a:pt x="141" y="55829"/>
                    </a:lnTo>
                    <a:lnTo>
                      <a:pt x="94" y="55876"/>
                    </a:lnTo>
                    <a:lnTo>
                      <a:pt x="47" y="55923"/>
                    </a:lnTo>
                    <a:lnTo>
                      <a:pt x="1" y="55970"/>
                    </a:lnTo>
                    <a:lnTo>
                      <a:pt x="1" y="56017"/>
                    </a:lnTo>
                    <a:lnTo>
                      <a:pt x="1" y="56110"/>
                    </a:lnTo>
                    <a:lnTo>
                      <a:pt x="47" y="56157"/>
                    </a:lnTo>
                    <a:lnTo>
                      <a:pt x="94" y="56204"/>
                    </a:lnTo>
                    <a:lnTo>
                      <a:pt x="235" y="56204"/>
                    </a:lnTo>
                    <a:lnTo>
                      <a:pt x="328" y="56110"/>
                    </a:lnTo>
                    <a:lnTo>
                      <a:pt x="12553" y="56110"/>
                    </a:lnTo>
                    <a:lnTo>
                      <a:pt x="12600" y="56063"/>
                    </a:lnTo>
                    <a:lnTo>
                      <a:pt x="12646" y="56017"/>
                    </a:lnTo>
                    <a:lnTo>
                      <a:pt x="12881" y="55782"/>
                    </a:lnTo>
                    <a:lnTo>
                      <a:pt x="17517" y="51146"/>
                    </a:lnTo>
                    <a:lnTo>
                      <a:pt x="19812" y="48851"/>
                    </a:lnTo>
                    <a:lnTo>
                      <a:pt x="20983" y="47680"/>
                    </a:lnTo>
                    <a:lnTo>
                      <a:pt x="21264" y="47399"/>
                    </a:lnTo>
                    <a:lnTo>
                      <a:pt x="21405" y="47258"/>
                    </a:lnTo>
                    <a:lnTo>
                      <a:pt x="21499" y="47165"/>
                    </a:lnTo>
                    <a:lnTo>
                      <a:pt x="21545" y="47118"/>
                    </a:lnTo>
                    <a:lnTo>
                      <a:pt x="21592" y="47071"/>
                    </a:lnTo>
                    <a:lnTo>
                      <a:pt x="21592" y="46228"/>
                    </a:lnTo>
                    <a:lnTo>
                      <a:pt x="21592" y="375"/>
                    </a:lnTo>
                    <a:lnTo>
                      <a:pt x="21592" y="328"/>
                    </a:lnTo>
                    <a:lnTo>
                      <a:pt x="21639" y="281"/>
                    </a:lnTo>
                    <a:lnTo>
                      <a:pt x="21686" y="188"/>
                    </a:lnTo>
                    <a:lnTo>
                      <a:pt x="21639" y="94"/>
                    </a:lnTo>
                    <a:lnTo>
                      <a:pt x="21639" y="47"/>
                    </a:lnTo>
                    <a:lnTo>
                      <a:pt x="2154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6"/>
              <p:cNvSpPr/>
              <p:nvPr/>
            </p:nvSpPr>
            <p:spPr>
              <a:xfrm>
                <a:off x="8388742" y="83024"/>
                <a:ext cx="915324" cy="1715892"/>
              </a:xfrm>
              <a:custGeom>
                <a:avLst/>
                <a:gdLst/>
                <a:ahLst/>
                <a:cxnLst/>
                <a:rect l="l" t="t" r="r" b="b"/>
                <a:pathLst>
                  <a:path w="20188" h="37845" extrusionOk="0">
                    <a:moveTo>
                      <a:pt x="19906" y="1"/>
                    </a:moveTo>
                    <a:lnTo>
                      <a:pt x="19859" y="48"/>
                    </a:lnTo>
                    <a:lnTo>
                      <a:pt x="19812" y="95"/>
                    </a:lnTo>
                    <a:lnTo>
                      <a:pt x="19812" y="188"/>
                    </a:lnTo>
                    <a:lnTo>
                      <a:pt x="19812" y="282"/>
                    </a:lnTo>
                    <a:lnTo>
                      <a:pt x="19906" y="329"/>
                    </a:lnTo>
                    <a:lnTo>
                      <a:pt x="19906" y="376"/>
                    </a:lnTo>
                    <a:lnTo>
                      <a:pt x="19906" y="28805"/>
                    </a:lnTo>
                    <a:lnTo>
                      <a:pt x="19906" y="29555"/>
                    </a:lnTo>
                    <a:lnTo>
                      <a:pt x="19859" y="29601"/>
                    </a:lnTo>
                    <a:lnTo>
                      <a:pt x="19812" y="29648"/>
                    </a:lnTo>
                    <a:lnTo>
                      <a:pt x="19672" y="29789"/>
                    </a:lnTo>
                    <a:lnTo>
                      <a:pt x="19438" y="30023"/>
                    </a:lnTo>
                    <a:lnTo>
                      <a:pt x="18361" y="31053"/>
                    </a:lnTo>
                    <a:lnTo>
                      <a:pt x="16300" y="33161"/>
                    </a:lnTo>
                    <a:lnTo>
                      <a:pt x="12084" y="37376"/>
                    </a:lnTo>
                    <a:lnTo>
                      <a:pt x="11944" y="37517"/>
                    </a:lnTo>
                    <a:lnTo>
                      <a:pt x="11897" y="37564"/>
                    </a:lnTo>
                    <a:lnTo>
                      <a:pt x="11850" y="37610"/>
                    </a:lnTo>
                    <a:lnTo>
                      <a:pt x="328" y="37610"/>
                    </a:lnTo>
                    <a:lnTo>
                      <a:pt x="235" y="37517"/>
                    </a:lnTo>
                    <a:lnTo>
                      <a:pt x="94" y="37517"/>
                    </a:lnTo>
                    <a:lnTo>
                      <a:pt x="47" y="37564"/>
                    </a:lnTo>
                    <a:lnTo>
                      <a:pt x="1" y="37610"/>
                    </a:lnTo>
                    <a:lnTo>
                      <a:pt x="1" y="37704"/>
                    </a:lnTo>
                    <a:lnTo>
                      <a:pt x="1" y="37751"/>
                    </a:lnTo>
                    <a:lnTo>
                      <a:pt x="47" y="37798"/>
                    </a:lnTo>
                    <a:lnTo>
                      <a:pt x="94" y="37845"/>
                    </a:lnTo>
                    <a:lnTo>
                      <a:pt x="235" y="37845"/>
                    </a:lnTo>
                    <a:lnTo>
                      <a:pt x="328" y="37751"/>
                    </a:lnTo>
                    <a:lnTo>
                      <a:pt x="11944" y="37751"/>
                    </a:lnTo>
                    <a:lnTo>
                      <a:pt x="11991" y="37704"/>
                    </a:lnTo>
                    <a:lnTo>
                      <a:pt x="12038" y="37657"/>
                    </a:lnTo>
                    <a:lnTo>
                      <a:pt x="12225" y="37470"/>
                    </a:lnTo>
                    <a:lnTo>
                      <a:pt x="16393" y="33302"/>
                    </a:lnTo>
                    <a:lnTo>
                      <a:pt x="18501" y="31194"/>
                    </a:lnTo>
                    <a:lnTo>
                      <a:pt x="19531" y="30163"/>
                    </a:lnTo>
                    <a:lnTo>
                      <a:pt x="19812" y="29882"/>
                    </a:lnTo>
                    <a:lnTo>
                      <a:pt x="19953" y="29742"/>
                    </a:lnTo>
                    <a:lnTo>
                      <a:pt x="20000" y="29695"/>
                    </a:lnTo>
                    <a:lnTo>
                      <a:pt x="20047" y="29648"/>
                    </a:lnTo>
                    <a:lnTo>
                      <a:pt x="20093" y="29555"/>
                    </a:lnTo>
                    <a:lnTo>
                      <a:pt x="20093" y="28805"/>
                    </a:lnTo>
                    <a:lnTo>
                      <a:pt x="20093" y="376"/>
                    </a:lnTo>
                    <a:lnTo>
                      <a:pt x="20047" y="329"/>
                    </a:lnTo>
                    <a:lnTo>
                      <a:pt x="20140" y="282"/>
                    </a:lnTo>
                    <a:lnTo>
                      <a:pt x="20187" y="188"/>
                    </a:lnTo>
                    <a:lnTo>
                      <a:pt x="20140" y="95"/>
                    </a:lnTo>
                    <a:lnTo>
                      <a:pt x="20093" y="48"/>
                    </a:lnTo>
                    <a:lnTo>
                      <a:pt x="2004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6"/>
              <p:cNvSpPr/>
              <p:nvPr/>
            </p:nvSpPr>
            <p:spPr>
              <a:xfrm>
                <a:off x="8388742" y="839023"/>
                <a:ext cx="843097" cy="883450"/>
              </a:xfrm>
              <a:custGeom>
                <a:avLst/>
                <a:gdLst/>
                <a:ahLst/>
                <a:cxnLst/>
                <a:rect l="l" t="t" r="r" b="b"/>
                <a:pathLst>
                  <a:path w="18595" h="19485" extrusionOk="0">
                    <a:moveTo>
                      <a:pt x="18314" y="1"/>
                    </a:moveTo>
                    <a:lnTo>
                      <a:pt x="18267" y="47"/>
                    </a:lnTo>
                    <a:lnTo>
                      <a:pt x="18220" y="94"/>
                    </a:lnTo>
                    <a:lnTo>
                      <a:pt x="18220" y="188"/>
                    </a:lnTo>
                    <a:lnTo>
                      <a:pt x="18267" y="282"/>
                    </a:lnTo>
                    <a:lnTo>
                      <a:pt x="18314" y="328"/>
                    </a:lnTo>
                    <a:lnTo>
                      <a:pt x="18314" y="375"/>
                    </a:lnTo>
                    <a:lnTo>
                      <a:pt x="18314" y="11616"/>
                    </a:lnTo>
                    <a:lnTo>
                      <a:pt x="18314" y="12225"/>
                    </a:lnTo>
                    <a:lnTo>
                      <a:pt x="18314" y="12272"/>
                    </a:lnTo>
                    <a:lnTo>
                      <a:pt x="18267" y="12319"/>
                    </a:lnTo>
                    <a:lnTo>
                      <a:pt x="18173" y="12412"/>
                    </a:lnTo>
                    <a:lnTo>
                      <a:pt x="17939" y="12646"/>
                    </a:lnTo>
                    <a:lnTo>
                      <a:pt x="17049" y="13536"/>
                    </a:lnTo>
                    <a:lnTo>
                      <a:pt x="15222" y="15363"/>
                    </a:lnTo>
                    <a:lnTo>
                      <a:pt x="11616" y="18969"/>
                    </a:lnTo>
                    <a:lnTo>
                      <a:pt x="11429" y="19157"/>
                    </a:lnTo>
                    <a:lnTo>
                      <a:pt x="11382" y="19204"/>
                    </a:lnTo>
                    <a:lnTo>
                      <a:pt x="328" y="19204"/>
                    </a:lnTo>
                    <a:lnTo>
                      <a:pt x="328" y="19250"/>
                    </a:lnTo>
                    <a:lnTo>
                      <a:pt x="235" y="19157"/>
                    </a:lnTo>
                    <a:lnTo>
                      <a:pt x="141" y="19110"/>
                    </a:lnTo>
                    <a:lnTo>
                      <a:pt x="94" y="19157"/>
                    </a:lnTo>
                    <a:lnTo>
                      <a:pt x="47" y="19204"/>
                    </a:lnTo>
                    <a:lnTo>
                      <a:pt x="1" y="19250"/>
                    </a:lnTo>
                    <a:lnTo>
                      <a:pt x="1" y="19297"/>
                    </a:lnTo>
                    <a:lnTo>
                      <a:pt x="1" y="19391"/>
                    </a:lnTo>
                    <a:lnTo>
                      <a:pt x="47" y="19438"/>
                    </a:lnTo>
                    <a:lnTo>
                      <a:pt x="94" y="19485"/>
                    </a:lnTo>
                    <a:lnTo>
                      <a:pt x="235" y="19485"/>
                    </a:lnTo>
                    <a:lnTo>
                      <a:pt x="328" y="19391"/>
                    </a:lnTo>
                    <a:lnTo>
                      <a:pt x="11429" y="19391"/>
                    </a:lnTo>
                    <a:lnTo>
                      <a:pt x="11476" y="19344"/>
                    </a:lnTo>
                    <a:lnTo>
                      <a:pt x="11569" y="19250"/>
                    </a:lnTo>
                    <a:lnTo>
                      <a:pt x="11710" y="19110"/>
                    </a:lnTo>
                    <a:lnTo>
                      <a:pt x="15316" y="15503"/>
                    </a:lnTo>
                    <a:lnTo>
                      <a:pt x="17143" y="13677"/>
                    </a:lnTo>
                    <a:lnTo>
                      <a:pt x="18080" y="12787"/>
                    </a:lnTo>
                    <a:lnTo>
                      <a:pt x="18267" y="12553"/>
                    </a:lnTo>
                    <a:lnTo>
                      <a:pt x="18407" y="12412"/>
                    </a:lnTo>
                    <a:lnTo>
                      <a:pt x="18454" y="12365"/>
                    </a:lnTo>
                    <a:lnTo>
                      <a:pt x="18501" y="12319"/>
                    </a:lnTo>
                    <a:lnTo>
                      <a:pt x="18501" y="12225"/>
                    </a:lnTo>
                    <a:lnTo>
                      <a:pt x="18501" y="11616"/>
                    </a:lnTo>
                    <a:lnTo>
                      <a:pt x="18501" y="375"/>
                    </a:lnTo>
                    <a:lnTo>
                      <a:pt x="18501" y="328"/>
                    </a:lnTo>
                    <a:lnTo>
                      <a:pt x="18548" y="282"/>
                    </a:lnTo>
                    <a:lnTo>
                      <a:pt x="18595" y="188"/>
                    </a:lnTo>
                    <a:lnTo>
                      <a:pt x="18548" y="94"/>
                    </a:lnTo>
                    <a:lnTo>
                      <a:pt x="18548" y="47"/>
                    </a:lnTo>
                    <a:lnTo>
                      <a:pt x="1845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46"/>
            <p:cNvSpPr/>
            <p:nvPr/>
          </p:nvSpPr>
          <p:spPr>
            <a:xfrm>
              <a:off x="2348261" y="-1027412"/>
              <a:ext cx="628639" cy="2548289"/>
            </a:xfrm>
            <a:custGeom>
              <a:avLst/>
              <a:gdLst/>
              <a:ahLst/>
              <a:cxnLst/>
              <a:rect l="l" t="t" r="r" b="b"/>
              <a:pathLst>
                <a:path w="13865" h="56204" extrusionOk="0">
                  <a:moveTo>
                    <a:pt x="13677" y="0"/>
                  </a:moveTo>
                  <a:lnTo>
                    <a:pt x="13583" y="47"/>
                  </a:lnTo>
                  <a:lnTo>
                    <a:pt x="13536" y="94"/>
                  </a:lnTo>
                  <a:lnTo>
                    <a:pt x="13490" y="141"/>
                  </a:lnTo>
                  <a:lnTo>
                    <a:pt x="13490" y="187"/>
                  </a:lnTo>
                  <a:lnTo>
                    <a:pt x="13536" y="281"/>
                  </a:lnTo>
                  <a:lnTo>
                    <a:pt x="13583" y="375"/>
                  </a:lnTo>
                  <a:lnTo>
                    <a:pt x="13583" y="49459"/>
                  </a:lnTo>
                  <a:lnTo>
                    <a:pt x="13583" y="49740"/>
                  </a:lnTo>
                  <a:lnTo>
                    <a:pt x="13583" y="49881"/>
                  </a:lnTo>
                  <a:lnTo>
                    <a:pt x="13583" y="49928"/>
                  </a:lnTo>
                  <a:lnTo>
                    <a:pt x="13583" y="49975"/>
                  </a:lnTo>
                  <a:lnTo>
                    <a:pt x="13209" y="50349"/>
                  </a:lnTo>
                  <a:lnTo>
                    <a:pt x="12412" y="51099"/>
                  </a:lnTo>
                  <a:lnTo>
                    <a:pt x="10867" y="52691"/>
                  </a:lnTo>
                  <a:lnTo>
                    <a:pt x="7729" y="55782"/>
                  </a:lnTo>
                  <a:lnTo>
                    <a:pt x="7588" y="55923"/>
                  </a:lnTo>
                  <a:lnTo>
                    <a:pt x="328" y="55923"/>
                  </a:lnTo>
                  <a:lnTo>
                    <a:pt x="328" y="55970"/>
                  </a:lnTo>
                  <a:lnTo>
                    <a:pt x="235" y="55876"/>
                  </a:lnTo>
                  <a:lnTo>
                    <a:pt x="141" y="55829"/>
                  </a:lnTo>
                  <a:lnTo>
                    <a:pt x="94" y="55876"/>
                  </a:lnTo>
                  <a:lnTo>
                    <a:pt x="47" y="55923"/>
                  </a:lnTo>
                  <a:lnTo>
                    <a:pt x="1" y="55970"/>
                  </a:lnTo>
                  <a:lnTo>
                    <a:pt x="1" y="56016"/>
                  </a:lnTo>
                  <a:lnTo>
                    <a:pt x="1" y="56110"/>
                  </a:lnTo>
                  <a:lnTo>
                    <a:pt x="47" y="56157"/>
                  </a:lnTo>
                  <a:lnTo>
                    <a:pt x="94" y="56204"/>
                  </a:lnTo>
                  <a:lnTo>
                    <a:pt x="235" y="56204"/>
                  </a:lnTo>
                  <a:lnTo>
                    <a:pt x="328" y="56110"/>
                  </a:lnTo>
                  <a:lnTo>
                    <a:pt x="7682" y="56110"/>
                  </a:lnTo>
                  <a:lnTo>
                    <a:pt x="7869" y="55923"/>
                  </a:lnTo>
                  <a:lnTo>
                    <a:pt x="11007" y="52785"/>
                  </a:lnTo>
                  <a:lnTo>
                    <a:pt x="12553" y="51239"/>
                  </a:lnTo>
                  <a:lnTo>
                    <a:pt x="13302" y="50443"/>
                  </a:lnTo>
                  <a:lnTo>
                    <a:pt x="13724" y="50068"/>
                  </a:lnTo>
                  <a:lnTo>
                    <a:pt x="13771" y="50021"/>
                  </a:lnTo>
                  <a:lnTo>
                    <a:pt x="13771" y="49975"/>
                  </a:lnTo>
                  <a:lnTo>
                    <a:pt x="13771" y="49881"/>
                  </a:lnTo>
                  <a:lnTo>
                    <a:pt x="13771" y="49740"/>
                  </a:lnTo>
                  <a:lnTo>
                    <a:pt x="13771" y="49459"/>
                  </a:lnTo>
                  <a:lnTo>
                    <a:pt x="13771" y="375"/>
                  </a:lnTo>
                  <a:lnTo>
                    <a:pt x="13817" y="281"/>
                  </a:lnTo>
                  <a:lnTo>
                    <a:pt x="13864" y="187"/>
                  </a:lnTo>
                  <a:lnTo>
                    <a:pt x="13817" y="141"/>
                  </a:lnTo>
                  <a:lnTo>
                    <a:pt x="13817" y="94"/>
                  </a:lnTo>
                  <a:lnTo>
                    <a:pt x="13724" y="47"/>
                  </a:lnTo>
                  <a:lnTo>
                    <a:pt x="13677"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91" name="Google Shape;1091;p46"/>
            <p:cNvPicPr preferRelativeResize="0"/>
            <p:nvPr/>
          </p:nvPicPr>
          <p:blipFill>
            <a:blip r:embed="rId3">
              <a:alphaModFix/>
            </a:blip>
            <a:stretch>
              <a:fillRect/>
            </a:stretch>
          </p:blipFill>
          <p:spPr>
            <a:xfrm>
              <a:off x="675030" y="3572982"/>
              <a:ext cx="509725" cy="202569"/>
            </a:xfrm>
            <a:prstGeom prst="rect">
              <a:avLst/>
            </a:prstGeom>
            <a:noFill/>
            <a:ln>
              <a:noFill/>
            </a:ln>
          </p:spPr>
        </p:pic>
      </p:grpSp>
      <p:pic>
        <p:nvPicPr>
          <p:cNvPr id="1092" name="Google Shape;1092;p46"/>
          <p:cNvPicPr preferRelativeResize="0"/>
          <p:nvPr/>
        </p:nvPicPr>
        <p:blipFill>
          <a:blip r:embed="rId4">
            <a:alphaModFix/>
          </a:blip>
          <a:stretch>
            <a:fillRect/>
          </a:stretch>
        </p:blipFill>
        <p:spPr>
          <a:xfrm>
            <a:off x="675025" y="1352225"/>
            <a:ext cx="2438351" cy="2438351"/>
          </a:xfrm>
          <a:prstGeom prst="rect">
            <a:avLst/>
          </a:prstGeom>
          <a:noFill/>
          <a:ln>
            <a:noFill/>
          </a:ln>
          <a:effectLst>
            <a:outerShdw blurRad="142875" dist="28575" dir="5400000" algn="bl" rotWithShape="0">
              <a:schemeClr val="dk1">
                <a:alpha val="50000"/>
              </a:schemeClr>
            </a:outerShdw>
          </a:effectLst>
        </p:spPr>
      </p:pic>
      <p:grpSp>
        <p:nvGrpSpPr>
          <p:cNvPr id="1093" name="Google Shape;1093;p46"/>
          <p:cNvGrpSpPr/>
          <p:nvPr/>
        </p:nvGrpSpPr>
        <p:grpSpPr>
          <a:xfrm>
            <a:off x="381930" y="2470457"/>
            <a:ext cx="3714756" cy="2385519"/>
            <a:chOff x="381930" y="2470457"/>
            <a:chExt cx="3714756" cy="2385519"/>
          </a:xfrm>
        </p:grpSpPr>
        <p:pic>
          <p:nvPicPr>
            <p:cNvPr id="1094" name="Google Shape;1094;p46"/>
            <p:cNvPicPr preferRelativeResize="0"/>
            <p:nvPr/>
          </p:nvPicPr>
          <p:blipFill>
            <a:blip r:embed="rId3">
              <a:alphaModFix/>
            </a:blip>
            <a:stretch>
              <a:fillRect/>
            </a:stretch>
          </p:blipFill>
          <p:spPr>
            <a:xfrm>
              <a:off x="381930" y="4653407"/>
              <a:ext cx="509725" cy="202569"/>
            </a:xfrm>
            <a:prstGeom prst="rect">
              <a:avLst/>
            </a:prstGeom>
            <a:noFill/>
            <a:ln>
              <a:noFill/>
            </a:ln>
          </p:spPr>
        </p:pic>
        <p:pic>
          <p:nvPicPr>
            <p:cNvPr id="1095" name="Google Shape;1095;p46"/>
            <p:cNvPicPr preferRelativeResize="0"/>
            <p:nvPr/>
          </p:nvPicPr>
          <p:blipFill>
            <a:blip r:embed="rId3">
              <a:alphaModFix/>
            </a:blip>
            <a:stretch>
              <a:fillRect/>
            </a:stretch>
          </p:blipFill>
          <p:spPr>
            <a:xfrm>
              <a:off x="3586961" y="2470457"/>
              <a:ext cx="509725" cy="202569"/>
            </a:xfrm>
            <a:prstGeom prst="rect">
              <a:avLst/>
            </a:prstGeom>
            <a:noFill/>
            <a:ln>
              <a:noFill/>
            </a:ln>
          </p:spPr>
        </p:pic>
        <p:pic>
          <p:nvPicPr>
            <p:cNvPr id="1096" name="Google Shape;1096;p46"/>
            <p:cNvPicPr preferRelativeResize="0"/>
            <p:nvPr/>
          </p:nvPicPr>
          <p:blipFill>
            <a:blip r:embed="rId3">
              <a:alphaModFix/>
            </a:blip>
            <a:stretch>
              <a:fillRect/>
            </a:stretch>
          </p:blipFill>
          <p:spPr>
            <a:xfrm>
              <a:off x="3462911" y="4296644"/>
              <a:ext cx="509725" cy="202569"/>
            </a:xfrm>
            <a:prstGeom prst="rect">
              <a:avLst/>
            </a:prstGeom>
            <a:noFill/>
            <a:ln>
              <a:noFill/>
            </a:ln>
          </p:spPr>
        </p:pic>
      </p:grpSp>
      <p:grpSp>
        <p:nvGrpSpPr>
          <p:cNvPr id="1097" name="Google Shape;1097;p46"/>
          <p:cNvGrpSpPr/>
          <p:nvPr/>
        </p:nvGrpSpPr>
        <p:grpSpPr>
          <a:xfrm>
            <a:off x="4778761" y="2985212"/>
            <a:ext cx="387681" cy="387661"/>
            <a:chOff x="266768" y="1721375"/>
            <a:chExt cx="397907" cy="397887"/>
          </a:xfrm>
        </p:grpSpPr>
        <p:sp>
          <p:nvSpPr>
            <p:cNvPr id="1098" name="Google Shape;1098;p4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46"/>
          <p:cNvGrpSpPr/>
          <p:nvPr/>
        </p:nvGrpSpPr>
        <p:grpSpPr>
          <a:xfrm>
            <a:off x="5837457" y="2984975"/>
            <a:ext cx="387661" cy="387661"/>
            <a:chOff x="1379798" y="1723250"/>
            <a:chExt cx="397887" cy="397887"/>
          </a:xfrm>
        </p:grpSpPr>
        <p:sp>
          <p:nvSpPr>
            <p:cNvPr id="1101" name="Google Shape;1101;p4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46"/>
          <p:cNvGrpSpPr/>
          <p:nvPr/>
        </p:nvGrpSpPr>
        <p:grpSpPr>
          <a:xfrm>
            <a:off x="5306417" y="2984975"/>
            <a:ext cx="387641" cy="387661"/>
            <a:chOff x="864491" y="1723250"/>
            <a:chExt cx="397866" cy="397887"/>
          </a:xfrm>
        </p:grpSpPr>
        <p:sp>
          <p:nvSpPr>
            <p:cNvPr id="1106" name="Google Shape;1106;p4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1112"/>
        <p:cNvGrpSpPr/>
        <p:nvPr/>
      </p:nvGrpSpPr>
      <p:grpSpPr>
        <a:xfrm>
          <a:off x="0" y="0"/>
          <a:ext cx="0" cy="0"/>
          <a:chOff x="0" y="0"/>
          <a:chExt cx="0" cy="0"/>
        </a:xfrm>
      </p:grpSpPr>
      <p:sp>
        <p:nvSpPr>
          <p:cNvPr id="1113" name="Google Shape;1113;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1114" name="Google Shape;1114;p47"/>
          <p:cNvSpPr txBox="1">
            <a:spLocks noGrp="1"/>
          </p:cNvSpPr>
          <p:nvPr>
            <p:ph type="body" idx="1"/>
          </p:nvPr>
        </p:nvSpPr>
        <p:spPr>
          <a:xfrm>
            <a:off x="720000" y="1215726"/>
            <a:ext cx="7704000" cy="101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in this template? Get them at our other websites:</a:t>
            </a:r>
            <a:endParaRPr/>
          </a:p>
          <a:p>
            <a:pPr marL="0" lvl="0" indent="0" algn="l" rtl="0">
              <a:spcBef>
                <a:spcPts val="1000"/>
              </a:spcBef>
              <a:spcAft>
                <a:spcPts val="0"/>
              </a:spcAft>
              <a:buNone/>
            </a:pPr>
            <a:r>
              <a:rPr lang="en" sz="1800" b="1"/>
              <a:t>Vectors</a:t>
            </a:r>
            <a:endParaRPr sz="1800" b="1"/>
          </a:p>
          <a:p>
            <a:pPr marL="457200" lvl="0" indent="-304800" algn="l" rtl="0">
              <a:spcBef>
                <a:spcPts val="0"/>
              </a:spcBef>
              <a:spcAft>
                <a:spcPts val="0"/>
              </a:spcAft>
              <a:buSzPts val="1200"/>
              <a:buChar char="●"/>
            </a:pPr>
            <a:r>
              <a:rPr lang="en" sz="1300" u="sng">
                <a:hlinkClick r:id="rId3"/>
              </a:rPr>
              <a:t>Modern cpu collection with flat design</a:t>
            </a:r>
            <a:endParaRPr/>
          </a:p>
        </p:txBody>
      </p:sp>
      <p:pic>
        <p:nvPicPr>
          <p:cNvPr id="1115" name="Google Shape;1115;p47"/>
          <p:cNvPicPr preferRelativeResize="0"/>
          <p:nvPr/>
        </p:nvPicPr>
        <p:blipFill>
          <a:blip r:embed="rId4">
            <a:alphaModFix/>
          </a:blip>
          <a:stretch>
            <a:fillRect/>
          </a:stretch>
        </p:blipFill>
        <p:spPr>
          <a:xfrm>
            <a:off x="900450" y="2833075"/>
            <a:ext cx="1438836" cy="1391749"/>
          </a:xfrm>
          <a:prstGeom prst="rect">
            <a:avLst/>
          </a:prstGeom>
          <a:noFill/>
          <a:ln>
            <a:noFill/>
          </a:ln>
          <a:effectLst>
            <a:outerShdw blurRad="142875" dist="28575" dir="5400000" algn="bl" rotWithShape="0">
              <a:schemeClr val="dk1">
                <a:alpha val="50000"/>
              </a:schemeClr>
            </a:outerShdw>
          </a:effectLst>
        </p:spPr>
      </p:pic>
      <p:pic>
        <p:nvPicPr>
          <p:cNvPr id="1116" name="Google Shape;1116;p47"/>
          <p:cNvPicPr preferRelativeResize="0"/>
          <p:nvPr/>
        </p:nvPicPr>
        <p:blipFill>
          <a:blip r:embed="rId5">
            <a:alphaModFix/>
          </a:blip>
          <a:stretch>
            <a:fillRect/>
          </a:stretch>
        </p:blipFill>
        <p:spPr>
          <a:xfrm>
            <a:off x="2906040" y="2833074"/>
            <a:ext cx="1399582" cy="1391750"/>
          </a:xfrm>
          <a:prstGeom prst="rect">
            <a:avLst/>
          </a:prstGeom>
          <a:noFill/>
          <a:ln>
            <a:noFill/>
          </a:ln>
          <a:effectLst>
            <a:outerShdw blurRad="142875" dist="28575" dir="5400000" algn="bl" rotWithShape="0">
              <a:schemeClr val="dk1">
                <a:alpha val="50000"/>
              </a:schemeClr>
            </a:outerShdw>
          </a:effectLst>
        </p:spPr>
      </p:pic>
      <p:pic>
        <p:nvPicPr>
          <p:cNvPr id="1117" name="Google Shape;1117;p47"/>
          <p:cNvPicPr preferRelativeResize="0"/>
          <p:nvPr/>
        </p:nvPicPr>
        <p:blipFill>
          <a:blip r:embed="rId6">
            <a:alphaModFix/>
          </a:blip>
          <a:stretch>
            <a:fillRect/>
          </a:stretch>
        </p:blipFill>
        <p:spPr>
          <a:xfrm>
            <a:off x="6841339" y="2833075"/>
            <a:ext cx="1402211" cy="1391749"/>
          </a:xfrm>
          <a:prstGeom prst="rect">
            <a:avLst/>
          </a:prstGeom>
          <a:noFill/>
          <a:ln>
            <a:noFill/>
          </a:ln>
          <a:effectLst>
            <a:outerShdw blurRad="142875" dist="28575" dir="5400000" algn="bl" rotWithShape="0">
              <a:schemeClr val="dk1">
                <a:alpha val="50000"/>
              </a:schemeClr>
            </a:outerShdw>
          </a:effectLst>
        </p:spPr>
      </p:pic>
      <p:pic>
        <p:nvPicPr>
          <p:cNvPr id="1118" name="Google Shape;1118;p47"/>
          <p:cNvPicPr preferRelativeResize="0"/>
          <p:nvPr/>
        </p:nvPicPr>
        <p:blipFill>
          <a:blip r:embed="rId7">
            <a:alphaModFix/>
          </a:blip>
          <a:stretch>
            <a:fillRect/>
          </a:stretch>
        </p:blipFill>
        <p:spPr>
          <a:xfrm>
            <a:off x="4872375" y="2833075"/>
            <a:ext cx="1402211" cy="1391748"/>
          </a:xfrm>
          <a:prstGeom prst="rect">
            <a:avLst/>
          </a:prstGeom>
          <a:noFill/>
          <a:ln>
            <a:noFill/>
          </a:ln>
          <a:effectLst>
            <a:outerShdw blurRad="142875" dist="28575" dir="5400000" algn="bl" rotWithShape="0">
              <a:schemeClr val="dk1">
                <a:alpha val="50000"/>
              </a:scheme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1122"/>
        <p:cNvGrpSpPr/>
        <p:nvPr/>
      </p:nvGrpSpPr>
      <p:grpSpPr>
        <a:xfrm>
          <a:off x="0" y="0"/>
          <a:ext cx="0" cy="0"/>
          <a:chOff x="0" y="0"/>
          <a:chExt cx="0" cy="0"/>
        </a:xfrm>
      </p:grpSpPr>
      <p:sp>
        <p:nvSpPr>
          <p:cNvPr id="1123" name="Google Shape;1123;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1124" name="Google Shape;1124;p48"/>
          <p:cNvSpPr txBox="1">
            <a:spLocks noGrp="1"/>
          </p:cNvSpPr>
          <p:nvPr>
            <p:ph type="body" idx="1"/>
          </p:nvPr>
        </p:nvSpPr>
        <p:spPr>
          <a:xfrm>
            <a:off x="720000" y="1215735"/>
            <a:ext cx="7704000" cy="338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in this template? Get them at our other websites:</a:t>
            </a:r>
            <a:endParaRPr/>
          </a:p>
          <a:p>
            <a:pPr marL="0" lvl="0" indent="0" algn="l" rtl="0">
              <a:spcBef>
                <a:spcPts val="1000"/>
              </a:spcBef>
              <a:spcAft>
                <a:spcPts val="0"/>
              </a:spcAft>
              <a:buNone/>
            </a:pPr>
            <a:r>
              <a:rPr lang="en" sz="1800" b="1"/>
              <a:t>Vectors</a:t>
            </a:r>
            <a:endParaRPr sz="1800" b="1"/>
          </a:p>
          <a:p>
            <a:pPr marL="457200" lvl="0" indent="-304800" algn="l" rtl="0">
              <a:spcBef>
                <a:spcPts val="0"/>
              </a:spcBef>
              <a:spcAft>
                <a:spcPts val="0"/>
              </a:spcAft>
              <a:buSzPts val="1200"/>
              <a:buChar char="●"/>
            </a:pPr>
            <a:r>
              <a:rPr lang="en" sz="1300" u="sng">
                <a:hlinkClick r:id="rId3"/>
              </a:rPr>
              <a:t>Modern cpu collection with flat design I</a:t>
            </a:r>
            <a:endParaRPr/>
          </a:p>
          <a:p>
            <a:pPr marL="457200" lvl="0" indent="-304800" algn="l" rtl="0">
              <a:spcBef>
                <a:spcPts val="0"/>
              </a:spcBef>
              <a:spcAft>
                <a:spcPts val="0"/>
              </a:spcAft>
              <a:buSzPts val="1200"/>
              <a:buChar char="●"/>
            </a:pPr>
            <a:r>
              <a:rPr lang="en" sz="1300" u="sng">
                <a:hlinkClick r:id="rId4"/>
              </a:rPr>
              <a:t>Modern cpu collection with flat design II</a:t>
            </a:r>
            <a:endParaRPr/>
          </a:p>
          <a:p>
            <a:pPr marL="457200" lvl="0" indent="-304800" algn="l" rtl="0">
              <a:spcBef>
                <a:spcPts val="0"/>
              </a:spcBef>
              <a:spcAft>
                <a:spcPts val="0"/>
              </a:spcAft>
              <a:buSzPts val="1200"/>
              <a:buChar char="●"/>
            </a:pPr>
            <a:r>
              <a:rPr lang="en" sz="1300" u="sng">
                <a:hlinkClick r:id="rId5"/>
              </a:rPr>
              <a:t>Modern green cpu background</a:t>
            </a:r>
            <a:endParaRPr/>
          </a:p>
          <a:p>
            <a:pPr marL="0" lvl="0" indent="0" algn="l" rtl="0">
              <a:spcBef>
                <a:spcPts val="1000"/>
              </a:spcBef>
              <a:spcAft>
                <a:spcPts val="0"/>
              </a:spcAft>
              <a:buNone/>
            </a:pPr>
            <a:r>
              <a:rPr lang="en" sz="1800" b="1"/>
              <a:t>Photos</a:t>
            </a:r>
            <a:endParaRPr sz="1800" b="1"/>
          </a:p>
          <a:p>
            <a:pPr marL="457200" lvl="0" indent="-304800" algn="l" rtl="0">
              <a:spcBef>
                <a:spcPts val="0"/>
              </a:spcBef>
              <a:spcAft>
                <a:spcPts val="0"/>
              </a:spcAft>
              <a:buSzPts val="1200"/>
              <a:buChar char="●"/>
            </a:pPr>
            <a:r>
              <a:rPr lang="en" sz="1300" u="sng">
                <a:hlinkClick r:id="rId6"/>
              </a:rPr>
              <a:t>Close up hand with glove holding chip</a:t>
            </a:r>
            <a:endParaRPr/>
          </a:p>
          <a:p>
            <a:pPr marL="457200" lvl="0" indent="-304800" algn="l" rtl="0">
              <a:spcBef>
                <a:spcPts val="0"/>
              </a:spcBef>
              <a:spcAft>
                <a:spcPts val="0"/>
              </a:spcAft>
              <a:buSzPts val="1200"/>
              <a:buChar char="●"/>
            </a:pPr>
            <a:r>
              <a:rPr lang="en" sz="1300" u="sng">
                <a:hlinkClick r:id="rId7"/>
              </a:rPr>
              <a:t>Circuit board close-up with different components</a:t>
            </a:r>
            <a:endParaRPr/>
          </a:p>
          <a:p>
            <a:pPr marL="457200" lvl="0" indent="-304800" algn="l" rtl="0">
              <a:spcBef>
                <a:spcPts val="0"/>
              </a:spcBef>
              <a:spcAft>
                <a:spcPts val="0"/>
              </a:spcAft>
              <a:buSzPts val="1200"/>
              <a:buChar char="●"/>
            </a:pPr>
            <a:r>
              <a:rPr lang="en" sz="1300" u="sng">
                <a:hlinkClick r:id="rId8"/>
              </a:rPr>
              <a:t>Circuit board close-up with different components I</a:t>
            </a:r>
            <a:endParaRPr/>
          </a:p>
          <a:p>
            <a:pPr marL="457200" lvl="0" indent="-304800" algn="l" rtl="0">
              <a:spcBef>
                <a:spcPts val="0"/>
              </a:spcBef>
              <a:spcAft>
                <a:spcPts val="0"/>
              </a:spcAft>
              <a:buSzPts val="1200"/>
              <a:buChar char="●"/>
            </a:pPr>
            <a:r>
              <a:rPr lang="en" sz="1300" u="sng">
                <a:hlinkClick r:id="rId9"/>
              </a:rPr>
              <a:t>Circuit board close-up with different components II</a:t>
            </a:r>
            <a:endParaRPr/>
          </a:p>
          <a:p>
            <a:pPr marL="457200" lvl="0" indent="-304800" algn="l" rtl="0">
              <a:spcBef>
                <a:spcPts val="0"/>
              </a:spcBef>
              <a:spcAft>
                <a:spcPts val="1000"/>
              </a:spcAft>
              <a:buSzPts val="1200"/>
              <a:buChar char="●"/>
            </a:pPr>
            <a:r>
              <a:rPr lang="en" sz="1300" u="sng">
                <a:hlinkClick r:id="rId10"/>
              </a:rPr>
              <a:t>Top view circuit board close-up</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563"/>
        <p:cNvGrpSpPr/>
        <p:nvPr/>
      </p:nvGrpSpPr>
      <p:grpSpPr>
        <a:xfrm>
          <a:off x="0" y="0"/>
          <a:ext cx="0" cy="0"/>
          <a:chOff x="0" y="0"/>
          <a:chExt cx="0" cy="0"/>
        </a:xfrm>
      </p:grpSpPr>
      <p:sp>
        <p:nvSpPr>
          <p:cNvPr id="564" name="Google Shape;564;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 of this template</a:t>
            </a:r>
            <a:endParaRPr/>
          </a:p>
        </p:txBody>
      </p:sp>
      <p:sp>
        <p:nvSpPr>
          <p:cNvPr id="565" name="Google Shape;565;p28"/>
          <p:cNvSpPr txBox="1">
            <a:spLocks noGrp="1"/>
          </p:cNvSpPr>
          <p:nvPr>
            <p:ph type="body" idx="1"/>
          </p:nvPr>
        </p:nvSpPr>
        <p:spPr>
          <a:xfrm>
            <a:off x="720000" y="1215751"/>
            <a:ext cx="7704000" cy="30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delete this slide when you’re done editing the presentation</a:t>
            </a:r>
            <a:endParaRPr/>
          </a:p>
        </p:txBody>
      </p:sp>
      <p:sp>
        <p:nvSpPr>
          <p:cNvPr id="566" name="Google Shape;566;p28"/>
          <p:cNvSpPr txBox="1"/>
          <p:nvPr/>
        </p:nvSpPr>
        <p:spPr>
          <a:xfrm>
            <a:off x="726775" y="4061600"/>
            <a:ext cx="33747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1"/>
                </a:solidFill>
                <a:latin typeface="Albert Sans"/>
                <a:ea typeface="Albert Sans"/>
                <a:cs typeface="Albert Sans"/>
                <a:sym typeface="Albert Sans"/>
              </a:rPr>
              <a:t>For more info:</a:t>
            </a:r>
            <a:br>
              <a:rPr lang="en" sz="800">
                <a:solidFill>
                  <a:schemeClr val="dk1"/>
                </a:solidFill>
                <a:latin typeface="Albert Sans"/>
                <a:ea typeface="Albert Sans"/>
                <a:cs typeface="Albert Sans"/>
                <a:sym typeface="Albert Sans"/>
              </a:rPr>
            </a:br>
            <a:r>
              <a:rPr lang="en" sz="1000" b="1" u="sng">
                <a:solidFill>
                  <a:schemeClr val="dk1"/>
                </a:solidFill>
                <a:latin typeface="Albert Sans"/>
                <a:ea typeface="Albert Sans"/>
                <a:cs typeface="Albert Sans"/>
                <a:sym typeface="Albert Sans"/>
                <a:hlinkClick r:id="rId3">
                  <a:extLst>
                    <a:ext uri="{A12FA001-AC4F-418D-AE19-62706E023703}">
                      <ahyp:hlinkClr xmlns:ahyp="http://schemas.microsoft.com/office/drawing/2018/hyperlinkcolor" val="tx"/>
                    </a:ext>
                  </a:extLst>
                </a:hlinkClick>
              </a:rPr>
              <a:t>SLIDESGO</a:t>
            </a:r>
            <a:r>
              <a:rPr lang="en" sz="1000" b="1">
                <a:solidFill>
                  <a:schemeClr val="dk1"/>
                </a:solidFill>
                <a:uFill>
                  <a:noFill/>
                </a:uFill>
                <a:latin typeface="Albert Sans"/>
                <a:ea typeface="Albert Sans"/>
                <a:cs typeface="Albert Sans"/>
                <a:sym typeface="Albert Sans"/>
                <a:hlinkClick r:id="rId3">
                  <a:extLst>
                    <a:ext uri="{A12FA001-AC4F-418D-AE19-62706E023703}">
                      <ahyp:hlinkClr xmlns:ahyp="http://schemas.microsoft.com/office/drawing/2018/hyperlinkcolor" val="tx"/>
                    </a:ext>
                  </a:extLst>
                </a:hlinkClick>
              </a:rPr>
              <a:t> </a:t>
            </a:r>
            <a:r>
              <a:rPr lang="en" sz="1000" b="1">
                <a:solidFill>
                  <a:schemeClr val="dk1"/>
                </a:solidFill>
                <a:latin typeface="Albert Sans"/>
                <a:ea typeface="Albert Sans"/>
                <a:cs typeface="Albert Sans"/>
                <a:sym typeface="Albert Sans"/>
              </a:rPr>
              <a:t>| </a:t>
            </a:r>
            <a:r>
              <a:rPr lang="en" sz="1000" b="1" u="sng">
                <a:solidFill>
                  <a:schemeClr val="dk1"/>
                </a:solidFill>
                <a:latin typeface="Albert Sans"/>
                <a:ea typeface="Albert Sans"/>
                <a:cs typeface="Albert Sans"/>
                <a:sym typeface="Albert Sans"/>
                <a:hlinkClick r:id="rId4">
                  <a:extLst>
                    <a:ext uri="{A12FA001-AC4F-418D-AE19-62706E023703}">
                      <ahyp:hlinkClr xmlns:ahyp="http://schemas.microsoft.com/office/drawing/2018/hyperlinkcolor" val="tx"/>
                    </a:ext>
                  </a:extLst>
                </a:hlinkClick>
              </a:rPr>
              <a:t>BLOG</a:t>
            </a:r>
            <a:r>
              <a:rPr lang="en" sz="1000" b="1">
                <a:solidFill>
                  <a:schemeClr val="dk1"/>
                </a:solidFill>
                <a:latin typeface="Albert Sans"/>
                <a:ea typeface="Albert Sans"/>
                <a:cs typeface="Albert Sans"/>
                <a:sym typeface="Albert Sans"/>
              </a:rPr>
              <a:t> | </a:t>
            </a:r>
            <a:r>
              <a:rPr lang="en" sz="1000" b="1" u="sng">
                <a:solidFill>
                  <a:schemeClr val="dk1"/>
                </a:solidFill>
                <a:latin typeface="Albert Sans"/>
                <a:ea typeface="Albert Sans"/>
                <a:cs typeface="Albert Sans"/>
                <a:sym typeface="Albert Sans"/>
                <a:hlinkClick r:id="rId5">
                  <a:extLst>
                    <a:ext uri="{A12FA001-AC4F-418D-AE19-62706E023703}">
                      <ahyp:hlinkClr xmlns:ahyp="http://schemas.microsoft.com/office/drawing/2018/hyperlinkcolor" val="tx"/>
                    </a:ext>
                  </a:extLst>
                </a:hlinkClick>
              </a:rPr>
              <a:t>FAQ</a:t>
            </a:r>
            <a:r>
              <a:rPr lang="en" sz="1000" b="1" u="sng">
                <a:solidFill>
                  <a:schemeClr val="dk1"/>
                </a:solidFill>
                <a:latin typeface="Albert Sans"/>
                <a:ea typeface="Albert Sans"/>
                <a:cs typeface="Albert Sans"/>
                <a:sym typeface="Albert Sans"/>
              </a:rPr>
              <a:t>s</a:t>
            </a:r>
            <a:endParaRPr sz="1000" b="1" u="sng">
              <a:solidFill>
                <a:schemeClr val="dk1"/>
              </a:solidFill>
              <a:latin typeface="Albert Sans"/>
              <a:ea typeface="Albert Sans"/>
              <a:cs typeface="Albert Sans"/>
              <a:sym typeface="Albert Sans"/>
            </a:endParaRPr>
          </a:p>
        </p:txBody>
      </p:sp>
      <p:sp>
        <p:nvSpPr>
          <p:cNvPr id="567" name="Google Shape;567;p28"/>
          <p:cNvSpPr txBox="1"/>
          <p:nvPr/>
        </p:nvSpPr>
        <p:spPr>
          <a:xfrm>
            <a:off x="4425425" y="4061600"/>
            <a:ext cx="40053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1"/>
                </a:solidFill>
                <a:latin typeface="Albert Sans"/>
                <a:ea typeface="Albert Sans"/>
                <a:cs typeface="Albert Sans"/>
                <a:sym typeface="Albert Sans"/>
              </a:rPr>
              <a:t>You can visit our sister projects:</a:t>
            </a:r>
            <a:br>
              <a:rPr lang="en" sz="800">
                <a:solidFill>
                  <a:schemeClr val="dk1"/>
                </a:solidFill>
                <a:latin typeface="Albert Sans"/>
                <a:ea typeface="Albert Sans"/>
                <a:cs typeface="Albert Sans"/>
                <a:sym typeface="Albert Sans"/>
              </a:rPr>
            </a:br>
            <a:r>
              <a:rPr lang="en" sz="1000" b="1" u="sng">
                <a:solidFill>
                  <a:schemeClr val="dk1"/>
                </a:solidFill>
                <a:latin typeface="Albert Sans"/>
                <a:ea typeface="Albert Sans"/>
                <a:cs typeface="Albert Sans"/>
                <a:sym typeface="Albert Sans"/>
                <a:hlinkClick r:id="rId6">
                  <a:extLst>
                    <a:ext uri="{A12FA001-AC4F-418D-AE19-62706E023703}">
                      <ahyp:hlinkClr xmlns:ahyp="http://schemas.microsoft.com/office/drawing/2018/hyperlinkcolor" val="tx"/>
                    </a:ext>
                  </a:extLst>
                </a:hlinkClick>
              </a:rPr>
              <a:t>FREEPIK</a:t>
            </a:r>
            <a:r>
              <a:rPr lang="en" sz="1000" b="1">
                <a:solidFill>
                  <a:schemeClr val="dk1"/>
                </a:solidFill>
                <a:latin typeface="Albert Sans"/>
                <a:ea typeface="Albert Sans"/>
                <a:cs typeface="Albert Sans"/>
                <a:sym typeface="Albert Sans"/>
              </a:rPr>
              <a:t> | </a:t>
            </a:r>
            <a:r>
              <a:rPr lang="en" sz="1000" b="1" u="sng">
                <a:solidFill>
                  <a:schemeClr val="dk1"/>
                </a:solidFill>
                <a:latin typeface="Albert Sans"/>
                <a:ea typeface="Albert Sans"/>
                <a:cs typeface="Albert Sans"/>
                <a:sym typeface="Albert Sans"/>
                <a:hlinkClick r:id="rId7">
                  <a:extLst>
                    <a:ext uri="{A12FA001-AC4F-418D-AE19-62706E023703}">
                      <ahyp:hlinkClr xmlns:ahyp="http://schemas.microsoft.com/office/drawing/2018/hyperlinkcolor" val="tx"/>
                    </a:ext>
                  </a:extLst>
                </a:hlinkClick>
              </a:rPr>
              <a:t>FLATICON</a:t>
            </a:r>
            <a:r>
              <a:rPr lang="en" sz="1000" b="1">
                <a:solidFill>
                  <a:schemeClr val="dk1"/>
                </a:solidFill>
                <a:latin typeface="Albert Sans"/>
                <a:ea typeface="Albert Sans"/>
                <a:cs typeface="Albert Sans"/>
                <a:sym typeface="Albert Sans"/>
              </a:rPr>
              <a:t> | </a:t>
            </a:r>
            <a:r>
              <a:rPr lang="en" sz="1000" b="1" u="sng">
                <a:solidFill>
                  <a:schemeClr val="dk1"/>
                </a:solidFill>
                <a:latin typeface="Albert Sans"/>
                <a:ea typeface="Albert Sans"/>
                <a:cs typeface="Albert Sans"/>
                <a:sym typeface="Albert Sans"/>
                <a:hlinkClick r:id="rId8">
                  <a:extLst>
                    <a:ext uri="{A12FA001-AC4F-418D-AE19-62706E023703}">
                      <ahyp:hlinkClr xmlns:ahyp="http://schemas.microsoft.com/office/drawing/2018/hyperlinkcolor" val="tx"/>
                    </a:ext>
                  </a:extLst>
                </a:hlinkClick>
              </a:rPr>
              <a:t>STORYSET</a:t>
            </a:r>
            <a:r>
              <a:rPr lang="en" sz="1000" b="1">
                <a:solidFill>
                  <a:schemeClr val="dk1"/>
                </a:solidFill>
                <a:latin typeface="Albert Sans"/>
                <a:ea typeface="Albert Sans"/>
                <a:cs typeface="Albert Sans"/>
                <a:sym typeface="Albert Sans"/>
              </a:rPr>
              <a:t> | </a:t>
            </a:r>
            <a:r>
              <a:rPr lang="en" sz="1000" b="1" u="sng">
                <a:solidFill>
                  <a:schemeClr val="dk1"/>
                </a:solidFill>
                <a:latin typeface="Albert Sans"/>
                <a:ea typeface="Albert Sans"/>
                <a:cs typeface="Albert Sans"/>
                <a:sym typeface="Albert Sans"/>
                <a:hlinkClick r:id="rId9">
                  <a:extLst>
                    <a:ext uri="{A12FA001-AC4F-418D-AE19-62706E023703}">
                      <ahyp:hlinkClr xmlns:ahyp="http://schemas.microsoft.com/office/drawing/2018/hyperlinkcolor" val="tx"/>
                    </a:ext>
                  </a:extLst>
                </a:hlinkClick>
              </a:rPr>
              <a:t>WEPIK</a:t>
            </a:r>
            <a:r>
              <a:rPr lang="en" sz="1000" b="1">
                <a:solidFill>
                  <a:schemeClr val="dk1"/>
                </a:solidFill>
                <a:uFill>
                  <a:noFill/>
                </a:uFill>
                <a:latin typeface="Albert Sans"/>
                <a:ea typeface="Albert Sans"/>
                <a:cs typeface="Albert Sans"/>
                <a:sym typeface="Albert Sans"/>
                <a:hlinkClick r:id="rId9">
                  <a:extLst>
                    <a:ext uri="{A12FA001-AC4F-418D-AE19-62706E023703}">
                      <ahyp:hlinkClr xmlns:ahyp="http://schemas.microsoft.com/office/drawing/2018/hyperlinkcolor" val="tx"/>
                    </a:ext>
                  </a:extLst>
                </a:hlinkClick>
              </a:rPr>
              <a:t> </a:t>
            </a:r>
            <a:r>
              <a:rPr lang="en" sz="1000" b="1">
                <a:solidFill>
                  <a:schemeClr val="dk1"/>
                </a:solidFill>
                <a:latin typeface="Albert Sans"/>
                <a:ea typeface="Albert Sans"/>
                <a:cs typeface="Albert Sans"/>
                <a:sym typeface="Albert Sans"/>
              </a:rPr>
              <a:t>| </a:t>
            </a:r>
            <a:r>
              <a:rPr lang="en" sz="1000" b="1" u="sng">
                <a:solidFill>
                  <a:schemeClr val="dk1"/>
                </a:solidFill>
                <a:latin typeface="Albert Sans"/>
                <a:ea typeface="Albert Sans"/>
                <a:cs typeface="Albert Sans"/>
                <a:sym typeface="Albert Sans"/>
                <a:hlinkClick r:id="rId10">
                  <a:extLst>
                    <a:ext uri="{A12FA001-AC4F-418D-AE19-62706E023703}">
                      <ahyp:hlinkClr xmlns:ahyp="http://schemas.microsoft.com/office/drawing/2018/hyperlinkcolor" val="tx"/>
                    </a:ext>
                  </a:extLst>
                </a:hlinkClick>
              </a:rPr>
              <a:t>VIDEVO</a:t>
            </a:r>
            <a:endParaRPr sz="1000" b="1" u="sng">
              <a:solidFill>
                <a:schemeClr val="dk1"/>
              </a:solidFill>
              <a:latin typeface="Albert Sans"/>
              <a:ea typeface="Albert Sans"/>
              <a:cs typeface="Albert Sans"/>
              <a:sym typeface="Albert Sans"/>
            </a:endParaRPr>
          </a:p>
        </p:txBody>
      </p:sp>
      <p:graphicFrame>
        <p:nvGraphicFramePr>
          <p:cNvPr id="568" name="Google Shape;568;p28"/>
          <p:cNvGraphicFramePr/>
          <p:nvPr/>
        </p:nvGraphicFramePr>
        <p:xfrm>
          <a:off x="865363" y="1730800"/>
          <a:ext cx="7413275" cy="2169150"/>
        </p:xfrm>
        <a:graphic>
          <a:graphicData uri="http://schemas.openxmlformats.org/drawingml/2006/table">
            <a:tbl>
              <a:tblPr>
                <a:noFill/>
                <a:tableStyleId>{31FA20F4-30A7-4B8B-AA6B-30D960C6D0B6}</a:tableStyleId>
              </a:tblPr>
              <a:tblGrid>
                <a:gridCol w="2088500">
                  <a:extLst>
                    <a:ext uri="{9D8B030D-6E8A-4147-A177-3AD203B41FA5}">
                      <a16:colId xmlns:a16="http://schemas.microsoft.com/office/drawing/2014/main" val="20000"/>
                    </a:ext>
                  </a:extLst>
                </a:gridCol>
                <a:gridCol w="5324775">
                  <a:extLst>
                    <a:ext uri="{9D8B030D-6E8A-4147-A177-3AD203B41FA5}">
                      <a16:colId xmlns:a16="http://schemas.microsoft.com/office/drawing/2014/main" val="20001"/>
                    </a:ext>
                  </a:extLst>
                </a:gridCol>
              </a:tblGrid>
              <a:tr h="361525">
                <a:tc>
                  <a:txBody>
                    <a:bodyPr/>
                    <a:lstStyle/>
                    <a:p>
                      <a:pPr marL="0" lvl="0" indent="0" algn="ctr" rtl="0">
                        <a:spcBef>
                          <a:spcPts val="0"/>
                        </a:spcBef>
                        <a:spcAft>
                          <a:spcPts val="0"/>
                        </a:spcAft>
                        <a:buNone/>
                      </a:pPr>
                      <a:r>
                        <a:rPr lang="en" sz="900" b="1" u="sng">
                          <a:solidFill>
                            <a:schemeClr val="dk1"/>
                          </a:solidFill>
                          <a:latin typeface="Nunito"/>
                          <a:ea typeface="Nunito"/>
                          <a:cs typeface="Nunito"/>
                          <a:sym typeface="Nunito"/>
                          <a:hlinkClick r:id="rId11" action="ppaction://hlinksldjump">
                            <a:extLst>
                              <a:ext uri="{A12FA001-AC4F-418D-AE19-62706E023703}">
                                <ahyp:hlinkClr xmlns:ahyp="http://schemas.microsoft.com/office/drawing/2018/hyperlinkcolor" val="tx"/>
                              </a:ext>
                            </a:extLst>
                          </a:hlinkClick>
                        </a:rPr>
                        <a:t>Fonts</a:t>
                      </a:r>
                      <a:endParaRPr sz="900" b="1">
                        <a:solidFill>
                          <a:schemeClr val="dk1"/>
                        </a:solidFill>
                        <a:latin typeface="Nunito"/>
                        <a:ea typeface="Nunito"/>
                        <a:cs typeface="Nunito"/>
                        <a:sym typeface="Nuni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 sz="900">
                          <a:solidFill>
                            <a:schemeClr val="dk1"/>
                          </a:solidFill>
                          <a:latin typeface="Nunito"/>
                          <a:ea typeface="Nunito"/>
                          <a:cs typeface="Nunito"/>
                          <a:sym typeface="Nunito"/>
                        </a:rPr>
                        <a:t>To view this template correctly in PowerPoint, download and install the fonts we used</a:t>
                      </a:r>
                      <a:endParaRPr sz="900">
                        <a:solidFill>
                          <a:schemeClr val="dk1"/>
                        </a:solidFill>
                        <a:latin typeface="Nunito"/>
                        <a:ea typeface="Nunito"/>
                        <a:cs typeface="Nunito"/>
                        <a:sym typeface="Nuni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ctr" rtl="0">
                        <a:spcBef>
                          <a:spcPts val="0"/>
                        </a:spcBef>
                        <a:spcAft>
                          <a:spcPts val="0"/>
                        </a:spcAft>
                        <a:buNone/>
                      </a:pPr>
                      <a:r>
                        <a:rPr lang="en" sz="900" b="1" u="sng">
                          <a:solidFill>
                            <a:schemeClr val="dk1"/>
                          </a:solidFill>
                          <a:latin typeface="Nunito"/>
                          <a:ea typeface="Nunito"/>
                          <a:cs typeface="Nunito"/>
                          <a:sym typeface="Nunito"/>
                          <a:hlinkClick r:id="rId12" action="ppaction://hlinksldjump">
                            <a:extLst>
                              <a:ext uri="{A12FA001-AC4F-418D-AE19-62706E023703}">
                                <ahyp:hlinkClr xmlns:ahyp="http://schemas.microsoft.com/office/drawing/2018/hyperlinkcolor" val="tx"/>
                              </a:ext>
                            </a:extLst>
                          </a:hlinkClick>
                        </a:rPr>
                        <a:t>Used</a:t>
                      </a:r>
                      <a:r>
                        <a:rPr lang="en" sz="900" b="1">
                          <a:solidFill>
                            <a:schemeClr val="dk1"/>
                          </a:solidFill>
                          <a:latin typeface="Nunito"/>
                          <a:ea typeface="Nunito"/>
                          <a:cs typeface="Nunito"/>
                          <a:sym typeface="Nunito"/>
                        </a:rPr>
                        <a:t> and </a:t>
                      </a:r>
                      <a:r>
                        <a:rPr lang="en" sz="900" b="1" u="sng">
                          <a:solidFill>
                            <a:schemeClr val="dk1"/>
                          </a:solidFill>
                          <a:latin typeface="Nunito"/>
                          <a:ea typeface="Nunito"/>
                          <a:cs typeface="Nunito"/>
                          <a:sym typeface="Nunito"/>
                          <a:hlinkClick r:id="rId13" action="ppaction://hlinksldjump">
                            <a:extLst>
                              <a:ext uri="{A12FA001-AC4F-418D-AE19-62706E023703}">
                                <ahyp:hlinkClr xmlns:ahyp="http://schemas.microsoft.com/office/drawing/2018/hyperlinkcolor" val="tx"/>
                              </a:ext>
                            </a:extLst>
                          </a:hlinkClick>
                        </a:rPr>
                        <a:t>alternative resources</a:t>
                      </a:r>
                      <a:endParaRPr sz="900" b="1" u="sng">
                        <a:solidFill>
                          <a:schemeClr val="dk1"/>
                        </a:solidFill>
                        <a:latin typeface="Nunito"/>
                        <a:ea typeface="Nunito"/>
                        <a:cs typeface="Nunito"/>
                        <a:sym typeface="Nuni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1600"/>
                        </a:spcAft>
                        <a:buNone/>
                      </a:pPr>
                      <a:r>
                        <a:rPr lang="en" sz="900">
                          <a:solidFill>
                            <a:schemeClr val="dk1"/>
                          </a:solidFill>
                          <a:latin typeface="Nunito"/>
                          <a:ea typeface="Nunito"/>
                          <a:cs typeface="Nunito"/>
                          <a:sym typeface="Nunito"/>
                        </a:rPr>
                        <a:t>An assortment of graphic resources that are suitable for use in this presentation</a:t>
                      </a:r>
                      <a:endParaRPr sz="900">
                        <a:solidFill>
                          <a:schemeClr val="dk1"/>
                        </a:solidFill>
                        <a:latin typeface="Nunito"/>
                        <a:ea typeface="Nunito"/>
                        <a:cs typeface="Nunito"/>
                        <a:sym typeface="Nuni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ctr" rtl="0">
                        <a:spcBef>
                          <a:spcPts val="0"/>
                        </a:spcBef>
                        <a:spcAft>
                          <a:spcPts val="0"/>
                        </a:spcAft>
                        <a:buNone/>
                      </a:pPr>
                      <a:r>
                        <a:rPr lang="en" sz="900" b="1" u="sng">
                          <a:solidFill>
                            <a:schemeClr val="dk1"/>
                          </a:solidFill>
                          <a:latin typeface="Nunito"/>
                          <a:ea typeface="Nunito"/>
                          <a:cs typeface="Nunito"/>
                          <a:sym typeface="Nunito"/>
                          <a:hlinkClick r:id="rId14" action="ppaction://hlinksldjump">
                            <a:extLst>
                              <a:ext uri="{A12FA001-AC4F-418D-AE19-62706E023703}">
                                <ahyp:hlinkClr xmlns:ahyp="http://schemas.microsoft.com/office/drawing/2018/hyperlinkcolor" val="tx"/>
                              </a:ext>
                            </a:extLst>
                          </a:hlinkClick>
                        </a:rPr>
                        <a:t>Thanks slide</a:t>
                      </a:r>
                      <a:endParaRPr sz="900" b="1" u="sng">
                        <a:solidFill>
                          <a:schemeClr val="dk1"/>
                        </a:solidFill>
                        <a:latin typeface="Nunito"/>
                        <a:ea typeface="Nunito"/>
                        <a:cs typeface="Nunito"/>
                        <a:sym typeface="Nuni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 sz="900">
                          <a:solidFill>
                            <a:schemeClr val="dk1"/>
                          </a:solidFill>
                          <a:latin typeface="Nunito"/>
                          <a:ea typeface="Nunito"/>
                          <a:cs typeface="Nunito"/>
                          <a:sym typeface="Nunito"/>
                        </a:rPr>
                        <a:t>You must keep it so that proper credits for our design are given</a:t>
                      </a:r>
                      <a:endParaRPr sz="900">
                        <a:solidFill>
                          <a:schemeClr val="dk1"/>
                        </a:solidFill>
                        <a:latin typeface="Nunito"/>
                        <a:ea typeface="Nunito"/>
                        <a:cs typeface="Nunito"/>
                        <a:sym typeface="Nuni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ctr" rtl="0">
                        <a:spcBef>
                          <a:spcPts val="0"/>
                        </a:spcBef>
                        <a:spcAft>
                          <a:spcPts val="0"/>
                        </a:spcAft>
                        <a:buNone/>
                      </a:pPr>
                      <a:r>
                        <a:rPr lang="en" sz="900" b="1" u="sng">
                          <a:solidFill>
                            <a:schemeClr val="dk1"/>
                          </a:solidFill>
                          <a:latin typeface="Nunito"/>
                          <a:ea typeface="Nunito"/>
                          <a:cs typeface="Nunito"/>
                          <a:sym typeface="Nunito"/>
                          <a:hlinkClick r:id="rId11" action="ppaction://hlinksldjump">
                            <a:extLst>
                              <a:ext uri="{A12FA001-AC4F-418D-AE19-62706E023703}">
                                <ahyp:hlinkClr xmlns:ahyp="http://schemas.microsoft.com/office/drawing/2018/hyperlinkcolor" val="tx"/>
                              </a:ext>
                            </a:extLst>
                          </a:hlinkClick>
                        </a:rPr>
                        <a:t>Colors</a:t>
                      </a:r>
                      <a:endParaRPr sz="900" b="1">
                        <a:solidFill>
                          <a:schemeClr val="dk1"/>
                        </a:solidFill>
                        <a:latin typeface="Nunito"/>
                        <a:ea typeface="Nunito"/>
                        <a:cs typeface="Nunito"/>
                        <a:sym typeface="Nuni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 sz="900">
                          <a:solidFill>
                            <a:schemeClr val="dk1"/>
                          </a:solidFill>
                          <a:latin typeface="Nunito"/>
                          <a:ea typeface="Nunito"/>
                          <a:cs typeface="Nunito"/>
                          <a:sym typeface="Nunito"/>
                        </a:rPr>
                        <a:t>All the colors used in this presentation</a:t>
                      </a:r>
                      <a:endParaRPr sz="900">
                        <a:solidFill>
                          <a:schemeClr val="dk1"/>
                        </a:solidFill>
                        <a:latin typeface="Nunito"/>
                        <a:ea typeface="Nunito"/>
                        <a:cs typeface="Nunito"/>
                        <a:sym typeface="Nuni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ctr" rtl="0">
                        <a:spcBef>
                          <a:spcPts val="0"/>
                        </a:spcBef>
                        <a:spcAft>
                          <a:spcPts val="0"/>
                        </a:spcAft>
                        <a:buNone/>
                      </a:pPr>
                      <a:r>
                        <a:rPr lang="en" sz="900" b="1" u="sng">
                          <a:solidFill>
                            <a:schemeClr val="dk1"/>
                          </a:solidFill>
                          <a:latin typeface="Nunito"/>
                          <a:ea typeface="Nunito"/>
                          <a:cs typeface="Nunito"/>
                          <a:sym typeface="Nunito"/>
                          <a:hlinkClick r:id="rId15" action="ppaction://hlinksldjump">
                            <a:extLst>
                              <a:ext uri="{A12FA001-AC4F-418D-AE19-62706E023703}">
                                <ahyp:hlinkClr xmlns:ahyp="http://schemas.microsoft.com/office/drawing/2018/hyperlinkcolor" val="tx"/>
                              </a:ext>
                            </a:extLst>
                          </a:hlinkClick>
                        </a:rPr>
                        <a:t>Icons</a:t>
                      </a:r>
                      <a:r>
                        <a:rPr lang="en" sz="900" b="1">
                          <a:solidFill>
                            <a:schemeClr val="dk1"/>
                          </a:solidFill>
                          <a:latin typeface="Nunito"/>
                          <a:ea typeface="Nunito"/>
                          <a:cs typeface="Nunito"/>
                          <a:sym typeface="Nunito"/>
                        </a:rPr>
                        <a:t> and </a:t>
                      </a:r>
                      <a:r>
                        <a:rPr lang="en" sz="900" b="1" u="sng">
                          <a:solidFill>
                            <a:schemeClr val="dk1"/>
                          </a:solidFill>
                          <a:latin typeface="Nunito"/>
                          <a:ea typeface="Nunito"/>
                          <a:cs typeface="Nunito"/>
                          <a:sym typeface="Nunito"/>
                          <a:hlinkClick r:id="rId16" action="ppaction://hlinksldjump">
                            <a:extLst>
                              <a:ext uri="{A12FA001-AC4F-418D-AE19-62706E023703}">
                                <ahyp:hlinkClr xmlns:ahyp="http://schemas.microsoft.com/office/drawing/2018/hyperlinkcolor" val="tx"/>
                              </a:ext>
                            </a:extLst>
                          </a:hlinkClick>
                        </a:rPr>
                        <a:t>infographic resources</a:t>
                      </a:r>
                      <a:endParaRPr sz="900" b="1">
                        <a:solidFill>
                          <a:schemeClr val="dk1"/>
                        </a:solidFill>
                        <a:latin typeface="Nunito"/>
                        <a:ea typeface="Nunito"/>
                        <a:cs typeface="Nunito"/>
                        <a:sym typeface="Nuni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900">
                          <a:solidFill>
                            <a:schemeClr val="dk1"/>
                          </a:solidFill>
                          <a:latin typeface="Nunito"/>
                          <a:ea typeface="Nunito"/>
                          <a:cs typeface="Nunito"/>
                          <a:sym typeface="Nunito"/>
                        </a:rPr>
                        <a:t>These can be used in the template, and their size and color can be edited</a:t>
                      </a:r>
                      <a:endParaRPr sz="900">
                        <a:solidFill>
                          <a:schemeClr val="dk1"/>
                        </a:solidFill>
                        <a:latin typeface="Nunito"/>
                        <a:ea typeface="Nunito"/>
                        <a:cs typeface="Nunito"/>
                        <a:sym typeface="Nuni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ctr" rtl="0">
                        <a:spcBef>
                          <a:spcPts val="0"/>
                        </a:spcBef>
                        <a:spcAft>
                          <a:spcPts val="0"/>
                        </a:spcAft>
                        <a:buNone/>
                      </a:pPr>
                      <a:r>
                        <a:rPr lang="en" sz="900" b="1">
                          <a:solidFill>
                            <a:schemeClr val="dk1"/>
                          </a:solidFill>
                          <a:latin typeface="Nunito"/>
                          <a:ea typeface="Nunito"/>
                          <a:cs typeface="Nunito"/>
                          <a:sym typeface="Nunito"/>
                        </a:rPr>
                        <a:t>Editable presentation theme </a:t>
                      </a:r>
                      <a:endParaRPr sz="900" b="1">
                        <a:solidFill>
                          <a:schemeClr val="dk1"/>
                        </a:solidFill>
                        <a:latin typeface="Nunito"/>
                        <a:ea typeface="Nunito"/>
                        <a:cs typeface="Nunito"/>
                        <a:sym typeface="Nuni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 sz="900">
                          <a:solidFill>
                            <a:schemeClr val="dk1"/>
                          </a:solidFill>
                          <a:latin typeface="Nunito"/>
                          <a:ea typeface="Nunito"/>
                          <a:cs typeface="Nunito"/>
                          <a:sym typeface="Nunito"/>
                        </a:rPr>
                        <a:t>You can edit the master slides easily. For more info, click </a:t>
                      </a:r>
                      <a:r>
                        <a:rPr lang="en" sz="900" b="1" u="sng">
                          <a:solidFill>
                            <a:schemeClr val="dk1"/>
                          </a:solidFill>
                          <a:latin typeface="Nunito"/>
                          <a:ea typeface="Nunito"/>
                          <a:cs typeface="Nunito"/>
                          <a:sym typeface="Nunito"/>
                          <a:hlinkClick r:id="rId17">
                            <a:extLst>
                              <a:ext uri="{A12FA001-AC4F-418D-AE19-62706E023703}">
                                <ahyp:hlinkClr xmlns:ahyp="http://schemas.microsoft.com/office/drawing/2018/hyperlinkcolor" val="tx"/>
                              </a:ext>
                            </a:extLst>
                          </a:hlinkClick>
                        </a:rPr>
                        <a:t>here</a:t>
                      </a:r>
                      <a:endParaRPr sz="900" b="1" u="sng">
                        <a:solidFill>
                          <a:schemeClr val="dk1"/>
                        </a:solidFill>
                        <a:latin typeface="Nunito"/>
                        <a:ea typeface="Nunito"/>
                        <a:cs typeface="Nunito"/>
                        <a:sym typeface="Nuni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128"/>
        <p:cNvGrpSpPr/>
        <p:nvPr/>
      </p:nvGrpSpPr>
      <p:grpSpPr>
        <a:xfrm>
          <a:off x="0" y="0"/>
          <a:ext cx="0" cy="0"/>
          <a:chOff x="0" y="0"/>
          <a:chExt cx="0" cy="0"/>
        </a:xfrm>
      </p:grpSpPr>
      <p:sp>
        <p:nvSpPr>
          <p:cNvPr id="1129" name="Google Shape;1129;p4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130" name="Google Shape;1130;p49"/>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134"/>
        <p:cNvGrpSpPr/>
        <p:nvPr/>
      </p:nvGrpSpPr>
      <p:grpSpPr>
        <a:xfrm>
          <a:off x="0" y="0"/>
          <a:ext cx="0" cy="0"/>
          <a:chOff x="0" y="0"/>
          <a:chExt cx="0" cy="0"/>
        </a:xfrm>
      </p:grpSpPr>
      <p:sp>
        <p:nvSpPr>
          <p:cNvPr id="1135" name="Google Shape;1135;p50"/>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1136" name="Google Shape;1136;p5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grpSp>
        <p:nvGrpSpPr>
          <p:cNvPr id="597" name="Google Shape;597;p31"/>
          <p:cNvGrpSpPr/>
          <p:nvPr/>
        </p:nvGrpSpPr>
        <p:grpSpPr>
          <a:xfrm>
            <a:off x="-1001823" y="-1502567"/>
            <a:ext cx="8512454" cy="7719180"/>
            <a:chOff x="-1001823" y="-1502567"/>
            <a:chExt cx="8512454" cy="7719180"/>
          </a:xfrm>
        </p:grpSpPr>
        <p:grpSp>
          <p:nvGrpSpPr>
            <p:cNvPr id="598" name="Google Shape;598;p31"/>
            <p:cNvGrpSpPr/>
            <p:nvPr/>
          </p:nvGrpSpPr>
          <p:grpSpPr>
            <a:xfrm rot="5400000">
              <a:off x="921711" y="811029"/>
              <a:ext cx="496972" cy="2501635"/>
              <a:chOff x="7450114" y="-1031841"/>
              <a:chExt cx="496972" cy="2501635"/>
            </a:xfrm>
          </p:grpSpPr>
          <p:sp>
            <p:nvSpPr>
              <p:cNvPr id="599" name="Google Shape;599;p31"/>
              <p:cNvSpPr/>
              <p:nvPr/>
            </p:nvSpPr>
            <p:spPr>
              <a:xfrm>
                <a:off x="7450114" y="-1031841"/>
                <a:ext cx="322821" cy="2501635"/>
              </a:xfrm>
              <a:custGeom>
                <a:avLst/>
                <a:gdLst/>
                <a:ahLst/>
                <a:cxnLst/>
                <a:rect l="l" t="t" r="r" b="b"/>
                <a:pathLst>
                  <a:path w="7120" h="55175" extrusionOk="0">
                    <a:moveTo>
                      <a:pt x="94" y="1"/>
                    </a:moveTo>
                    <a:lnTo>
                      <a:pt x="48" y="48"/>
                    </a:lnTo>
                    <a:lnTo>
                      <a:pt x="1" y="94"/>
                    </a:lnTo>
                    <a:lnTo>
                      <a:pt x="1" y="188"/>
                    </a:lnTo>
                    <a:lnTo>
                      <a:pt x="1" y="282"/>
                    </a:lnTo>
                    <a:lnTo>
                      <a:pt x="94" y="329"/>
                    </a:lnTo>
                    <a:lnTo>
                      <a:pt x="94" y="375"/>
                    </a:lnTo>
                    <a:lnTo>
                      <a:pt x="94" y="33817"/>
                    </a:lnTo>
                    <a:lnTo>
                      <a:pt x="94" y="34472"/>
                    </a:lnTo>
                    <a:lnTo>
                      <a:pt x="94" y="34660"/>
                    </a:lnTo>
                    <a:lnTo>
                      <a:pt x="141" y="34707"/>
                    </a:lnTo>
                    <a:lnTo>
                      <a:pt x="188" y="34800"/>
                    </a:lnTo>
                    <a:lnTo>
                      <a:pt x="422" y="34988"/>
                    </a:lnTo>
                    <a:lnTo>
                      <a:pt x="1312" y="35877"/>
                    </a:lnTo>
                    <a:lnTo>
                      <a:pt x="3045" y="37610"/>
                    </a:lnTo>
                    <a:lnTo>
                      <a:pt x="6558" y="41123"/>
                    </a:lnTo>
                    <a:lnTo>
                      <a:pt x="6745" y="41310"/>
                    </a:lnTo>
                    <a:lnTo>
                      <a:pt x="6839" y="41404"/>
                    </a:lnTo>
                    <a:lnTo>
                      <a:pt x="6839" y="41451"/>
                    </a:lnTo>
                    <a:lnTo>
                      <a:pt x="6839" y="41545"/>
                    </a:lnTo>
                    <a:lnTo>
                      <a:pt x="6839" y="42107"/>
                    </a:lnTo>
                    <a:lnTo>
                      <a:pt x="6839" y="43278"/>
                    </a:lnTo>
                    <a:lnTo>
                      <a:pt x="6839" y="45666"/>
                    </a:lnTo>
                    <a:lnTo>
                      <a:pt x="6839" y="50350"/>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50350"/>
                    </a:lnTo>
                    <a:lnTo>
                      <a:pt x="7026" y="45666"/>
                    </a:lnTo>
                    <a:lnTo>
                      <a:pt x="7026" y="43278"/>
                    </a:lnTo>
                    <a:lnTo>
                      <a:pt x="7026" y="42107"/>
                    </a:lnTo>
                    <a:lnTo>
                      <a:pt x="7026" y="41545"/>
                    </a:lnTo>
                    <a:lnTo>
                      <a:pt x="7026" y="41451"/>
                    </a:lnTo>
                    <a:lnTo>
                      <a:pt x="7026" y="41357"/>
                    </a:lnTo>
                    <a:lnTo>
                      <a:pt x="6886" y="41217"/>
                    </a:lnTo>
                    <a:lnTo>
                      <a:pt x="6652" y="40983"/>
                    </a:lnTo>
                    <a:lnTo>
                      <a:pt x="3186" y="37517"/>
                    </a:lnTo>
                    <a:lnTo>
                      <a:pt x="1406" y="35737"/>
                    </a:lnTo>
                    <a:lnTo>
                      <a:pt x="563" y="34894"/>
                    </a:lnTo>
                    <a:lnTo>
                      <a:pt x="329" y="34660"/>
                    </a:lnTo>
                    <a:lnTo>
                      <a:pt x="282" y="34613"/>
                    </a:lnTo>
                    <a:lnTo>
                      <a:pt x="235" y="34566"/>
                    </a:lnTo>
                    <a:lnTo>
                      <a:pt x="235" y="34472"/>
                    </a:lnTo>
                    <a:lnTo>
                      <a:pt x="235" y="33817"/>
                    </a:lnTo>
                    <a:lnTo>
                      <a:pt x="235" y="375"/>
                    </a:lnTo>
                    <a:lnTo>
                      <a:pt x="235" y="329"/>
                    </a:lnTo>
                    <a:lnTo>
                      <a:pt x="329" y="282"/>
                    </a:lnTo>
                    <a:lnTo>
                      <a:pt x="329" y="188"/>
                    </a:lnTo>
                    <a:lnTo>
                      <a:pt x="329" y="94"/>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p:cNvSpPr/>
              <p:nvPr/>
            </p:nvSpPr>
            <p:spPr>
              <a:xfrm>
                <a:off x="7543559" y="-1031841"/>
                <a:ext cx="322821" cy="2501635"/>
              </a:xfrm>
              <a:custGeom>
                <a:avLst/>
                <a:gdLst/>
                <a:ahLst/>
                <a:cxnLst/>
                <a:rect l="l" t="t" r="r" b="b"/>
                <a:pathLst>
                  <a:path w="7120" h="55175" extrusionOk="0">
                    <a:moveTo>
                      <a:pt x="94" y="1"/>
                    </a:moveTo>
                    <a:lnTo>
                      <a:pt x="47" y="48"/>
                    </a:lnTo>
                    <a:lnTo>
                      <a:pt x="1" y="94"/>
                    </a:lnTo>
                    <a:lnTo>
                      <a:pt x="1" y="188"/>
                    </a:lnTo>
                    <a:lnTo>
                      <a:pt x="1" y="282"/>
                    </a:lnTo>
                    <a:lnTo>
                      <a:pt x="94" y="329"/>
                    </a:lnTo>
                    <a:lnTo>
                      <a:pt x="94" y="375"/>
                    </a:lnTo>
                    <a:lnTo>
                      <a:pt x="94" y="33067"/>
                    </a:lnTo>
                    <a:lnTo>
                      <a:pt x="94" y="33676"/>
                    </a:lnTo>
                    <a:lnTo>
                      <a:pt x="94" y="33863"/>
                    </a:lnTo>
                    <a:lnTo>
                      <a:pt x="94" y="33910"/>
                    </a:lnTo>
                    <a:lnTo>
                      <a:pt x="141" y="33957"/>
                    </a:lnTo>
                    <a:lnTo>
                      <a:pt x="188" y="34004"/>
                    </a:lnTo>
                    <a:lnTo>
                      <a:pt x="422" y="34238"/>
                    </a:lnTo>
                    <a:lnTo>
                      <a:pt x="1265" y="35081"/>
                    </a:lnTo>
                    <a:lnTo>
                      <a:pt x="3045" y="36861"/>
                    </a:lnTo>
                    <a:lnTo>
                      <a:pt x="6511" y="40327"/>
                    </a:lnTo>
                    <a:lnTo>
                      <a:pt x="6745" y="40561"/>
                    </a:lnTo>
                    <a:lnTo>
                      <a:pt x="6839" y="40655"/>
                    </a:lnTo>
                    <a:lnTo>
                      <a:pt x="6839" y="40702"/>
                    </a:lnTo>
                    <a:lnTo>
                      <a:pt x="6839" y="40748"/>
                    </a:lnTo>
                    <a:lnTo>
                      <a:pt x="6839" y="41357"/>
                    </a:lnTo>
                    <a:lnTo>
                      <a:pt x="6839" y="42622"/>
                    </a:lnTo>
                    <a:lnTo>
                      <a:pt x="6839" y="45057"/>
                    </a:lnTo>
                    <a:lnTo>
                      <a:pt x="6839" y="49975"/>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49975"/>
                    </a:lnTo>
                    <a:lnTo>
                      <a:pt x="7026" y="45057"/>
                    </a:lnTo>
                    <a:lnTo>
                      <a:pt x="7026" y="42622"/>
                    </a:lnTo>
                    <a:lnTo>
                      <a:pt x="7026" y="41357"/>
                    </a:lnTo>
                    <a:lnTo>
                      <a:pt x="7026" y="40748"/>
                    </a:lnTo>
                    <a:lnTo>
                      <a:pt x="7026" y="40702"/>
                    </a:lnTo>
                    <a:lnTo>
                      <a:pt x="7026" y="40608"/>
                    </a:lnTo>
                    <a:lnTo>
                      <a:pt x="6979" y="40561"/>
                    </a:lnTo>
                    <a:lnTo>
                      <a:pt x="6886" y="40421"/>
                    </a:lnTo>
                    <a:lnTo>
                      <a:pt x="6651" y="40233"/>
                    </a:lnTo>
                    <a:lnTo>
                      <a:pt x="3139" y="36720"/>
                    </a:lnTo>
                    <a:lnTo>
                      <a:pt x="1406" y="34988"/>
                    </a:lnTo>
                    <a:lnTo>
                      <a:pt x="516" y="34098"/>
                    </a:lnTo>
                    <a:lnTo>
                      <a:pt x="282" y="33863"/>
                    </a:lnTo>
                    <a:lnTo>
                      <a:pt x="282" y="33817"/>
                    </a:lnTo>
                    <a:lnTo>
                      <a:pt x="235" y="33817"/>
                    </a:lnTo>
                    <a:lnTo>
                      <a:pt x="235" y="33676"/>
                    </a:lnTo>
                    <a:lnTo>
                      <a:pt x="235" y="33067"/>
                    </a:lnTo>
                    <a:lnTo>
                      <a:pt x="235" y="375"/>
                    </a:lnTo>
                    <a:lnTo>
                      <a:pt x="235" y="329"/>
                    </a:lnTo>
                    <a:lnTo>
                      <a:pt x="328" y="282"/>
                    </a:lnTo>
                    <a:lnTo>
                      <a:pt x="328" y="188"/>
                    </a:lnTo>
                    <a:lnTo>
                      <a:pt x="328" y="94"/>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p:cNvSpPr/>
              <p:nvPr/>
            </p:nvSpPr>
            <p:spPr>
              <a:xfrm>
                <a:off x="7622134" y="-1031841"/>
                <a:ext cx="324952" cy="2501635"/>
              </a:xfrm>
              <a:custGeom>
                <a:avLst/>
                <a:gdLst/>
                <a:ahLst/>
                <a:cxnLst/>
                <a:rect l="l" t="t" r="r" b="b"/>
                <a:pathLst>
                  <a:path w="7167" h="55175" extrusionOk="0">
                    <a:moveTo>
                      <a:pt x="141" y="1"/>
                    </a:moveTo>
                    <a:lnTo>
                      <a:pt x="94" y="48"/>
                    </a:lnTo>
                    <a:lnTo>
                      <a:pt x="47" y="94"/>
                    </a:lnTo>
                    <a:lnTo>
                      <a:pt x="1" y="188"/>
                    </a:lnTo>
                    <a:lnTo>
                      <a:pt x="47" y="282"/>
                    </a:lnTo>
                    <a:lnTo>
                      <a:pt x="141" y="329"/>
                    </a:lnTo>
                    <a:lnTo>
                      <a:pt x="94" y="375"/>
                    </a:lnTo>
                    <a:lnTo>
                      <a:pt x="94" y="32271"/>
                    </a:lnTo>
                    <a:lnTo>
                      <a:pt x="94" y="32880"/>
                    </a:lnTo>
                    <a:lnTo>
                      <a:pt x="94" y="33067"/>
                    </a:lnTo>
                    <a:lnTo>
                      <a:pt x="94" y="33114"/>
                    </a:lnTo>
                    <a:lnTo>
                      <a:pt x="94" y="33161"/>
                    </a:lnTo>
                    <a:lnTo>
                      <a:pt x="141" y="33161"/>
                    </a:lnTo>
                    <a:lnTo>
                      <a:pt x="188" y="33255"/>
                    </a:lnTo>
                    <a:lnTo>
                      <a:pt x="422" y="33442"/>
                    </a:lnTo>
                    <a:lnTo>
                      <a:pt x="1312" y="34332"/>
                    </a:lnTo>
                    <a:lnTo>
                      <a:pt x="3045" y="36065"/>
                    </a:lnTo>
                    <a:lnTo>
                      <a:pt x="6558" y="39578"/>
                    </a:lnTo>
                    <a:lnTo>
                      <a:pt x="6792" y="39812"/>
                    </a:lnTo>
                    <a:lnTo>
                      <a:pt x="6886" y="39905"/>
                    </a:lnTo>
                    <a:lnTo>
                      <a:pt x="6886" y="39952"/>
                    </a:lnTo>
                    <a:lnTo>
                      <a:pt x="6886" y="39999"/>
                    </a:lnTo>
                    <a:lnTo>
                      <a:pt x="6886" y="40655"/>
                    </a:lnTo>
                    <a:lnTo>
                      <a:pt x="6886" y="41919"/>
                    </a:lnTo>
                    <a:lnTo>
                      <a:pt x="6886" y="44495"/>
                    </a:lnTo>
                    <a:lnTo>
                      <a:pt x="6886" y="49600"/>
                    </a:lnTo>
                    <a:lnTo>
                      <a:pt x="6886" y="54799"/>
                    </a:lnTo>
                    <a:lnTo>
                      <a:pt x="6886" y="54846"/>
                    </a:lnTo>
                    <a:lnTo>
                      <a:pt x="6839" y="54893"/>
                    </a:lnTo>
                    <a:lnTo>
                      <a:pt x="6792" y="54987"/>
                    </a:lnTo>
                    <a:lnTo>
                      <a:pt x="6792" y="55080"/>
                    </a:lnTo>
                    <a:lnTo>
                      <a:pt x="6839" y="55127"/>
                    </a:lnTo>
                    <a:lnTo>
                      <a:pt x="6886" y="55174"/>
                    </a:lnTo>
                    <a:lnTo>
                      <a:pt x="7026" y="55174"/>
                    </a:lnTo>
                    <a:lnTo>
                      <a:pt x="7073" y="55127"/>
                    </a:lnTo>
                    <a:lnTo>
                      <a:pt x="7120" y="55080"/>
                    </a:lnTo>
                    <a:lnTo>
                      <a:pt x="7167" y="54987"/>
                    </a:lnTo>
                    <a:lnTo>
                      <a:pt x="7120" y="54893"/>
                    </a:lnTo>
                    <a:lnTo>
                      <a:pt x="7026" y="54846"/>
                    </a:lnTo>
                    <a:lnTo>
                      <a:pt x="7073" y="54799"/>
                    </a:lnTo>
                    <a:lnTo>
                      <a:pt x="7073" y="49600"/>
                    </a:lnTo>
                    <a:lnTo>
                      <a:pt x="7073" y="44495"/>
                    </a:lnTo>
                    <a:lnTo>
                      <a:pt x="7073" y="41919"/>
                    </a:lnTo>
                    <a:lnTo>
                      <a:pt x="7073" y="40655"/>
                    </a:lnTo>
                    <a:lnTo>
                      <a:pt x="7073" y="39999"/>
                    </a:lnTo>
                    <a:lnTo>
                      <a:pt x="7073" y="39952"/>
                    </a:lnTo>
                    <a:lnTo>
                      <a:pt x="7073" y="39859"/>
                    </a:lnTo>
                    <a:lnTo>
                      <a:pt x="7026" y="39812"/>
                    </a:lnTo>
                    <a:lnTo>
                      <a:pt x="6886" y="39671"/>
                    </a:lnTo>
                    <a:lnTo>
                      <a:pt x="6651" y="39484"/>
                    </a:lnTo>
                    <a:lnTo>
                      <a:pt x="3185" y="35971"/>
                    </a:lnTo>
                    <a:lnTo>
                      <a:pt x="1406" y="34191"/>
                    </a:lnTo>
                    <a:lnTo>
                      <a:pt x="563" y="33348"/>
                    </a:lnTo>
                    <a:lnTo>
                      <a:pt x="328" y="33114"/>
                    </a:lnTo>
                    <a:lnTo>
                      <a:pt x="282" y="33067"/>
                    </a:lnTo>
                    <a:lnTo>
                      <a:pt x="282" y="32880"/>
                    </a:lnTo>
                    <a:lnTo>
                      <a:pt x="282" y="32271"/>
                    </a:lnTo>
                    <a:lnTo>
                      <a:pt x="282" y="375"/>
                    </a:lnTo>
                    <a:lnTo>
                      <a:pt x="282" y="329"/>
                    </a:lnTo>
                    <a:lnTo>
                      <a:pt x="375" y="282"/>
                    </a:lnTo>
                    <a:lnTo>
                      <a:pt x="375" y="188"/>
                    </a:lnTo>
                    <a:lnTo>
                      <a:pt x="375" y="94"/>
                    </a:lnTo>
                    <a:lnTo>
                      <a:pt x="328" y="48"/>
                    </a:lnTo>
                    <a:lnTo>
                      <a:pt x="28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 name="Google Shape;602;p31"/>
            <p:cNvGrpSpPr/>
            <p:nvPr/>
          </p:nvGrpSpPr>
          <p:grpSpPr>
            <a:xfrm rot="10800000" flipH="1">
              <a:off x="-1001823" y="225975"/>
              <a:ext cx="3193886" cy="1373983"/>
              <a:chOff x="3986591" y="3584814"/>
              <a:chExt cx="3193886" cy="1373983"/>
            </a:xfrm>
          </p:grpSpPr>
          <p:sp>
            <p:nvSpPr>
              <p:cNvPr id="603" name="Google Shape;603;p31"/>
              <p:cNvSpPr/>
              <p:nvPr/>
            </p:nvSpPr>
            <p:spPr>
              <a:xfrm>
                <a:off x="3986591" y="3584814"/>
                <a:ext cx="2807407" cy="989591"/>
              </a:xfrm>
              <a:custGeom>
                <a:avLst/>
                <a:gdLst/>
                <a:ahLst/>
                <a:cxnLst/>
                <a:rect l="l" t="t" r="r" b="b"/>
                <a:pathLst>
                  <a:path w="61919" h="21826" extrusionOk="0">
                    <a:moveTo>
                      <a:pt x="61684" y="0"/>
                    </a:moveTo>
                    <a:lnTo>
                      <a:pt x="61637" y="47"/>
                    </a:lnTo>
                    <a:lnTo>
                      <a:pt x="61590" y="94"/>
                    </a:lnTo>
                    <a:lnTo>
                      <a:pt x="61590" y="187"/>
                    </a:lnTo>
                    <a:lnTo>
                      <a:pt x="61590" y="281"/>
                    </a:lnTo>
                    <a:lnTo>
                      <a:pt x="61684" y="328"/>
                    </a:lnTo>
                    <a:lnTo>
                      <a:pt x="61684" y="375"/>
                    </a:lnTo>
                    <a:lnTo>
                      <a:pt x="61684" y="3560"/>
                    </a:lnTo>
                    <a:lnTo>
                      <a:pt x="61684" y="8665"/>
                    </a:lnTo>
                    <a:lnTo>
                      <a:pt x="61684" y="11241"/>
                    </a:lnTo>
                    <a:lnTo>
                      <a:pt x="61684" y="12505"/>
                    </a:lnTo>
                    <a:lnTo>
                      <a:pt x="61684" y="13161"/>
                    </a:lnTo>
                    <a:lnTo>
                      <a:pt x="61684" y="13302"/>
                    </a:lnTo>
                    <a:lnTo>
                      <a:pt x="61684" y="13348"/>
                    </a:lnTo>
                    <a:lnTo>
                      <a:pt x="61637" y="13348"/>
                    </a:lnTo>
                    <a:lnTo>
                      <a:pt x="61590" y="13395"/>
                    </a:lnTo>
                    <a:lnTo>
                      <a:pt x="61403" y="13629"/>
                    </a:lnTo>
                    <a:lnTo>
                      <a:pt x="57094" y="17892"/>
                    </a:lnTo>
                    <a:lnTo>
                      <a:pt x="54940" y="20046"/>
                    </a:lnTo>
                    <a:lnTo>
                      <a:pt x="53862" y="21123"/>
                    </a:lnTo>
                    <a:lnTo>
                      <a:pt x="53628" y="21404"/>
                    </a:lnTo>
                    <a:lnTo>
                      <a:pt x="53488" y="21545"/>
                    </a:lnTo>
                    <a:lnTo>
                      <a:pt x="53441" y="21592"/>
                    </a:lnTo>
                    <a:lnTo>
                      <a:pt x="328" y="21592"/>
                    </a:lnTo>
                    <a:lnTo>
                      <a:pt x="281" y="21498"/>
                    </a:lnTo>
                    <a:lnTo>
                      <a:pt x="94" y="21498"/>
                    </a:lnTo>
                    <a:lnTo>
                      <a:pt x="47" y="21545"/>
                    </a:lnTo>
                    <a:lnTo>
                      <a:pt x="0" y="21592"/>
                    </a:lnTo>
                    <a:lnTo>
                      <a:pt x="0" y="21638"/>
                    </a:lnTo>
                    <a:lnTo>
                      <a:pt x="0" y="21732"/>
                    </a:lnTo>
                    <a:lnTo>
                      <a:pt x="47" y="21779"/>
                    </a:lnTo>
                    <a:lnTo>
                      <a:pt x="94" y="21826"/>
                    </a:lnTo>
                    <a:lnTo>
                      <a:pt x="281" y="21826"/>
                    </a:lnTo>
                    <a:lnTo>
                      <a:pt x="328" y="21732"/>
                    </a:lnTo>
                    <a:lnTo>
                      <a:pt x="53535" y="21732"/>
                    </a:lnTo>
                    <a:lnTo>
                      <a:pt x="53581" y="21638"/>
                    </a:lnTo>
                    <a:lnTo>
                      <a:pt x="53722" y="21498"/>
                    </a:lnTo>
                    <a:lnTo>
                      <a:pt x="54003" y="21264"/>
                    </a:lnTo>
                    <a:lnTo>
                      <a:pt x="55080" y="20187"/>
                    </a:lnTo>
                    <a:lnTo>
                      <a:pt x="57235" y="18032"/>
                    </a:lnTo>
                    <a:lnTo>
                      <a:pt x="61497" y="13723"/>
                    </a:lnTo>
                    <a:lnTo>
                      <a:pt x="61731" y="13536"/>
                    </a:lnTo>
                    <a:lnTo>
                      <a:pt x="61825" y="13442"/>
                    </a:lnTo>
                    <a:lnTo>
                      <a:pt x="61825" y="13395"/>
                    </a:lnTo>
                    <a:lnTo>
                      <a:pt x="61825" y="13348"/>
                    </a:lnTo>
                    <a:lnTo>
                      <a:pt x="61825" y="13161"/>
                    </a:lnTo>
                    <a:lnTo>
                      <a:pt x="61825" y="12505"/>
                    </a:lnTo>
                    <a:lnTo>
                      <a:pt x="61825" y="11241"/>
                    </a:lnTo>
                    <a:lnTo>
                      <a:pt x="61825" y="8665"/>
                    </a:lnTo>
                    <a:lnTo>
                      <a:pt x="61825" y="3560"/>
                    </a:lnTo>
                    <a:lnTo>
                      <a:pt x="61825" y="375"/>
                    </a:lnTo>
                    <a:lnTo>
                      <a:pt x="61825" y="328"/>
                    </a:lnTo>
                    <a:lnTo>
                      <a:pt x="61918" y="281"/>
                    </a:lnTo>
                    <a:lnTo>
                      <a:pt x="61918" y="187"/>
                    </a:lnTo>
                    <a:lnTo>
                      <a:pt x="61918" y="94"/>
                    </a:lnTo>
                    <a:lnTo>
                      <a:pt x="61871" y="47"/>
                    </a:lnTo>
                    <a:lnTo>
                      <a:pt x="61825"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p:cNvSpPr/>
              <p:nvPr/>
            </p:nvSpPr>
            <p:spPr>
              <a:xfrm>
                <a:off x="3986591" y="3584814"/>
                <a:ext cx="2905070" cy="1085168"/>
              </a:xfrm>
              <a:custGeom>
                <a:avLst/>
                <a:gdLst/>
                <a:ahLst/>
                <a:cxnLst/>
                <a:rect l="l" t="t" r="r" b="b"/>
                <a:pathLst>
                  <a:path w="64073" h="23934" extrusionOk="0">
                    <a:moveTo>
                      <a:pt x="63792" y="0"/>
                    </a:moveTo>
                    <a:lnTo>
                      <a:pt x="63745" y="47"/>
                    </a:lnTo>
                    <a:lnTo>
                      <a:pt x="63698" y="94"/>
                    </a:lnTo>
                    <a:lnTo>
                      <a:pt x="63698" y="187"/>
                    </a:lnTo>
                    <a:lnTo>
                      <a:pt x="63745" y="281"/>
                    </a:lnTo>
                    <a:lnTo>
                      <a:pt x="63792" y="328"/>
                    </a:lnTo>
                    <a:lnTo>
                      <a:pt x="63792" y="375"/>
                    </a:lnTo>
                    <a:lnTo>
                      <a:pt x="63792" y="3934"/>
                    </a:lnTo>
                    <a:lnTo>
                      <a:pt x="63792" y="9461"/>
                    </a:lnTo>
                    <a:lnTo>
                      <a:pt x="63792" y="12178"/>
                    </a:lnTo>
                    <a:lnTo>
                      <a:pt x="63792" y="13583"/>
                    </a:lnTo>
                    <a:lnTo>
                      <a:pt x="63792" y="14238"/>
                    </a:lnTo>
                    <a:lnTo>
                      <a:pt x="63792" y="14426"/>
                    </a:lnTo>
                    <a:lnTo>
                      <a:pt x="63745" y="14473"/>
                    </a:lnTo>
                    <a:lnTo>
                      <a:pt x="63511" y="14754"/>
                    </a:lnTo>
                    <a:lnTo>
                      <a:pt x="58687" y="19531"/>
                    </a:lnTo>
                    <a:lnTo>
                      <a:pt x="56251" y="21966"/>
                    </a:lnTo>
                    <a:lnTo>
                      <a:pt x="55080" y="23184"/>
                    </a:lnTo>
                    <a:lnTo>
                      <a:pt x="54752" y="23465"/>
                    </a:lnTo>
                    <a:lnTo>
                      <a:pt x="54612" y="23606"/>
                    </a:lnTo>
                    <a:lnTo>
                      <a:pt x="54565" y="23699"/>
                    </a:lnTo>
                    <a:lnTo>
                      <a:pt x="328" y="23699"/>
                    </a:lnTo>
                    <a:lnTo>
                      <a:pt x="281" y="23606"/>
                    </a:lnTo>
                    <a:lnTo>
                      <a:pt x="94" y="23606"/>
                    </a:lnTo>
                    <a:lnTo>
                      <a:pt x="47" y="23652"/>
                    </a:lnTo>
                    <a:lnTo>
                      <a:pt x="0" y="23699"/>
                    </a:lnTo>
                    <a:lnTo>
                      <a:pt x="0" y="23793"/>
                    </a:lnTo>
                    <a:lnTo>
                      <a:pt x="0" y="23840"/>
                    </a:lnTo>
                    <a:lnTo>
                      <a:pt x="47" y="23887"/>
                    </a:lnTo>
                    <a:lnTo>
                      <a:pt x="94" y="23933"/>
                    </a:lnTo>
                    <a:lnTo>
                      <a:pt x="281" y="23933"/>
                    </a:lnTo>
                    <a:lnTo>
                      <a:pt x="328" y="23840"/>
                    </a:lnTo>
                    <a:lnTo>
                      <a:pt x="54659" y="23840"/>
                    </a:lnTo>
                    <a:lnTo>
                      <a:pt x="54705" y="23746"/>
                    </a:lnTo>
                    <a:lnTo>
                      <a:pt x="54893" y="23606"/>
                    </a:lnTo>
                    <a:lnTo>
                      <a:pt x="55174" y="23278"/>
                    </a:lnTo>
                    <a:lnTo>
                      <a:pt x="56392" y="22060"/>
                    </a:lnTo>
                    <a:lnTo>
                      <a:pt x="58780" y="19671"/>
                    </a:lnTo>
                    <a:lnTo>
                      <a:pt x="63604" y="14847"/>
                    </a:lnTo>
                    <a:lnTo>
                      <a:pt x="63839" y="14613"/>
                    </a:lnTo>
                    <a:lnTo>
                      <a:pt x="63932" y="14519"/>
                    </a:lnTo>
                    <a:lnTo>
                      <a:pt x="63979" y="14519"/>
                    </a:lnTo>
                    <a:lnTo>
                      <a:pt x="63979" y="14426"/>
                    </a:lnTo>
                    <a:lnTo>
                      <a:pt x="63979" y="14238"/>
                    </a:lnTo>
                    <a:lnTo>
                      <a:pt x="63979" y="13583"/>
                    </a:lnTo>
                    <a:lnTo>
                      <a:pt x="63979" y="12178"/>
                    </a:lnTo>
                    <a:lnTo>
                      <a:pt x="63979" y="9461"/>
                    </a:lnTo>
                    <a:lnTo>
                      <a:pt x="63979" y="3934"/>
                    </a:lnTo>
                    <a:lnTo>
                      <a:pt x="63979" y="375"/>
                    </a:lnTo>
                    <a:lnTo>
                      <a:pt x="63979" y="328"/>
                    </a:lnTo>
                    <a:lnTo>
                      <a:pt x="64026" y="281"/>
                    </a:lnTo>
                    <a:lnTo>
                      <a:pt x="64073" y="187"/>
                    </a:lnTo>
                    <a:lnTo>
                      <a:pt x="64026" y="94"/>
                    </a:lnTo>
                    <a:lnTo>
                      <a:pt x="64026" y="47"/>
                    </a:lnTo>
                    <a:lnTo>
                      <a:pt x="6393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p:cNvSpPr/>
              <p:nvPr/>
            </p:nvSpPr>
            <p:spPr>
              <a:xfrm>
                <a:off x="3986591" y="3584814"/>
                <a:ext cx="3000647" cy="1182830"/>
              </a:xfrm>
              <a:custGeom>
                <a:avLst/>
                <a:gdLst/>
                <a:ahLst/>
                <a:cxnLst/>
                <a:rect l="l" t="t" r="r" b="b"/>
                <a:pathLst>
                  <a:path w="66181" h="26088" extrusionOk="0">
                    <a:moveTo>
                      <a:pt x="65946" y="0"/>
                    </a:moveTo>
                    <a:lnTo>
                      <a:pt x="65899" y="47"/>
                    </a:lnTo>
                    <a:lnTo>
                      <a:pt x="65853" y="94"/>
                    </a:lnTo>
                    <a:lnTo>
                      <a:pt x="65853" y="187"/>
                    </a:lnTo>
                    <a:lnTo>
                      <a:pt x="65853" y="281"/>
                    </a:lnTo>
                    <a:lnTo>
                      <a:pt x="65946" y="328"/>
                    </a:lnTo>
                    <a:lnTo>
                      <a:pt x="65946" y="375"/>
                    </a:lnTo>
                    <a:lnTo>
                      <a:pt x="65946" y="4356"/>
                    </a:lnTo>
                    <a:lnTo>
                      <a:pt x="65946" y="10210"/>
                    </a:lnTo>
                    <a:lnTo>
                      <a:pt x="65946" y="13114"/>
                    </a:lnTo>
                    <a:lnTo>
                      <a:pt x="65946" y="14613"/>
                    </a:lnTo>
                    <a:lnTo>
                      <a:pt x="65946" y="15316"/>
                    </a:lnTo>
                    <a:lnTo>
                      <a:pt x="65946" y="15503"/>
                    </a:lnTo>
                    <a:lnTo>
                      <a:pt x="65899" y="15550"/>
                    </a:lnTo>
                    <a:lnTo>
                      <a:pt x="65853" y="15597"/>
                    </a:lnTo>
                    <a:lnTo>
                      <a:pt x="65572" y="15831"/>
                    </a:lnTo>
                    <a:lnTo>
                      <a:pt x="60232" y="21217"/>
                    </a:lnTo>
                    <a:lnTo>
                      <a:pt x="57563" y="23887"/>
                    </a:lnTo>
                    <a:lnTo>
                      <a:pt x="56251" y="25198"/>
                    </a:lnTo>
                    <a:lnTo>
                      <a:pt x="55876" y="25526"/>
                    </a:lnTo>
                    <a:lnTo>
                      <a:pt x="55736" y="25713"/>
                    </a:lnTo>
                    <a:lnTo>
                      <a:pt x="55642" y="25807"/>
                    </a:lnTo>
                    <a:lnTo>
                      <a:pt x="328" y="25807"/>
                    </a:lnTo>
                    <a:lnTo>
                      <a:pt x="281" y="25713"/>
                    </a:lnTo>
                    <a:lnTo>
                      <a:pt x="94" y="25713"/>
                    </a:lnTo>
                    <a:lnTo>
                      <a:pt x="47" y="25760"/>
                    </a:lnTo>
                    <a:lnTo>
                      <a:pt x="0" y="25807"/>
                    </a:lnTo>
                    <a:lnTo>
                      <a:pt x="0" y="25901"/>
                    </a:lnTo>
                    <a:lnTo>
                      <a:pt x="0" y="25947"/>
                    </a:lnTo>
                    <a:lnTo>
                      <a:pt x="47" y="25994"/>
                    </a:lnTo>
                    <a:lnTo>
                      <a:pt x="94" y="26041"/>
                    </a:lnTo>
                    <a:lnTo>
                      <a:pt x="188" y="26088"/>
                    </a:lnTo>
                    <a:lnTo>
                      <a:pt x="281" y="26041"/>
                    </a:lnTo>
                    <a:lnTo>
                      <a:pt x="328" y="25947"/>
                    </a:lnTo>
                    <a:lnTo>
                      <a:pt x="375" y="25994"/>
                    </a:lnTo>
                    <a:lnTo>
                      <a:pt x="55689" y="25994"/>
                    </a:lnTo>
                    <a:lnTo>
                      <a:pt x="55736" y="25947"/>
                    </a:lnTo>
                    <a:lnTo>
                      <a:pt x="55830" y="25854"/>
                    </a:lnTo>
                    <a:lnTo>
                      <a:pt x="56017" y="25666"/>
                    </a:lnTo>
                    <a:lnTo>
                      <a:pt x="56345" y="25339"/>
                    </a:lnTo>
                    <a:lnTo>
                      <a:pt x="57703" y="23980"/>
                    </a:lnTo>
                    <a:lnTo>
                      <a:pt x="60373" y="21311"/>
                    </a:lnTo>
                    <a:lnTo>
                      <a:pt x="65712" y="15971"/>
                    </a:lnTo>
                    <a:lnTo>
                      <a:pt x="65946" y="15737"/>
                    </a:lnTo>
                    <a:lnTo>
                      <a:pt x="66040" y="15643"/>
                    </a:lnTo>
                    <a:lnTo>
                      <a:pt x="66087" y="15597"/>
                    </a:lnTo>
                    <a:lnTo>
                      <a:pt x="66087" y="15550"/>
                    </a:lnTo>
                    <a:lnTo>
                      <a:pt x="66087" y="15316"/>
                    </a:lnTo>
                    <a:lnTo>
                      <a:pt x="66087" y="14613"/>
                    </a:lnTo>
                    <a:lnTo>
                      <a:pt x="66087" y="13114"/>
                    </a:lnTo>
                    <a:lnTo>
                      <a:pt x="66087" y="10210"/>
                    </a:lnTo>
                    <a:lnTo>
                      <a:pt x="66087" y="4356"/>
                    </a:lnTo>
                    <a:lnTo>
                      <a:pt x="66087" y="375"/>
                    </a:lnTo>
                    <a:lnTo>
                      <a:pt x="66087" y="328"/>
                    </a:lnTo>
                    <a:lnTo>
                      <a:pt x="66180" y="281"/>
                    </a:lnTo>
                    <a:lnTo>
                      <a:pt x="66180" y="187"/>
                    </a:lnTo>
                    <a:lnTo>
                      <a:pt x="66180" y="94"/>
                    </a:lnTo>
                    <a:lnTo>
                      <a:pt x="66134" y="47"/>
                    </a:lnTo>
                    <a:lnTo>
                      <a:pt x="66087"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p:cNvSpPr/>
              <p:nvPr/>
            </p:nvSpPr>
            <p:spPr>
              <a:xfrm>
                <a:off x="3986591" y="3584814"/>
                <a:ext cx="3098309" cy="1278407"/>
              </a:xfrm>
              <a:custGeom>
                <a:avLst/>
                <a:gdLst/>
                <a:ahLst/>
                <a:cxnLst/>
                <a:rect l="l" t="t" r="r" b="b"/>
                <a:pathLst>
                  <a:path w="68335" h="28196" extrusionOk="0">
                    <a:moveTo>
                      <a:pt x="68054" y="0"/>
                    </a:moveTo>
                    <a:lnTo>
                      <a:pt x="68007" y="47"/>
                    </a:lnTo>
                    <a:lnTo>
                      <a:pt x="67960" y="94"/>
                    </a:lnTo>
                    <a:lnTo>
                      <a:pt x="67960" y="187"/>
                    </a:lnTo>
                    <a:lnTo>
                      <a:pt x="68007" y="281"/>
                    </a:lnTo>
                    <a:lnTo>
                      <a:pt x="68054" y="328"/>
                    </a:lnTo>
                    <a:lnTo>
                      <a:pt x="68054" y="375"/>
                    </a:lnTo>
                    <a:lnTo>
                      <a:pt x="68054" y="4731"/>
                    </a:lnTo>
                    <a:lnTo>
                      <a:pt x="68054" y="10960"/>
                    </a:lnTo>
                    <a:lnTo>
                      <a:pt x="68054" y="14051"/>
                    </a:lnTo>
                    <a:lnTo>
                      <a:pt x="68054" y="15643"/>
                    </a:lnTo>
                    <a:lnTo>
                      <a:pt x="68054" y="16393"/>
                    </a:lnTo>
                    <a:lnTo>
                      <a:pt x="68054" y="16580"/>
                    </a:lnTo>
                    <a:lnTo>
                      <a:pt x="68054" y="16627"/>
                    </a:lnTo>
                    <a:lnTo>
                      <a:pt x="67960" y="16674"/>
                    </a:lnTo>
                    <a:lnTo>
                      <a:pt x="67679" y="16955"/>
                    </a:lnTo>
                    <a:lnTo>
                      <a:pt x="61825" y="22856"/>
                    </a:lnTo>
                    <a:lnTo>
                      <a:pt x="58874" y="25807"/>
                    </a:lnTo>
                    <a:lnTo>
                      <a:pt x="57422" y="27259"/>
                    </a:lnTo>
                    <a:lnTo>
                      <a:pt x="57047" y="27634"/>
                    </a:lnTo>
                    <a:lnTo>
                      <a:pt x="56860" y="27821"/>
                    </a:lnTo>
                    <a:lnTo>
                      <a:pt x="56766" y="27915"/>
                    </a:lnTo>
                    <a:lnTo>
                      <a:pt x="328" y="27915"/>
                    </a:lnTo>
                    <a:lnTo>
                      <a:pt x="281" y="27868"/>
                    </a:lnTo>
                    <a:lnTo>
                      <a:pt x="188" y="27821"/>
                    </a:lnTo>
                    <a:lnTo>
                      <a:pt x="94" y="27821"/>
                    </a:lnTo>
                    <a:lnTo>
                      <a:pt x="47" y="27868"/>
                    </a:lnTo>
                    <a:lnTo>
                      <a:pt x="0" y="27915"/>
                    </a:lnTo>
                    <a:lnTo>
                      <a:pt x="0" y="28008"/>
                    </a:lnTo>
                    <a:lnTo>
                      <a:pt x="0" y="28055"/>
                    </a:lnTo>
                    <a:lnTo>
                      <a:pt x="47" y="28149"/>
                    </a:lnTo>
                    <a:lnTo>
                      <a:pt x="94" y="28149"/>
                    </a:lnTo>
                    <a:lnTo>
                      <a:pt x="188" y="28196"/>
                    </a:lnTo>
                    <a:lnTo>
                      <a:pt x="281" y="28149"/>
                    </a:lnTo>
                    <a:lnTo>
                      <a:pt x="328" y="28102"/>
                    </a:lnTo>
                    <a:lnTo>
                      <a:pt x="56813" y="28102"/>
                    </a:lnTo>
                    <a:lnTo>
                      <a:pt x="56860" y="28008"/>
                    </a:lnTo>
                    <a:lnTo>
                      <a:pt x="56954" y="27915"/>
                    </a:lnTo>
                    <a:lnTo>
                      <a:pt x="57141" y="27727"/>
                    </a:lnTo>
                    <a:lnTo>
                      <a:pt x="57516" y="27353"/>
                    </a:lnTo>
                    <a:lnTo>
                      <a:pt x="59014" y="25901"/>
                    </a:lnTo>
                    <a:lnTo>
                      <a:pt x="61918" y="22950"/>
                    </a:lnTo>
                    <a:lnTo>
                      <a:pt x="67820" y="17095"/>
                    </a:lnTo>
                    <a:lnTo>
                      <a:pt x="68101" y="16814"/>
                    </a:lnTo>
                    <a:lnTo>
                      <a:pt x="68148" y="16721"/>
                    </a:lnTo>
                    <a:lnTo>
                      <a:pt x="68194" y="16674"/>
                    </a:lnTo>
                    <a:lnTo>
                      <a:pt x="68241" y="16674"/>
                    </a:lnTo>
                    <a:lnTo>
                      <a:pt x="68241" y="16627"/>
                    </a:lnTo>
                    <a:lnTo>
                      <a:pt x="68241" y="16393"/>
                    </a:lnTo>
                    <a:lnTo>
                      <a:pt x="68241" y="15643"/>
                    </a:lnTo>
                    <a:lnTo>
                      <a:pt x="68241" y="14051"/>
                    </a:lnTo>
                    <a:lnTo>
                      <a:pt x="68241" y="10960"/>
                    </a:lnTo>
                    <a:lnTo>
                      <a:pt x="68241" y="4731"/>
                    </a:lnTo>
                    <a:lnTo>
                      <a:pt x="68241" y="375"/>
                    </a:lnTo>
                    <a:lnTo>
                      <a:pt x="68241" y="328"/>
                    </a:lnTo>
                    <a:lnTo>
                      <a:pt x="68288" y="281"/>
                    </a:lnTo>
                    <a:lnTo>
                      <a:pt x="68335" y="187"/>
                    </a:lnTo>
                    <a:lnTo>
                      <a:pt x="68288" y="94"/>
                    </a:lnTo>
                    <a:lnTo>
                      <a:pt x="68288" y="47"/>
                    </a:lnTo>
                    <a:lnTo>
                      <a:pt x="6819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p:cNvSpPr/>
              <p:nvPr/>
            </p:nvSpPr>
            <p:spPr>
              <a:xfrm>
                <a:off x="3986591" y="3584814"/>
                <a:ext cx="3193886" cy="1373983"/>
              </a:xfrm>
              <a:custGeom>
                <a:avLst/>
                <a:gdLst/>
                <a:ahLst/>
                <a:cxnLst/>
                <a:rect l="l" t="t" r="r" b="b"/>
                <a:pathLst>
                  <a:path w="70443" h="30304" extrusionOk="0">
                    <a:moveTo>
                      <a:pt x="70208" y="0"/>
                    </a:moveTo>
                    <a:lnTo>
                      <a:pt x="70162" y="47"/>
                    </a:lnTo>
                    <a:lnTo>
                      <a:pt x="70115" y="94"/>
                    </a:lnTo>
                    <a:lnTo>
                      <a:pt x="70068" y="187"/>
                    </a:lnTo>
                    <a:lnTo>
                      <a:pt x="70115" y="281"/>
                    </a:lnTo>
                    <a:lnTo>
                      <a:pt x="70208" y="328"/>
                    </a:lnTo>
                    <a:lnTo>
                      <a:pt x="70162" y="375"/>
                    </a:lnTo>
                    <a:lnTo>
                      <a:pt x="70162" y="5105"/>
                    </a:lnTo>
                    <a:lnTo>
                      <a:pt x="70162" y="11709"/>
                    </a:lnTo>
                    <a:lnTo>
                      <a:pt x="70162" y="15035"/>
                    </a:lnTo>
                    <a:lnTo>
                      <a:pt x="70162" y="16674"/>
                    </a:lnTo>
                    <a:lnTo>
                      <a:pt x="70162" y="17470"/>
                    </a:lnTo>
                    <a:lnTo>
                      <a:pt x="70162" y="17657"/>
                    </a:lnTo>
                    <a:lnTo>
                      <a:pt x="70162" y="17704"/>
                    </a:lnTo>
                    <a:lnTo>
                      <a:pt x="70068" y="17798"/>
                    </a:lnTo>
                    <a:lnTo>
                      <a:pt x="69787" y="18079"/>
                    </a:lnTo>
                    <a:lnTo>
                      <a:pt x="63370" y="24495"/>
                    </a:lnTo>
                    <a:lnTo>
                      <a:pt x="60185" y="27680"/>
                    </a:lnTo>
                    <a:lnTo>
                      <a:pt x="58593" y="29320"/>
                    </a:lnTo>
                    <a:lnTo>
                      <a:pt x="58171" y="29694"/>
                    </a:lnTo>
                    <a:lnTo>
                      <a:pt x="57984" y="29882"/>
                    </a:lnTo>
                    <a:lnTo>
                      <a:pt x="57890" y="29975"/>
                    </a:lnTo>
                    <a:lnTo>
                      <a:pt x="57844" y="30022"/>
                    </a:lnTo>
                    <a:lnTo>
                      <a:pt x="328" y="30022"/>
                    </a:lnTo>
                    <a:lnTo>
                      <a:pt x="281" y="29975"/>
                    </a:lnTo>
                    <a:lnTo>
                      <a:pt x="188" y="29929"/>
                    </a:lnTo>
                    <a:lnTo>
                      <a:pt x="94" y="29929"/>
                    </a:lnTo>
                    <a:lnTo>
                      <a:pt x="47" y="29975"/>
                    </a:lnTo>
                    <a:lnTo>
                      <a:pt x="0" y="30022"/>
                    </a:lnTo>
                    <a:lnTo>
                      <a:pt x="0" y="30116"/>
                    </a:lnTo>
                    <a:lnTo>
                      <a:pt x="0" y="30163"/>
                    </a:lnTo>
                    <a:lnTo>
                      <a:pt x="47" y="30256"/>
                    </a:lnTo>
                    <a:lnTo>
                      <a:pt x="94" y="30303"/>
                    </a:lnTo>
                    <a:lnTo>
                      <a:pt x="188" y="30303"/>
                    </a:lnTo>
                    <a:lnTo>
                      <a:pt x="281" y="30256"/>
                    </a:lnTo>
                    <a:lnTo>
                      <a:pt x="328" y="30210"/>
                    </a:lnTo>
                    <a:lnTo>
                      <a:pt x="57937" y="30210"/>
                    </a:lnTo>
                    <a:lnTo>
                      <a:pt x="57984" y="30116"/>
                    </a:lnTo>
                    <a:lnTo>
                      <a:pt x="58125" y="30022"/>
                    </a:lnTo>
                    <a:lnTo>
                      <a:pt x="58312" y="29835"/>
                    </a:lnTo>
                    <a:lnTo>
                      <a:pt x="58687" y="29413"/>
                    </a:lnTo>
                    <a:lnTo>
                      <a:pt x="60326" y="27821"/>
                    </a:lnTo>
                    <a:lnTo>
                      <a:pt x="63511" y="24589"/>
                    </a:lnTo>
                    <a:lnTo>
                      <a:pt x="69927" y="18219"/>
                    </a:lnTo>
                    <a:lnTo>
                      <a:pt x="70208" y="17892"/>
                    </a:lnTo>
                    <a:lnTo>
                      <a:pt x="70302" y="17845"/>
                    </a:lnTo>
                    <a:lnTo>
                      <a:pt x="70349" y="17798"/>
                    </a:lnTo>
                    <a:lnTo>
                      <a:pt x="70349" y="17704"/>
                    </a:lnTo>
                    <a:lnTo>
                      <a:pt x="70349" y="17470"/>
                    </a:lnTo>
                    <a:lnTo>
                      <a:pt x="70349" y="16674"/>
                    </a:lnTo>
                    <a:lnTo>
                      <a:pt x="70349" y="15035"/>
                    </a:lnTo>
                    <a:lnTo>
                      <a:pt x="70349" y="11709"/>
                    </a:lnTo>
                    <a:lnTo>
                      <a:pt x="70349" y="5105"/>
                    </a:lnTo>
                    <a:lnTo>
                      <a:pt x="70349" y="375"/>
                    </a:lnTo>
                    <a:lnTo>
                      <a:pt x="70349" y="328"/>
                    </a:lnTo>
                    <a:lnTo>
                      <a:pt x="70443" y="281"/>
                    </a:lnTo>
                    <a:lnTo>
                      <a:pt x="70443" y="187"/>
                    </a:lnTo>
                    <a:lnTo>
                      <a:pt x="70443" y="94"/>
                    </a:lnTo>
                    <a:lnTo>
                      <a:pt x="70396" y="47"/>
                    </a:lnTo>
                    <a:lnTo>
                      <a:pt x="70349"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 name="Google Shape;608;p31"/>
            <p:cNvGrpSpPr/>
            <p:nvPr/>
          </p:nvGrpSpPr>
          <p:grpSpPr>
            <a:xfrm rot="10800000" flipH="1">
              <a:off x="2340687" y="-1502567"/>
              <a:ext cx="600982" cy="3102526"/>
              <a:chOff x="7329101" y="3584814"/>
              <a:chExt cx="600982" cy="3102526"/>
            </a:xfrm>
          </p:grpSpPr>
          <p:sp>
            <p:nvSpPr>
              <p:cNvPr id="609" name="Google Shape;609;p31"/>
              <p:cNvSpPr/>
              <p:nvPr/>
            </p:nvSpPr>
            <p:spPr>
              <a:xfrm>
                <a:off x="7583912" y="3584814"/>
                <a:ext cx="346171" cy="3102526"/>
              </a:xfrm>
              <a:custGeom>
                <a:avLst/>
                <a:gdLst/>
                <a:ahLst/>
                <a:cxnLst/>
                <a:rect l="l" t="t" r="r" b="b"/>
                <a:pathLst>
                  <a:path w="7635" h="68428" extrusionOk="0">
                    <a:moveTo>
                      <a:pt x="7401" y="0"/>
                    </a:moveTo>
                    <a:lnTo>
                      <a:pt x="7354" y="47"/>
                    </a:lnTo>
                    <a:lnTo>
                      <a:pt x="7307" y="94"/>
                    </a:lnTo>
                    <a:lnTo>
                      <a:pt x="7307" y="187"/>
                    </a:lnTo>
                    <a:lnTo>
                      <a:pt x="7307" y="281"/>
                    </a:lnTo>
                    <a:lnTo>
                      <a:pt x="7401" y="328"/>
                    </a:lnTo>
                    <a:lnTo>
                      <a:pt x="7401" y="375"/>
                    </a:lnTo>
                    <a:lnTo>
                      <a:pt x="7401" y="22388"/>
                    </a:lnTo>
                    <a:lnTo>
                      <a:pt x="7401" y="23699"/>
                    </a:lnTo>
                    <a:lnTo>
                      <a:pt x="7401" y="23887"/>
                    </a:lnTo>
                    <a:lnTo>
                      <a:pt x="7401" y="23933"/>
                    </a:lnTo>
                    <a:lnTo>
                      <a:pt x="7354" y="23980"/>
                    </a:lnTo>
                    <a:lnTo>
                      <a:pt x="7120" y="24214"/>
                    </a:lnTo>
                    <a:lnTo>
                      <a:pt x="6651" y="24683"/>
                    </a:lnTo>
                    <a:lnTo>
                      <a:pt x="4778" y="26556"/>
                    </a:lnTo>
                    <a:lnTo>
                      <a:pt x="984" y="30350"/>
                    </a:lnTo>
                    <a:lnTo>
                      <a:pt x="516" y="30818"/>
                    </a:lnTo>
                    <a:lnTo>
                      <a:pt x="235" y="31099"/>
                    </a:lnTo>
                    <a:lnTo>
                      <a:pt x="141" y="31193"/>
                    </a:lnTo>
                    <a:lnTo>
                      <a:pt x="94" y="31240"/>
                    </a:lnTo>
                    <a:lnTo>
                      <a:pt x="94" y="31334"/>
                    </a:lnTo>
                    <a:lnTo>
                      <a:pt x="94" y="31427"/>
                    </a:lnTo>
                    <a:lnTo>
                      <a:pt x="94" y="32786"/>
                    </a:lnTo>
                    <a:lnTo>
                      <a:pt x="94" y="35596"/>
                    </a:lnTo>
                    <a:lnTo>
                      <a:pt x="94" y="41122"/>
                    </a:lnTo>
                    <a:lnTo>
                      <a:pt x="94" y="52223"/>
                    </a:lnTo>
                    <a:lnTo>
                      <a:pt x="94" y="68053"/>
                    </a:lnTo>
                    <a:lnTo>
                      <a:pt x="1" y="68147"/>
                    </a:lnTo>
                    <a:lnTo>
                      <a:pt x="1" y="68241"/>
                    </a:lnTo>
                    <a:lnTo>
                      <a:pt x="1" y="68287"/>
                    </a:lnTo>
                    <a:lnTo>
                      <a:pt x="47" y="68334"/>
                    </a:lnTo>
                    <a:lnTo>
                      <a:pt x="94" y="68381"/>
                    </a:lnTo>
                    <a:lnTo>
                      <a:pt x="141" y="68428"/>
                    </a:lnTo>
                    <a:lnTo>
                      <a:pt x="235" y="68381"/>
                    </a:lnTo>
                    <a:lnTo>
                      <a:pt x="282" y="68334"/>
                    </a:lnTo>
                    <a:lnTo>
                      <a:pt x="328" y="68287"/>
                    </a:lnTo>
                    <a:lnTo>
                      <a:pt x="328" y="68241"/>
                    </a:lnTo>
                    <a:lnTo>
                      <a:pt x="328" y="68147"/>
                    </a:lnTo>
                    <a:lnTo>
                      <a:pt x="235" y="68053"/>
                    </a:lnTo>
                    <a:lnTo>
                      <a:pt x="235" y="52223"/>
                    </a:lnTo>
                    <a:lnTo>
                      <a:pt x="235" y="41122"/>
                    </a:lnTo>
                    <a:lnTo>
                      <a:pt x="235" y="35596"/>
                    </a:lnTo>
                    <a:lnTo>
                      <a:pt x="235" y="32786"/>
                    </a:lnTo>
                    <a:lnTo>
                      <a:pt x="235" y="31427"/>
                    </a:lnTo>
                    <a:lnTo>
                      <a:pt x="235" y="31334"/>
                    </a:lnTo>
                    <a:lnTo>
                      <a:pt x="282" y="31334"/>
                    </a:lnTo>
                    <a:lnTo>
                      <a:pt x="375" y="31193"/>
                    </a:lnTo>
                    <a:lnTo>
                      <a:pt x="609" y="30959"/>
                    </a:lnTo>
                    <a:lnTo>
                      <a:pt x="1125" y="30444"/>
                    </a:lnTo>
                    <a:lnTo>
                      <a:pt x="4872" y="26697"/>
                    </a:lnTo>
                    <a:lnTo>
                      <a:pt x="6792" y="24777"/>
                    </a:lnTo>
                    <a:lnTo>
                      <a:pt x="7260" y="24308"/>
                    </a:lnTo>
                    <a:lnTo>
                      <a:pt x="7494" y="24074"/>
                    </a:lnTo>
                    <a:lnTo>
                      <a:pt x="7541" y="24027"/>
                    </a:lnTo>
                    <a:lnTo>
                      <a:pt x="7541" y="23980"/>
                    </a:lnTo>
                    <a:lnTo>
                      <a:pt x="7541" y="23887"/>
                    </a:lnTo>
                    <a:lnTo>
                      <a:pt x="7541" y="23699"/>
                    </a:lnTo>
                    <a:lnTo>
                      <a:pt x="7541" y="22388"/>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p:cNvSpPr/>
              <p:nvPr/>
            </p:nvSpPr>
            <p:spPr>
              <a:xfrm>
                <a:off x="7532950" y="3584814"/>
                <a:ext cx="346171" cy="3102526"/>
              </a:xfrm>
              <a:custGeom>
                <a:avLst/>
                <a:gdLst/>
                <a:ahLst/>
                <a:cxnLst/>
                <a:rect l="l" t="t" r="r" b="b"/>
                <a:pathLst>
                  <a:path w="7635" h="68428" extrusionOk="0">
                    <a:moveTo>
                      <a:pt x="7401" y="0"/>
                    </a:moveTo>
                    <a:lnTo>
                      <a:pt x="7354" y="47"/>
                    </a:lnTo>
                    <a:lnTo>
                      <a:pt x="7307" y="94"/>
                    </a:lnTo>
                    <a:lnTo>
                      <a:pt x="7307" y="187"/>
                    </a:lnTo>
                    <a:lnTo>
                      <a:pt x="7307" y="281"/>
                    </a:lnTo>
                    <a:lnTo>
                      <a:pt x="7401" y="328"/>
                    </a:lnTo>
                    <a:lnTo>
                      <a:pt x="7401" y="375"/>
                    </a:lnTo>
                    <a:lnTo>
                      <a:pt x="7401" y="21592"/>
                    </a:lnTo>
                    <a:lnTo>
                      <a:pt x="7401" y="22903"/>
                    </a:lnTo>
                    <a:lnTo>
                      <a:pt x="7401" y="23090"/>
                    </a:lnTo>
                    <a:lnTo>
                      <a:pt x="7401" y="23137"/>
                    </a:lnTo>
                    <a:lnTo>
                      <a:pt x="7354" y="23184"/>
                    </a:lnTo>
                    <a:lnTo>
                      <a:pt x="7166" y="23418"/>
                    </a:lnTo>
                    <a:lnTo>
                      <a:pt x="6698" y="23887"/>
                    </a:lnTo>
                    <a:lnTo>
                      <a:pt x="4778" y="25760"/>
                    </a:lnTo>
                    <a:lnTo>
                      <a:pt x="1031" y="29554"/>
                    </a:lnTo>
                    <a:lnTo>
                      <a:pt x="516" y="30069"/>
                    </a:lnTo>
                    <a:lnTo>
                      <a:pt x="281" y="30303"/>
                    </a:lnTo>
                    <a:lnTo>
                      <a:pt x="141" y="30444"/>
                    </a:lnTo>
                    <a:lnTo>
                      <a:pt x="94" y="30491"/>
                    </a:lnTo>
                    <a:lnTo>
                      <a:pt x="94" y="30537"/>
                    </a:lnTo>
                    <a:lnTo>
                      <a:pt x="94" y="30678"/>
                    </a:lnTo>
                    <a:lnTo>
                      <a:pt x="94" y="32083"/>
                    </a:lnTo>
                    <a:lnTo>
                      <a:pt x="94" y="34893"/>
                    </a:lnTo>
                    <a:lnTo>
                      <a:pt x="94" y="40514"/>
                    </a:lnTo>
                    <a:lnTo>
                      <a:pt x="94" y="51801"/>
                    </a:lnTo>
                    <a:lnTo>
                      <a:pt x="94" y="68053"/>
                    </a:lnTo>
                    <a:lnTo>
                      <a:pt x="0" y="68147"/>
                    </a:lnTo>
                    <a:lnTo>
                      <a:pt x="0" y="68241"/>
                    </a:lnTo>
                    <a:lnTo>
                      <a:pt x="0" y="68287"/>
                    </a:lnTo>
                    <a:lnTo>
                      <a:pt x="47" y="68334"/>
                    </a:lnTo>
                    <a:lnTo>
                      <a:pt x="94" y="68381"/>
                    </a:lnTo>
                    <a:lnTo>
                      <a:pt x="141" y="68428"/>
                    </a:lnTo>
                    <a:lnTo>
                      <a:pt x="235" y="68381"/>
                    </a:lnTo>
                    <a:lnTo>
                      <a:pt x="281" y="68334"/>
                    </a:lnTo>
                    <a:lnTo>
                      <a:pt x="328" y="68287"/>
                    </a:lnTo>
                    <a:lnTo>
                      <a:pt x="328" y="68241"/>
                    </a:lnTo>
                    <a:lnTo>
                      <a:pt x="328" y="68147"/>
                    </a:lnTo>
                    <a:lnTo>
                      <a:pt x="235" y="68053"/>
                    </a:lnTo>
                    <a:lnTo>
                      <a:pt x="235" y="51801"/>
                    </a:lnTo>
                    <a:lnTo>
                      <a:pt x="235" y="40514"/>
                    </a:lnTo>
                    <a:lnTo>
                      <a:pt x="235" y="34893"/>
                    </a:lnTo>
                    <a:lnTo>
                      <a:pt x="235" y="32083"/>
                    </a:lnTo>
                    <a:lnTo>
                      <a:pt x="235" y="30678"/>
                    </a:lnTo>
                    <a:lnTo>
                      <a:pt x="235" y="30584"/>
                    </a:lnTo>
                    <a:lnTo>
                      <a:pt x="281" y="30537"/>
                    </a:lnTo>
                    <a:lnTo>
                      <a:pt x="375" y="30444"/>
                    </a:lnTo>
                    <a:lnTo>
                      <a:pt x="656" y="30163"/>
                    </a:lnTo>
                    <a:lnTo>
                      <a:pt x="1125" y="29694"/>
                    </a:lnTo>
                    <a:lnTo>
                      <a:pt x="4918" y="25901"/>
                    </a:lnTo>
                    <a:lnTo>
                      <a:pt x="6792" y="24027"/>
                    </a:lnTo>
                    <a:lnTo>
                      <a:pt x="7260" y="23559"/>
                    </a:lnTo>
                    <a:lnTo>
                      <a:pt x="7541" y="23278"/>
                    </a:lnTo>
                    <a:lnTo>
                      <a:pt x="7541" y="23231"/>
                    </a:lnTo>
                    <a:lnTo>
                      <a:pt x="7541" y="23184"/>
                    </a:lnTo>
                    <a:lnTo>
                      <a:pt x="7541" y="23090"/>
                    </a:lnTo>
                    <a:lnTo>
                      <a:pt x="7541" y="22903"/>
                    </a:lnTo>
                    <a:lnTo>
                      <a:pt x="7541" y="21592"/>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p:cNvSpPr/>
              <p:nvPr/>
            </p:nvSpPr>
            <p:spPr>
              <a:xfrm>
                <a:off x="7481988" y="3584814"/>
                <a:ext cx="346171" cy="3102526"/>
              </a:xfrm>
              <a:custGeom>
                <a:avLst/>
                <a:gdLst/>
                <a:ahLst/>
                <a:cxnLst/>
                <a:rect l="l" t="t" r="r" b="b"/>
                <a:pathLst>
                  <a:path w="7635" h="68428" extrusionOk="0">
                    <a:moveTo>
                      <a:pt x="7401" y="0"/>
                    </a:moveTo>
                    <a:lnTo>
                      <a:pt x="7354" y="47"/>
                    </a:lnTo>
                    <a:lnTo>
                      <a:pt x="7307" y="94"/>
                    </a:lnTo>
                    <a:lnTo>
                      <a:pt x="7307" y="187"/>
                    </a:lnTo>
                    <a:lnTo>
                      <a:pt x="7307" y="281"/>
                    </a:lnTo>
                    <a:lnTo>
                      <a:pt x="7401" y="328"/>
                    </a:lnTo>
                    <a:lnTo>
                      <a:pt x="7401" y="375"/>
                    </a:lnTo>
                    <a:lnTo>
                      <a:pt x="7401" y="20795"/>
                    </a:lnTo>
                    <a:lnTo>
                      <a:pt x="7401" y="22107"/>
                    </a:lnTo>
                    <a:lnTo>
                      <a:pt x="7401" y="22435"/>
                    </a:lnTo>
                    <a:lnTo>
                      <a:pt x="7166" y="22622"/>
                    </a:lnTo>
                    <a:lnTo>
                      <a:pt x="6698" y="23090"/>
                    </a:lnTo>
                    <a:lnTo>
                      <a:pt x="4825" y="25011"/>
                    </a:lnTo>
                    <a:lnTo>
                      <a:pt x="1031" y="28758"/>
                    </a:lnTo>
                    <a:lnTo>
                      <a:pt x="516" y="29273"/>
                    </a:lnTo>
                    <a:lnTo>
                      <a:pt x="281" y="29554"/>
                    </a:lnTo>
                    <a:lnTo>
                      <a:pt x="141" y="29694"/>
                    </a:lnTo>
                    <a:lnTo>
                      <a:pt x="94" y="29741"/>
                    </a:lnTo>
                    <a:lnTo>
                      <a:pt x="94" y="29788"/>
                    </a:lnTo>
                    <a:lnTo>
                      <a:pt x="94" y="29882"/>
                    </a:lnTo>
                    <a:lnTo>
                      <a:pt x="94" y="31334"/>
                    </a:lnTo>
                    <a:lnTo>
                      <a:pt x="94" y="34191"/>
                    </a:lnTo>
                    <a:lnTo>
                      <a:pt x="94" y="39951"/>
                    </a:lnTo>
                    <a:lnTo>
                      <a:pt x="94" y="51426"/>
                    </a:lnTo>
                    <a:lnTo>
                      <a:pt x="94" y="68053"/>
                    </a:lnTo>
                    <a:lnTo>
                      <a:pt x="0" y="68147"/>
                    </a:lnTo>
                    <a:lnTo>
                      <a:pt x="0" y="68241"/>
                    </a:lnTo>
                    <a:lnTo>
                      <a:pt x="0" y="68287"/>
                    </a:lnTo>
                    <a:lnTo>
                      <a:pt x="47" y="68334"/>
                    </a:lnTo>
                    <a:lnTo>
                      <a:pt x="94" y="68381"/>
                    </a:lnTo>
                    <a:lnTo>
                      <a:pt x="188" y="68428"/>
                    </a:lnTo>
                    <a:lnTo>
                      <a:pt x="235" y="68381"/>
                    </a:lnTo>
                    <a:lnTo>
                      <a:pt x="281" y="68334"/>
                    </a:lnTo>
                    <a:lnTo>
                      <a:pt x="328" y="68287"/>
                    </a:lnTo>
                    <a:lnTo>
                      <a:pt x="328" y="68241"/>
                    </a:lnTo>
                    <a:lnTo>
                      <a:pt x="328" y="68147"/>
                    </a:lnTo>
                    <a:lnTo>
                      <a:pt x="235" y="68053"/>
                    </a:lnTo>
                    <a:lnTo>
                      <a:pt x="235" y="51426"/>
                    </a:lnTo>
                    <a:lnTo>
                      <a:pt x="235" y="39951"/>
                    </a:lnTo>
                    <a:lnTo>
                      <a:pt x="235" y="34191"/>
                    </a:lnTo>
                    <a:lnTo>
                      <a:pt x="235" y="31334"/>
                    </a:lnTo>
                    <a:lnTo>
                      <a:pt x="235" y="29882"/>
                    </a:lnTo>
                    <a:lnTo>
                      <a:pt x="235" y="29835"/>
                    </a:lnTo>
                    <a:lnTo>
                      <a:pt x="281" y="29788"/>
                    </a:lnTo>
                    <a:lnTo>
                      <a:pt x="375" y="29647"/>
                    </a:lnTo>
                    <a:lnTo>
                      <a:pt x="656" y="29413"/>
                    </a:lnTo>
                    <a:lnTo>
                      <a:pt x="1171" y="28898"/>
                    </a:lnTo>
                    <a:lnTo>
                      <a:pt x="4918" y="25104"/>
                    </a:lnTo>
                    <a:lnTo>
                      <a:pt x="6839" y="23231"/>
                    </a:lnTo>
                    <a:lnTo>
                      <a:pt x="7307" y="22763"/>
                    </a:lnTo>
                    <a:lnTo>
                      <a:pt x="7541" y="22482"/>
                    </a:lnTo>
                    <a:lnTo>
                      <a:pt x="7541" y="22107"/>
                    </a:lnTo>
                    <a:lnTo>
                      <a:pt x="7541" y="20795"/>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p:cNvSpPr/>
              <p:nvPr/>
            </p:nvSpPr>
            <p:spPr>
              <a:xfrm>
                <a:off x="7431025" y="3584814"/>
                <a:ext cx="346171" cy="3102526"/>
              </a:xfrm>
              <a:custGeom>
                <a:avLst/>
                <a:gdLst/>
                <a:ahLst/>
                <a:cxnLst/>
                <a:rect l="l" t="t" r="r" b="b"/>
                <a:pathLst>
                  <a:path w="7635" h="68428" extrusionOk="0">
                    <a:moveTo>
                      <a:pt x="7400" y="0"/>
                    </a:moveTo>
                    <a:lnTo>
                      <a:pt x="7354" y="47"/>
                    </a:lnTo>
                    <a:lnTo>
                      <a:pt x="7307" y="94"/>
                    </a:lnTo>
                    <a:lnTo>
                      <a:pt x="7307" y="187"/>
                    </a:lnTo>
                    <a:lnTo>
                      <a:pt x="7307" y="281"/>
                    </a:lnTo>
                    <a:lnTo>
                      <a:pt x="7400" y="328"/>
                    </a:lnTo>
                    <a:lnTo>
                      <a:pt x="7400" y="375"/>
                    </a:lnTo>
                    <a:lnTo>
                      <a:pt x="7400" y="19999"/>
                    </a:lnTo>
                    <a:lnTo>
                      <a:pt x="7400" y="21311"/>
                    </a:lnTo>
                    <a:lnTo>
                      <a:pt x="7400" y="21638"/>
                    </a:lnTo>
                    <a:lnTo>
                      <a:pt x="7354" y="21685"/>
                    </a:lnTo>
                    <a:lnTo>
                      <a:pt x="7307" y="21732"/>
                    </a:lnTo>
                    <a:lnTo>
                      <a:pt x="7213" y="21873"/>
                    </a:lnTo>
                    <a:lnTo>
                      <a:pt x="6745" y="22341"/>
                    </a:lnTo>
                    <a:lnTo>
                      <a:pt x="4824" y="24214"/>
                    </a:lnTo>
                    <a:lnTo>
                      <a:pt x="1078" y="28008"/>
                    </a:lnTo>
                    <a:lnTo>
                      <a:pt x="515" y="28523"/>
                    </a:lnTo>
                    <a:lnTo>
                      <a:pt x="281" y="28758"/>
                    </a:lnTo>
                    <a:lnTo>
                      <a:pt x="141" y="28898"/>
                    </a:lnTo>
                    <a:lnTo>
                      <a:pt x="94" y="28945"/>
                    </a:lnTo>
                    <a:lnTo>
                      <a:pt x="94" y="28992"/>
                    </a:lnTo>
                    <a:lnTo>
                      <a:pt x="94" y="29132"/>
                    </a:lnTo>
                    <a:lnTo>
                      <a:pt x="94" y="30584"/>
                    </a:lnTo>
                    <a:lnTo>
                      <a:pt x="94" y="33488"/>
                    </a:lnTo>
                    <a:lnTo>
                      <a:pt x="94" y="39343"/>
                    </a:lnTo>
                    <a:lnTo>
                      <a:pt x="94" y="51005"/>
                    </a:lnTo>
                    <a:lnTo>
                      <a:pt x="94" y="68053"/>
                    </a:lnTo>
                    <a:lnTo>
                      <a:pt x="0" y="68147"/>
                    </a:lnTo>
                    <a:lnTo>
                      <a:pt x="0" y="68241"/>
                    </a:lnTo>
                    <a:lnTo>
                      <a:pt x="0" y="68287"/>
                    </a:lnTo>
                    <a:lnTo>
                      <a:pt x="47" y="68334"/>
                    </a:lnTo>
                    <a:lnTo>
                      <a:pt x="94" y="68381"/>
                    </a:lnTo>
                    <a:lnTo>
                      <a:pt x="188" y="68428"/>
                    </a:lnTo>
                    <a:lnTo>
                      <a:pt x="234" y="68381"/>
                    </a:lnTo>
                    <a:lnTo>
                      <a:pt x="281" y="68334"/>
                    </a:lnTo>
                    <a:lnTo>
                      <a:pt x="328" y="68287"/>
                    </a:lnTo>
                    <a:lnTo>
                      <a:pt x="328" y="68241"/>
                    </a:lnTo>
                    <a:lnTo>
                      <a:pt x="328" y="68147"/>
                    </a:lnTo>
                    <a:lnTo>
                      <a:pt x="234" y="68053"/>
                    </a:lnTo>
                    <a:lnTo>
                      <a:pt x="234" y="51005"/>
                    </a:lnTo>
                    <a:lnTo>
                      <a:pt x="234" y="39343"/>
                    </a:lnTo>
                    <a:lnTo>
                      <a:pt x="234" y="33488"/>
                    </a:lnTo>
                    <a:lnTo>
                      <a:pt x="234" y="30584"/>
                    </a:lnTo>
                    <a:lnTo>
                      <a:pt x="234" y="29132"/>
                    </a:lnTo>
                    <a:lnTo>
                      <a:pt x="234" y="29039"/>
                    </a:lnTo>
                    <a:lnTo>
                      <a:pt x="281" y="28992"/>
                    </a:lnTo>
                    <a:lnTo>
                      <a:pt x="422" y="28898"/>
                    </a:lnTo>
                    <a:lnTo>
                      <a:pt x="656" y="28617"/>
                    </a:lnTo>
                    <a:lnTo>
                      <a:pt x="1171" y="28102"/>
                    </a:lnTo>
                    <a:lnTo>
                      <a:pt x="4965" y="24355"/>
                    </a:lnTo>
                    <a:lnTo>
                      <a:pt x="6838" y="22435"/>
                    </a:lnTo>
                    <a:lnTo>
                      <a:pt x="7307" y="21966"/>
                    </a:lnTo>
                    <a:lnTo>
                      <a:pt x="7447" y="21873"/>
                    </a:lnTo>
                    <a:lnTo>
                      <a:pt x="7494" y="21779"/>
                    </a:lnTo>
                    <a:lnTo>
                      <a:pt x="7541" y="21732"/>
                    </a:lnTo>
                    <a:lnTo>
                      <a:pt x="7541" y="21685"/>
                    </a:lnTo>
                    <a:lnTo>
                      <a:pt x="7541" y="21311"/>
                    </a:lnTo>
                    <a:lnTo>
                      <a:pt x="7541" y="19999"/>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p:cNvSpPr/>
              <p:nvPr/>
            </p:nvSpPr>
            <p:spPr>
              <a:xfrm>
                <a:off x="7380063" y="3584814"/>
                <a:ext cx="346171" cy="3102526"/>
              </a:xfrm>
              <a:custGeom>
                <a:avLst/>
                <a:gdLst/>
                <a:ahLst/>
                <a:cxnLst/>
                <a:rect l="l" t="t" r="r" b="b"/>
                <a:pathLst>
                  <a:path w="7635" h="68428" extrusionOk="0">
                    <a:moveTo>
                      <a:pt x="7400" y="0"/>
                    </a:moveTo>
                    <a:lnTo>
                      <a:pt x="7354" y="47"/>
                    </a:lnTo>
                    <a:lnTo>
                      <a:pt x="7307" y="94"/>
                    </a:lnTo>
                    <a:lnTo>
                      <a:pt x="7307" y="187"/>
                    </a:lnTo>
                    <a:lnTo>
                      <a:pt x="7307" y="281"/>
                    </a:lnTo>
                    <a:lnTo>
                      <a:pt x="7400" y="328"/>
                    </a:lnTo>
                    <a:lnTo>
                      <a:pt x="7400" y="375"/>
                    </a:lnTo>
                    <a:lnTo>
                      <a:pt x="7400" y="19203"/>
                    </a:lnTo>
                    <a:lnTo>
                      <a:pt x="7400" y="20561"/>
                    </a:lnTo>
                    <a:lnTo>
                      <a:pt x="7400" y="20889"/>
                    </a:lnTo>
                    <a:lnTo>
                      <a:pt x="7354" y="20936"/>
                    </a:lnTo>
                    <a:lnTo>
                      <a:pt x="7213" y="21076"/>
                    </a:lnTo>
                    <a:lnTo>
                      <a:pt x="6745" y="21545"/>
                    </a:lnTo>
                    <a:lnTo>
                      <a:pt x="4871" y="23418"/>
                    </a:lnTo>
                    <a:lnTo>
                      <a:pt x="1077" y="27212"/>
                    </a:lnTo>
                    <a:lnTo>
                      <a:pt x="562" y="27727"/>
                    </a:lnTo>
                    <a:lnTo>
                      <a:pt x="281" y="28008"/>
                    </a:lnTo>
                    <a:lnTo>
                      <a:pt x="141" y="28149"/>
                    </a:lnTo>
                    <a:lnTo>
                      <a:pt x="94" y="28196"/>
                    </a:lnTo>
                    <a:lnTo>
                      <a:pt x="94" y="28242"/>
                    </a:lnTo>
                    <a:lnTo>
                      <a:pt x="94" y="28336"/>
                    </a:lnTo>
                    <a:lnTo>
                      <a:pt x="94" y="29835"/>
                    </a:lnTo>
                    <a:lnTo>
                      <a:pt x="94" y="32832"/>
                    </a:lnTo>
                    <a:lnTo>
                      <a:pt x="94" y="38734"/>
                    </a:lnTo>
                    <a:lnTo>
                      <a:pt x="94" y="50630"/>
                    </a:lnTo>
                    <a:lnTo>
                      <a:pt x="94" y="68053"/>
                    </a:lnTo>
                    <a:lnTo>
                      <a:pt x="0" y="68147"/>
                    </a:lnTo>
                    <a:lnTo>
                      <a:pt x="0" y="68241"/>
                    </a:lnTo>
                    <a:lnTo>
                      <a:pt x="0" y="68287"/>
                    </a:lnTo>
                    <a:lnTo>
                      <a:pt x="47" y="68334"/>
                    </a:lnTo>
                    <a:lnTo>
                      <a:pt x="94" y="68381"/>
                    </a:lnTo>
                    <a:lnTo>
                      <a:pt x="188" y="68428"/>
                    </a:lnTo>
                    <a:lnTo>
                      <a:pt x="234" y="68381"/>
                    </a:lnTo>
                    <a:lnTo>
                      <a:pt x="281" y="68334"/>
                    </a:lnTo>
                    <a:lnTo>
                      <a:pt x="328" y="68287"/>
                    </a:lnTo>
                    <a:lnTo>
                      <a:pt x="328" y="68241"/>
                    </a:lnTo>
                    <a:lnTo>
                      <a:pt x="328" y="68147"/>
                    </a:lnTo>
                    <a:lnTo>
                      <a:pt x="234" y="68053"/>
                    </a:lnTo>
                    <a:lnTo>
                      <a:pt x="234" y="50630"/>
                    </a:lnTo>
                    <a:lnTo>
                      <a:pt x="234" y="38734"/>
                    </a:lnTo>
                    <a:lnTo>
                      <a:pt x="234" y="32832"/>
                    </a:lnTo>
                    <a:lnTo>
                      <a:pt x="234" y="29835"/>
                    </a:lnTo>
                    <a:lnTo>
                      <a:pt x="234" y="28336"/>
                    </a:lnTo>
                    <a:lnTo>
                      <a:pt x="234" y="28289"/>
                    </a:lnTo>
                    <a:lnTo>
                      <a:pt x="281" y="28242"/>
                    </a:lnTo>
                    <a:lnTo>
                      <a:pt x="422" y="28102"/>
                    </a:lnTo>
                    <a:lnTo>
                      <a:pt x="656" y="27868"/>
                    </a:lnTo>
                    <a:lnTo>
                      <a:pt x="1218" y="27353"/>
                    </a:lnTo>
                    <a:lnTo>
                      <a:pt x="4965" y="23559"/>
                    </a:lnTo>
                    <a:lnTo>
                      <a:pt x="6885" y="21638"/>
                    </a:lnTo>
                    <a:lnTo>
                      <a:pt x="7354" y="21170"/>
                    </a:lnTo>
                    <a:lnTo>
                      <a:pt x="7447" y="21076"/>
                    </a:lnTo>
                    <a:lnTo>
                      <a:pt x="7541" y="20983"/>
                    </a:lnTo>
                    <a:lnTo>
                      <a:pt x="7541" y="20936"/>
                    </a:lnTo>
                    <a:lnTo>
                      <a:pt x="7541" y="20889"/>
                    </a:lnTo>
                    <a:lnTo>
                      <a:pt x="7541" y="20561"/>
                    </a:lnTo>
                    <a:lnTo>
                      <a:pt x="7541" y="19203"/>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p:cNvSpPr/>
              <p:nvPr/>
            </p:nvSpPr>
            <p:spPr>
              <a:xfrm>
                <a:off x="7329101" y="3584814"/>
                <a:ext cx="348302" cy="3102526"/>
              </a:xfrm>
              <a:custGeom>
                <a:avLst/>
                <a:gdLst/>
                <a:ahLst/>
                <a:cxnLst/>
                <a:rect l="l" t="t" r="r" b="b"/>
                <a:pathLst>
                  <a:path w="7682" h="68428" extrusionOk="0">
                    <a:moveTo>
                      <a:pt x="7400" y="0"/>
                    </a:moveTo>
                    <a:lnTo>
                      <a:pt x="7353" y="47"/>
                    </a:lnTo>
                    <a:lnTo>
                      <a:pt x="7307" y="94"/>
                    </a:lnTo>
                    <a:lnTo>
                      <a:pt x="7307" y="187"/>
                    </a:lnTo>
                    <a:lnTo>
                      <a:pt x="7307" y="281"/>
                    </a:lnTo>
                    <a:lnTo>
                      <a:pt x="7400" y="328"/>
                    </a:lnTo>
                    <a:lnTo>
                      <a:pt x="7400" y="375"/>
                    </a:lnTo>
                    <a:lnTo>
                      <a:pt x="7400" y="18407"/>
                    </a:lnTo>
                    <a:lnTo>
                      <a:pt x="7400" y="19765"/>
                    </a:lnTo>
                    <a:lnTo>
                      <a:pt x="7400" y="20093"/>
                    </a:lnTo>
                    <a:lnTo>
                      <a:pt x="7400" y="20140"/>
                    </a:lnTo>
                    <a:lnTo>
                      <a:pt x="7353" y="20187"/>
                    </a:lnTo>
                    <a:lnTo>
                      <a:pt x="7260" y="20280"/>
                    </a:lnTo>
                    <a:lnTo>
                      <a:pt x="6745" y="20749"/>
                    </a:lnTo>
                    <a:lnTo>
                      <a:pt x="4871" y="22669"/>
                    </a:lnTo>
                    <a:lnTo>
                      <a:pt x="1077" y="26416"/>
                    </a:lnTo>
                    <a:lnTo>
                      <a:pt x="562" y="26978"/>
                    </a:lnTo>
                    <a:lnTo>
                      <a:pt x="281" y="27212"/>
                    </a:lnTo>
                    <a:lnTo>
                      <a:pt x="141" y="27353"/>
                    </a:lnTo>
                    <a:lnTo>
                      <a:pt x="94" y="27399"/>
                    </a:lnTo>
                    <a:lnTo>
                      <a:pt x="94" y="27446"/>
                    </a:lnTo>
                    <a:lnTo>
                      <a:pt x="94" y="27493"/>
                    </a:lnTo>
                    <a:lnTo>
                      <a:pt x="94" y="27587"/>
                    </a:lnTo>
                    <a:lnTo>
                      <a:pt x="94" y="29085"/>
                    </a:lnTo>
                    <a:lnTo>
                      <a:pt x="94" y="32130"/>
                    </a:lnTo>
                    <a:lnTo>
                      <a:pt x="94" y="38172"/>
                    </a:lnTo>
                    <a:lnTo>
                      <a:pt x="94" y="50209"/>
                    </a:lnTo>
                    <a:lnTo>
                      <a:pt x="94" y="68053"/>
                    </a:lnTo>
                    <a:lnTo>
                      <a:pt x="0" y="68147"/>
                    </a:lnTo>
                    <a:lnTo>
                      <a:pt x="0" y="68241"/>
                    </a:lnTo>
                    <a:lnTo>
                      <a:pt x="0" y="68287"/>
                    </a:lnTo>
                    <a:lnTo>
                      <a:pt x="47" y="68334"/>
                    </a:lnTo>
                    <a:lnTo>
                      <a:pt x="94" y="68381"/>
                    </a:lnTo>
                    <a:lnTo>
                      <a:pt x="187" y="68428"/>
                    </a:lnTo>
                    <a:lnTo>
                      <a:pt x="234" y="68381"/>
                    </a:lnTo>
                    <a:lnTo>
                      <a:pt x="281" y="68334"/>
                    </a:lnTo>
                    <a:lnTo>
                      <a:pt x="328" y="68287"/>
                    </a:lnTo>
                    <a:lnTo>
                      <a:pt x="375" y="68241"/>
                    </a:lnTo>
                    <a:lnTo>
                      <a:pt x="328" y="68147"/>
                    </a:lnTo>
                    <a:lnTo>
                      <a:pt x="234" y="68053"/>
                    </a:lnTo>
                    <a:lnTo>
                      <a:pt x="281" y="68053"/>
                    </a:lnTo>
                    <a:lnTo>
                      <a:pt x="281" y="50209"/>
                    </a:lnTo>
                    <a:lnTo>
                      <a:pt x="281" y="38172"/>
                    </a:lnTo>
                    <a:lnTo>
                      <a:pt x="281" y="32130"/>
                    </a:lnTo>
                    <a:lnTo>
                      <a:pt x="281" y="29085"/>
                    </a:lnTo>
                    <a:lnTo>
                      <a:pt x="281" y="27587"/>
                    </a:lnTo>
                    <a:lnTo>
                      <a:pt x="281" y="27540"/>
                    </a:lnTo>
                    <a:lnTo>
                      <a:pt x="281" y="27493"/>
                    </a:lnTo>
                    <a:lnTo>
                      <a:pt x="422" y="27353"/>
                    </a:lnTo>
                    <a:lnTo>
                      <a:pt x="703" y="27071"/>
                    </a:lnTo>
                    <a:lnTo>
                      <a:pt x="1218" y="26556"/>
                    </a:lnTo>
                    <a:lnTo>
                      <a:pt x="5012" y="22763"/>
                    </a:lnTo>
                    <a:lnTo>
                      <a:pt x="6885" y="20889"/>
                    </a:lnTo>
                    <a:lnTo>
                      <a:pt x="7353" y="20421"/>
                    </a:lnTo>
                    <a:lnTo>
                      <a:pt x="7494" y="20280"/>
                    </a:lnTo>
                    <a:lnTo>
                      <a:pt x="7541" y="20187"/>
                    </a:lnTo>
                    <a:lnTo>
                      <a:pt x="7588" y="20093"/>
                    </a:lnTo>
                    <a:lnTo>
                      <a:pt x="7588" y="19765"/>
                    </a:lnTo>
                    <a:lnTo>
                      <a:pt x="7588" y="18407"/>
                    </a:lnTo>
                    <a:lnTo>
                      <a:pt x="7588" y="375"/>
                    </a:lnTo>
                    <a:lnTo>
                      <a:pt x="7541" y="328"/>
                    </a:lnTo>
                    <a:lnTo>
                      <a:pt x="7634" y="281"/>
                    </a:lnTo>
                    <a:lnTo>
                      <a:pt x="7681" y="187"/>
                    </a:lnTo>
                    <a:lnTo>
                      <a:pt x="7634"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 name="Google Shape;615;p31"/>
            <p:cNvSpPr/>
            <p:nvPr/>
          </p:nvSpPr>
          <p:spPr>
            <a:xfrm rot="10800000">
              <a:off x="3522525" y="3714979"/>
              <a:ext cx="3988106" cy="2268043"/>
            </a:xfrm>
            <a:custGeom>
              <a:avLst/>
              <a:gdLst/>
              <a:ahLst/>
              <a:cxnLst/>
              <a:rect l="l" t="t" r="r" b="b"/>
              <a:pathLst>
                <a:path w="87960" h="50023" extrusionOk="0">
                  <a:moveTo>
                    <a:pt x="94" y="1"/>
                  </a:moveTo>
                  <a:lnTo>
                    <a:pt x="47" y="48"/>
                  </a:lnTo>
                  <a:lnTo>
                    <a:pt x="0" y="94"/>
                  </a:lnTo>
                  <a:lnTo>
                    <a:pt x="0" y="141"/>
                  </a:lnTo>
                  <a:lnTo>
                    <a:pt x="0" y="282"/>
                  </a:lnTo>
                  <a:lnTo>
                    <a:pt x="94" y="329"/>
                  </a:lnTo>
                  <a:lnTo>
                    <a:pt x="94" y="12740"/>
                  </a:lnTo>
                  <a:lnTo>
                    <a:pt x="94" y="13255"/>
                  </a:lnTo>
                  <a:lnTo>
                    <a:pt x="281" y="13490"/>
                  </a:lnTo>
                  <a:lnTo>
                    <a:pt x="469" y="13630"/>
                  </a:lnTo>
                  <a:lnTo>
                    <a:pt x="1124" y="14333"/>
                  </a:lnTo>
                  <a:lnTo>
                    <a:pt x="2483" y="15644"/>
                  </a:lnTo>
                  <a:lnTo>
                    <a:pt x="5152" y="18361"/>
                  </a:lnTo>
                  <a:lnTo>
                    <a:pt x="10538" y="23747"/>
                  </a:lnTo>
                  <a:lnTo>
                    <a:pt x="21358" y="34519"/>
                  </a:lnTo>
                  <a:lnTo>
                    <a:pt x="21967" y="35175"/>
                  </a:lnTo>
                  <a:lnTo>
                    <a:pt x="22294" y="35503"/>
                  </a:lnTo>
                  <a:lnTo>
                    <a:pt x="22482" y="35643"/>
                  </a:lnTo>
                  <a:lnTo>
                    <a:pt x="22575" y="35737"/>
                  </a:lnTo>
                  <a:lnTo>
                    <a:pt x="22575" y="35784"/>
                  </a:lnTo>
                  <a:lnTo>
                    <a:pt x="82667" y="35784"/>
                  </a:lnTo>
                  <a:lnTo>
                    <a:pt x="82807" y="35971"/>
                  </a:lnTo>
                  <a:lnTo>
                    <a:pt x="83416" y="36580"/>
                  </a:lnTo>
                  <a:lnTo>
                    <a:pt x="84681" y="37798"/>
                  </a:lnTo>
                  <a:lnTo>
                    <a:pt x="86554" y="39718"/>
                  </a:lnTo>
                  <a:lnTo>
                    <a:pt x="87491" y="40655"/>
                  </a:lnTo>
                  <a:lnTo>
                    <a:pt x="87631" y="40748"/>
                  </a:lnTo>
                  <a:lnTo>
                    <a:pt x="87678" y="40842"/>
                  </a:lnTo>
                  <a:lnTo>
                    <a:pt x="87725" y="40842"/>
                  </a:lnTo>
                  <a:lnTo>
                    <a:pt x="87725" y="41170"/>
                  </a:lnTo>
                  <a:lnTo>
                    <a:pt x="87725" y="41826"/>
                  </a:lnTo>
                  <a:lnTo>
                    <a:pt x="87725" y="47212"/>
                  </a:lnTo>
                  <a:lnTo>
                    <a:pt x="87725" y="49647"/>
                  </a:lnTo>
                  <a:lnTo>
                    <a:pt x="87725" y="49694"/>
                  </a:lnTo>
                  <a:lnTo>
                    <a:pt x="87631" y="49741"/>
                  </a:lnTo>
                  <a:lnTo>
                    <a:pt x="87631" y="49835"/>
                  </a:lnTo>
                  <a:lnTo>
                    <a:pt x="87631" y="49928"/>
                  </a:lnTo>
                  <a:lnTo>
                    <a:pt x="87678" y="49975"/>
                  </a:lnTo>
                  <a:lnTo>
                    <a:pt x="87725" y="50022"/>
                  </a:lnTo>
                  <a:lnTo>
                    <a:pt x="87866" y="50022"/>
                  </a:lnTo>
                  <a:lnTo>
                    <a:pt x="87912" y="49975"/>
                  </a:lnTo>
                  <a:lnTo>
                    <a:pt x="87959" y="49928"/>
                  </a:lnTo>
                  <a:lnTo>
                    <a:pt x="87959" y="49835"/>
                  </a:lnTo>
                  <a:lnTo>
                    <a:pt x="87959" y="49741"/>
                  </a:lnTo>
                  <a:lnTo>
                    <a:pt x="87866" y="49694"/>
                  </a:lnTo>
                  <a:lnTo>
                    <a:pt x="87866" y="49647"/>
                  </a:lnTo>
                  <a:lnTo>
                    <a:pt x="87866" y="47212"/>
                  </a:lnTo>
                  <a:lnTo>
                    <a:pt x="87866" y="41826"/>
                  </a:lnTo>
                  <a:lnTo>
                    <a:pt x="87866" y="41170"/>
                  </a:lnTo>
                  <a:lnTo>
                    <a:pt x="87866" y="40795"/>
                  </a:lnTo>
                  <a:lnTo>
                    <a:pt x="87866" y="40748"/>
                  </a:lnTo>
                  <a:lnTo>
                    <a:pt x="87819" y="40702"/>
                  </a:lnTo>
                  <a:lnTo>
                    <a:pt x="87725" y="40655"/>
                  </a:lnTo>
                  <a:lnTo>
                    <a:pt x="87631" y="40514"/>
                  </a:lnTo>
                  <a:lnTo>
                    <a:pt x="86695" y="39578"/>
                  </a:lnTo>
                  <a:lnTo>
                    <a:pt x="84774" y="37704"/>
                  </a:lnTo>
                  <a:lnTo>
                    <a:pt x="83557" y="36439"/>
                  </a:lnTo>
                  <a:lnTo>
                    <a:pt x="82948" y="35831"/>
                  </a:lnTo>
                  <a:lnTo>
                    <a:pt x="82760" y="35690"/>
                  </a:lnTo>
                  <a:lnTo>
                    <a:pt x="82714" y="35643"/>
                  </a:lnTo>
                  <a:lnTo>
                    <a:pt x="82714" y="35596"/>
                  </a:lnTo>
                  <a:lnTo>
                    <a:pt x="22622" y="35596"/>
                  </a:lnTo>
                  <a:lnTo>
                    <a:pt x="22575" y="35550"/>
                  </a:lnTo>
                  <a:lnTo>
                    <a:pt x="22435" y="35362"/>
                  </a:lnTo>
                  <a:lnTo>
                    <a:pt x="22107" y="35034"/>
                  </a:lnTo>
                  <a:lnTo>
                    <a:pt x="21451" y="34426"/>
                  </a:lnTo>
                  <a:lnTo>
                    <a:pt x="10679" y="23606"/>
                  </a:lnTo>
                  <a:lnTo>
                    <a:pt x="5293" y="18220"/>
                  </a:lnTo>
                  <a:lnTo>
                    <a:pt x="2576" y="15550"/>
                  </a:lnTo>
                  <a:lnTo>
                    <a:pt x="1265" y="14192"/>
                  </a:lnTo>
                  <a:lnTo>
                    <a:pt x="562" y="13536"/>
                  </a:lnTo>
                  <a:lnTo>
                    <a:pt x="281" y="13209"/>
                  </a:lnTo>
                  <a:lnTo>
                    <a:pt x="281" y="12740"/>
                  </a:lnTo>
                  <a:lnTo>
                    <a:pt x="281" y="329"/>
                  </a:lnTo>
                  <a:lnTo>
                    <a:pt x="234" y="329"/>
                  </a:lnTo>
                  <a:lnTo>
                    <a:pt x="328" y="282"/>
                  </a:lnTo>
                  <a:lnTo>
                    <a:pt x="375" y="141"/>
                  </a:lnTo>
                  <a:lnTo>
                    <a:pt x="328" y="94"/>
                  </a:lnTo>
                  <a:lnTo>
                    <a:pt x="281" y="48"/>
                  </a:lnTo>
                  <a:lnTo>
                    <a:pt x="234"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 name="Google Shape;616;p31"/>
            <p:cNvGrpSpPr/>
            <p:nvPr/>
          </p:nvGrpSpPr>
          <p:grpSpPr>
            <a:xfrm rot="10800000">
              <a:off x="-138012" y="2451489"/>
              <a:ext cx="1471691" cy="263380"/>
              <a:chOff x="8388742" y="2469903"/>
              <a:chExt cx="1471691" cy="263380"/>
            </a:xfrm>
          </p:grpSpPr>
          <p:sp>
            <p:nvSpPr>
              <p:cNvPr id="617" name="Google Shape;617;p31"/>
              <p:cNvSpPr/>
              <p:nvPr/>
            </p:nvSpPr>
            <p:spPr>
              <a:xfrm>
                <a:off x="8388742" y="2469903"/>
                <a:ext cx="1471691" cy="14917"/>
              </a:xfrm>
              <a:custGeom>
                <a:avLst/>
                <a:gdLst/>
                <a:ahLst/>
                <a:cxnLst/>
                <a:rect l="l" t="t" r="r" b="b"/>
                <a:pathLst>
                  <a:path w="32459" h="329" extrusionOk="0">
                    <a:moveTo>
                      <a:pt x="94" y="1"/>
                    </a:moveTo>
                    <a:lnTo>
                      <a:pt x="47" y="48"/>
                    </a:lnTo>
                    <a:lnTo>
                      <a:pt x="1" y="95"/>
                    </a:lnTo>
                    <a:lnTo>
                      <a:pt x="1" y="188"/>
                    </a:lnTo>
                    <a:lnTo>
                      <a:pt x="1" y="235"/>
                    </a:lnTo>
                    <a:lnTo>
                      <a:pt x="47" y="282"/>
                    </a:lnTo>
                    <a:lnTo>
                      <a:pt x="94" y="329"/>
                    </a:lnTo>
                    <a:lnTo>
                      <a:pt x="235" y="329"/>
                    </a:lnTo>
                    <a:lnTo>
                      <a:pt x="328" y="235"/>
                    </a:lnTo>
                    <a:lnTo>
                      <a:pt x="32084" y="235"/>
                    </a:lnTo>
                    <a:lnTo>
                      <a:pt x="32177" y="329"/>
                    </a:lnTo>
                    <a:lnTo>
                      <a:pt x="32318" y="329"/>
                    </a:lnTo>
                    <a:lnTo>
                      <a:pt x="32412" y="282"/>
                    </a:lnTo>
                    <a:lnTo>
                      <a:pt x="32412" y="235"/>
                    </a:lnTo>
                    <a:lnTo>
                      <a:pt x="32458" y="188"/>
                    </a:lnTo>
                    <a:lnTo>
                      <a:pt x="32412" y="95"/>
                    </a:lnTo>
                    <a:lnTo>
                      <a:pt x="32412" y="48"/>
                    </a:lnTo>
                    <a:lnTo>
                      <a:pt x="32318" y="1"/>
                    </a:lnTo>
                    <a:lnTo>
                      <a:pt x="32177" y="1"/>
                    </a:lnTo>
                    <a:lnTo>
                      <a:pt x="32084" y="95"/>
                    </a:lnTo>
                    <a:lnTo>
                      <a:pt x="328" y="95"/>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p:cNvSpPr/>
              <p:nvPr/>
            </p:nvSpPr>
            <p:spPr>
              <a:xfrm>
                <a:off x="8388742" y="2550608"/>
                <a:ext cx="1471691" cy="17048"/>
              </a:xfrm>
              <a:custGeom>
                <a:avLst/>
                <a:gdLst/>
                <a:ahLst/>
                <a:cxnLst/>
                <a:rect l="l" t="t" r="r" b="b"/>
                <a:pathLst>
                  <a:path w="32459" h="376" extrusionOk="0">
                    <a:moveTo>
                      <a:pt x="141" y="1"/>
                    </a:moveTo>
                    <a:lnTo>
                      <a:pt x="94" y="48"/>
                    </a:lnTo>
                    <a:lnTo>
                      <a:pt x="47" y="94"/>
                    </a:lnTo>
                    <a:lnTo>
                      <a:pt x="1" y="141"/>
                    </a:lnTo>
                    <a:lnTo>
                      <a:pt x="1" y="188"/>
                    </a:lnTo>
                    <a:lnTo>
                      <a:pt x="1" y="282"/>
                    </a:lnTo>
                    <a:lnTo>
                      <a:pt x="47" y="329"/>
                    </a:lnTo>
                    <a:lnTo>
                      <a:pt x="94" y="375"/>
                    </a:lnTo>
                    <a:lnTo>
                      <a:pt x="235" y="375"/>
                    </a:lnTo>
                    <a:lnTo>
                      <a:pt x="328" y="282"/>
                    </a:lnTo>
                    <a:lnTo>
                      <a:pt x="32084" y="282"/>
                    </a:lnTo>
                    <a:lnTo>
                      <a:pt x="32177" y="375"/>
                    </a:lnTo>
                    <a:lnTo>
                      <a:pt x="32318" y="375"/>
                    </a:lnTo>
                    <a:lnTo>
                      <a:pt x="32412" y="329"/>
                    </a:lnTo>
                    <a:lnTo>
                      <a:pt x="32412" y="282"/>
                    </a:lnTo>
                    <a:lnTo>
                      <a:pt x="32458" y="188"/>
                    </a:lnTo>
                    <a:lnTo>
                      <a:pt x="32412" y="141"/>
                    </a:lnTo>
                    <a:lnTo>
                      <a:pt x="32412" y="94"/>
                    </a:lnTo>
                    <a:lnTo>
                      <a:pt x="32318" y="48"/>
                    </a:lnTo>
                    <a:lnTo>
                      <a:pt x="32271" y="1"/>
                    </a:lnTo>
                    <a:lnTo>
                      <a:pt x="32177" y="48"/>
                    </a:lnTo>
                    <a:lnTo>
                      <a:pt x="32084" y="141"/>
                    </a:lnTo>
                    <a:lnTo>
                      <a:pt x="32084" y="94"/>
                    </a:lnTo>
                    <a:lnTo>
                      <a:pt x="328" y="94"/>
                    </a:lnTo>
                    <a:lnTo>
                      <a:pt x="328" y="141"/>
                    </a:lnTo>
                    <a:lnTo>
                      <a:pt x="235" y="48"/>
                    </a:lnTo>
                    <a:lnTo>
                      <a:pt x="1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p:cNvSpPr/>
              <p:nvPr/>
            </p:nvSpPr>
            <p:spPr>
              <a:xfrm>
                <a:off x="8388742" y="2633445"/>
                <a:ext cx="1471691" cy="17048"/>
              </a:xfrm>
              <a:custGeom>
                <a:avLst/>
                <a:gdLst/>
                <a:ahLst/>
                <a:cxnLst/>
                <a:rect l="l" t="t" r="r" b="b"/>
                <a:pathLst>
                  <a:path w="32459" h="376" extrusionOk="0">
                    <a:moveTo>
                      <a:pt x="94" y="0"/>
                    </a:moveTo>
                    <a:lnTo>
                      <a:pt x="47" y="47"/>
                    </a:lnTo>
                    <a:lnTo>
                      <a:pt x="1" y="141"/>
                    </a:lnTo>
                    <a:lnTo>
                      <a:pt x="1" y="188"/>
                    </a:lnTo>
                    <a:lnTo>
                      <a:pt x="1" y="281"/>
                    </a:lnTo>
                    <a:lnTo>
                      <a:pt x="47" y="328"/>
                    </a:lnTo>
                    <a:lnTo>
                      <a:pt x="94" y="375"/>
                    </a:lnTo>
                    <a:lnTo>
                      <a:pt x="141" y="375"/>
                    </a:lnTo>
                    <a:lnTo>
                      <a:pt x="235" y="328"/>
                    </a:lnTo>
                    <a:lnTo>
                      <a:pt x="328" y="281"/>
                    </a:lnTo>
                    <a:lnTo>
                      <a:pt x="32084" y="281"/>
                    </a:lnTo>
                    <a:lnTo>
                      <a:pt x="32177" y="328"/>
                    </a:lnTo>
                    <a:lnTo>
                      <a:pt x="32271" y="375"/>
                    </a:lnTo>
                    <a:lnTo>
                      <a:pt x="32318" y="375"/>
                    </a:lnTo>
                    <a:lnTo>
                      <a:pt x="32412" y="328"/>
                    </a:lnTo>
                    <a:lnTo>
                      <a:pt x="32412" y="281"/>
                    </a:lnTo>
                    <a:lnTo>
                      <a:pt x="32458" y="188"/>
                    </a:lnTo>
                    <a:lnTo>
                      <a:pt x="32412" y="141"/>
                    </a:lnTo>
                    <a:lnTo>
                      <a:pt x="32412" y="47"/>
                    </a:lnTo>
                    <a:lnTo>
                      <a:pt x="32318" y="0"/>
                    </a:lnTo>
                    <a:lnTo>
                      <a:pt x="32271" y="0"/>
                    </a:lnTo>
                    <a:lnTo>
                      <a:pt x="32177" y="47"/>
                    </a:lnTo>
                    <a:lnTo>
                      <a:pt x="32084" y="94"/>
                    </a:lnTo>
                    <a:lnTo>
                      <a:pt x="328" y="94"/>
                    </a:lnTo>
                    <a:lnTo>
                      <a:pt x="235" y="47"/>
                    </a:lnTo>
                    <a:lnTo>
                      <a:pt x="1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p:cNvSpPr/>
              <p:nvPr/>
            </p:nvSpPr>
            <p:spPr>
              <a:xfrm>
                <a:off x="8388742" y="2716235"/>
                <a:ext cx="1471691" cy="17048"/>
              </a:xfrm>
              <a:custGeom>
                <a:avLst/>
                <a:gdLst/>
                <a:ahLst/>
                <a:cxnLst/>
                <a:rect l="l" t="t" r="r" b="b"/>
                <a:pathLst>
                  <a:path w="32459" h="376" extrusionOk="0">
                    <a:moveTo>
                      <a:pt x="94" y="1"/>
                    </a:moveTo>
                    <a:lnTo>
                      <a:pt x="47" y="48"/>
                    </a:lnTo>
                    <a:lnTo>
                      <a:pt x="1" y="95"/>
                    </a:lnTo>
                    <a:lnTo>
                      <a:pt x="1" y="188"/>
                    </a:lnTo>
                    <a:lnTo>
                      <a:pt x="1" y="235"/>
                    </a:lnTo>
                    <a:lnTo>
                      <a:pt x="47" y="329"/>
                    </a:lnTo>
                    <a:lnTo>
                      <a:pt x="94" y="329"/>
                    </a:lnTo>
                    <a:lnTo>
                      <a:pt x="141" y="376"/>
                    </a:lnTo>
                    <a:lnTo>
                      <a:pt x="235" y="329"/>
                    </a:lnTo>
                    <a:lnTo>
                      <a:pt x="328" y="282"/>
                    </a:lnTo>
                    <a:lnTo>
                      <a:pt x="32084" y="282"/>
                    </a:lnTo>
                    <a:lnTo>
                      <a:pt x="32177" y="329"/>
                    </a:lnTo>
                    <a:lnTo>
                      <a:pt x="32271" y="376"/>
                    </a:lnTo>
                    <a:lnTo>
                      <a:pt x="32318" y="329"/>
                    </a:lnTo>
                    <a:lnTo>
                      <a:pt x="32412" y="329"/>
                    </a:lnTo>
                    <a:lnTo>
                      <a:pt x="32412" y="235"/>
                    </a:lnTo>
                    <a:lnTo>
                      <a:pt x="32458" y="188"/>
                    </a:lnTo>
                    <a:lnTo>
                      <a:pt x="32412" y="95"/>
                    </a:lnTo>
                    <a:lnTo>
                      <a:pt x="32412" y="48"/>
                    </a:lnTo>
                    <a:lnTo>
                      <a:pt x="32318" y="1"/>
                    </a:lnTo>
                    <a:lnTo>
                      <a:pt x="32271" y="1"/>
                    </a:lnTo>
                    <a:lnTo>
                      <a:pt x="32177" y="48"/>
                    </a:lnTo>
                    <a:lnTo>
                      <a:pt x="32084" y="95"/>
                    </a:lnTo>
                    <a:lnTo>
                      <a:pt x="328" y="95"/>
                    </a:lnTo>
                    <a:lnTo>
                      <a:pt x="235" y="48"/>
                    </a:lnTo>
                    <a:lnTo>
                      <a:pt x="1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31"/>
            <p:cNvSpPr/>
            <p:nvPr/>
          </p:nvSpPr>
          <p:spPr>
            <a:xfrm rot="10800000" flipH="1">
              <a:off x="3236833" y="-1502567"/>
              <a:ext cx="197501" cy="3102526"/>
            </a:xfrm>
            <a:custGeom>
              <a:avLst/>
              <a:gdLst/>
              <a:ahLst/>
              <a:cxnLst/>
              <a:rect l="l" t="t" r="r" b="b"/>
              <a:pathLst>
                <a:path w="4356" h="68428" extrusionOk="0">
                  <a:moveTo>
                    <a:pt x="141" y="0"/>
                  </a:moveTo>
                  <a:lnTo>
                    <a:pt x="47" y="47"/>
                  </a:lnTo>
                  <a:lnTo>
                    <a:pt x="0" y="94"/>
                  </a:lnTo>
                  <a:lnTo>
                    <a:pt x="0" y="187"/>
                  </a:lnTo>
                  <a:lnTo>
                    <a:pt x="47" y="281"/>
                  </a:lnTo>
                  <a:lnTo>
                    <a:pt x="94" y="328"/>
                  </a:lnTo>
                  <a:lnTo>
                    <a:pt x="94" y="375"/>
                  </a:lnTo>
                  <a:lnTo>
                    <a:pt x="94" y="28617"/>
                  </a:lnTo>
                  <a:lnTo>
                    <a:pt x="94" y="29273"/>
                  </a:lnTo>
                  <a:lnTo>
                    <a:pt x="94" y="29601"/>
                  </a:lnTo>
                  <a:lnTo>
                    <a:pt x="94" y="29741"/>
                  </a:lnTo>
                  <a:lnTo>
                    <a:pt x="141" y="29788"/>
                  </a:lnTo>
                  <a:lnTo>
                    <a:pt x="188" y="29835"/>
                  </a:lnTo>
                  <a:lnTo>
                    <a:pt x="281" y="29929"/>
                  </a:lnTo>
                  <a:lnTo>
                    <a:pt x="1265" y="30912"/>
                  </a:lnTo>
                  <a:lnTo>
                    <a:pt x="3185" y="32832"/>
                  </a:lnTo>
                  <a:lnTo>
                    <a:pt x="4075" y="33722"/>
                  </a:lnTo>
                  <a:lnTo>
                    <a:pt x="4075" y="33769"/>
                  </a:lnTo>
                  <a:lnTo>
                    <a:pt x="4075" y="33956"/>
                  </a:lnTo>
                  <a:lnTo>
                    <a:pt x="4075" y="34237"/>
                  </a:lnTo>
                  <a:lnTo>
                    <a:pt x="4075" y="34893"/>
                  </a:lnTo>
                  <a:lnTo>
                    <a:pt x="4075" y="37375"/>
                  </a:lnTo>
                  <a:lnTo>
                    <a:pt x="4075" y="42434"/>
                  </a:lnTo>
                  <a:lnTo>
                    <a:pt x="4075" y="52504"/>
                  </a:lnTo>
                  <a:lnTo>
                    <a:pt x="4075" y="68053"/>
                  </a:lnTo>
                  <a:lnTo>
                    <a:pt x="4028" y="68147"/>
                  </a:lnTo>
                  <a:lnTo>
                    <a:pt x="3981" y="68241"/>
                  </a:lnTo>
                  <a:lnTo>
                    <a:pt x="4028" y="68287"/>
                  </a:lnTo>
                  <a:lnTo>
                    <a:pt x="4028" y="68334"/>
                  </a:lnTo>
                  <a:lnTo>
                    <a:pt x="4122" y="68381"/>
                  </a:lnTo>
                  <a:lnTo>
                    <a:pt x="4169" y="68428"/>
                  </a:lnTo>
                  <a:lnTo>
                    <a:pt x="4262" y="68381"/>
                  </a:lnTo>
                  <a:lnTo>
                    <a:pt x="4309" y="68334"/>
                  </a:lnTo>
                  <a:lnTo>
                    <a:pt x="4356" y="68287"/>
                  </a:lnTo>
                  <a:lnTo>
                    <a:pt x="4356" y="68241"/>
                  </a:lnTo>
                  <a:lnTo>
                    <a:pt x="4309" y="68147"/>
                  </a:lnTo>
                  <a:lnTo>
                    <a:pt x="4262" y="68053"/>
                  </a:lnTo>
                  <a:lnTo>
                    <a:pt x="4262" y="52504"/>
                  </a:lnTo>
                  <a:lnTo>
                    <a:pt x="4262" y="42434"/>
                  </a:lnTo>
                  <a:lnTo>
                    <a:pt x="4262" y="37375"/>
                  </a:lnTo>
                  <a:lnTo>
                    <a:pt x="4262" y="34893"/>
                  </a:lnTo>
                  <a:lnTo>
                    <a:pt x="4262" y="34237"/>
                  </a:lnTo>
                  <a:lnTo>
                    <a:pt x="4262" y="33956"/>
                  </a:lnTo>
                  <a:lnTo>
                    <a:pt x="4262" y="33769"/>
                  </a:lnTo>
                  <a:lnTo>
                    <a:pt x="4262" y="33675"/>
                  </a:lnTo>
                  <a:lnTo>
                    <a:pt x="4169" y="33582"/>
                  </a:lnTo>
                  <a:lnTo>
                    <a:pt x="3279" y="32692"/>
                  </a:lnTo>
                  <a:lnTo>
                    <a:pt x="1358" y="30772"/>
                  </a:lnTo>
                  <a:lnTo>
                    <a:pt x="422" y="29835"/>
                  </a:lnTo>
                  <a:lnTo>
                    <a:pt x="281" y="29694"/>
                  </a:lnTo>
                  <a:lnTo>
                    <a:pt x="281" y="29647"/>
                  </a:lnTo>
                  <a:lnTo>
                    <a:pt x="281" y="29601"/>
                  </a:lnTo>
                  <a:lnTo>
                    <a:pt x="281" y="29273"/>
                  </a:lnTo>
                  <a:lnTo>
                    <a:pt x="281" y="28617"/>
                  </a:lnTo>
                  <a:lnTo>
                    <a:pt x="281" y="375"/>
                  </a:lnTo>
                  <a:lnTo>
                    <a:pt x="281" y="328"/>
                  </a:lnTo>
                  <a:lnTo>
                    <a:pt x="328" y="281"/>
                  </a:lnTo>
                  <a:lnTo>
                    <a:pt x="375" y="187"/>
                  </a:lnTo>
                  <a:lnTo>
                    <a:pt x="375" y="94"/>
                  </a:lnTo>
                  <a:lnTo>
                    <a:pt x="328" y="47"/>
                  </a:lnTo>
                  <a:lnTo>
                    <a:pt x="28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 name="Google Shape;622;p31"/>
            <p:cNvGrpSpPr/>
            <p:nvPr/>
          </p:nvGrpSpPr>
          <p:grpSpPr>
            <a:xfrm rot="10800000">
              <a:off x="2039982" y="3495704"/>
              <a:ext cx="1238054" cy="1191399"/>
              <a:chOff x="6316160" y="278394"/>
              <a:chExt cx="1238054" cy="1191399"/>
            </a:xfrm>
          </p:grpSpPr>
          <p:sp>
            <p:nvSpPr>
              <p:cNvPr id="623" name="Google Shape;623;p31"/>
              <p:cNvSpPr/>
              <p:nvPr/>
            </p:nvSpPr>
            <p:spPr>
              <a:xfrm>
                <a:off x="6316160" y="278394"/>
                <a:ext cx="726301" cy="1191399"/>
              </a:xfrm>
              <a:custGeom>
                <a:avLst/>
                <a:gdLst/>
                <a:ahLst/>
                <a:cxnLst/>
                <a:rect l="l" t="t" r="r" b="b"/>
                <a:pathLst>
                  <a:path w="16019" h="26277" extrusionOk="0">
                    <a:moveTo>
                      <a:pt x="94" y="1"/>
                    </a:moveTo>
                    <a:lnTo>
                      <a:pt x="47" y="48"/>
                    </a:lnTo>
                    <a:lnTo>
                      <a:pt x="0" y="141"/>
                    </a:lnTo>
                    <a:lnTo>
                      <a:pt x="0" y="188"/>
                    </a:lnTo>
                    <a:lnTo>
                      <a:pt x="0" y="235"/>
                    </a:lnTo>
                    <a:lnTo>
                      <a:pt x="47" y="329"/>
                    </a:lnTo>
                    <a:lnTo>
                      <a:pt x="141" y="376"/>
                    </a:lnTo>
                    <a:lnTo>
                      <a:pt x="234" y="376"/>
                    </a:lnTo>
                    <a:lnTo>
                      <a:pt x="7353" y="7541"/>
                    </a:lnTo>
                    <a:lnTo>
                      <a:pt x="11850" y="11991"/>
                    </a:lnTo>
                    <a:lnTo>
                      <a:pt x="14051" y="14192"/>
                    </a:lnTo>
                    <a:lnTo>
                      <a:pt x="15175" y="15316"/>
                    </a:lnTo>
                    <a:lnTo>
                      <a:pt x="15737" y="15878"/>
                    </a:lnTo>
                    <a:lnTo>
                      <a:pt x="15737" y="15925"/>
                    </a:lnTo>
                    <a:lnTo>
                      <a:pt x="15737" y="16019"/>
                    </a:lnTo>
                    <a:lnTo>
                      <a:pt x="15737" y="16206"/>
                    </a:lnTo>
                    <a:lnTo>
                      <a:pt x="15737" y="16628"/>
                    </a:lnTo>
                    <a:lnTo>
                      <a:pt x="15737" y="25901"/>
                    </a:lnTo>
                    <a:lnTo>
                      <a:pt x="15737" y="25948"/>
                    </a:lnTo>
                    <a:lnTo>
                      <a:pt x="15690" y="25995"/>
                    </a:lnTo>
                    <a:lnTo>
                      <a:pt x="15643" y="26089"/>
                    </a:lnTo>
                    <a:lnTo>
                      <a:pt x="15643" y="26182"/>
                    </a:lnTo>
                    <a:lnTo>
                      <a:pt x="15690" y="26229"/>
                    </a:lnTo>
                    <a:lnTo>
                      <a:pt x="15784" y="26276"/>
                    </a:lnTo>
                    <a:lnTo>
                      <a:pt x="15925" y="26276"/>
                    </a:lnTo>
                    <a:lnTo>
                      <a:pt x="15971" y="26229"/>
                    </a:lnTo>
                    <a:lnTo>
                      <a:pt x="16018" y="26182"/>
                    </a:lnTo>
                    <a:lnTo>
                      <a:pt x="16018" y="26089"/>
                    </a:lnTo>
                    <a:lnTo>
                      <a:pt x="15971"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43" y="11850"/>
                    </a:lnTo>
                    <a:lnTo>
                      <a:pt x="7494" y="7401"/>
                    </a:lnTo>
                    <a:lnTo>
                      <a:pt x="328" y="235"/>
                    </a:lnTo>
                    <a:lnTo>
                      <a:pt x="328" y="141"/>
                    </a:lnTo>
                    <a:lnTo>
                      <a:pt x="281" y="48"/>
                    </a:lnTo>
                    <a:lnTo>
                      <a:pt x="23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p:cNvSpPr/>
              <p:nvPr/>
            </p:nvSpPr>
            <p:spPr>
              <a:xfrm>
                <a:off x="6388341" y="278394"/>
                <a:ext cx="726301" cy="1191399"/>
              </a:xfrm>
              <a:custGeom>
                <a:avLst/>
                <a:gdLst/>
                <a:ahLst/>
                <a:cxnLst/>
                <a:rect l="l" t="t" r="r" b="b"/>
                <a:pathLst>
                  <a:path w="16019" h="26277" extrusionOk="0">
                    <a:moveTo>
                      <a:pt x="94" y="1"/>
                    </a:moveTo>
                    <a:lnTo>
                      <a:pt x="47" y="48"/>
                    </a:lnTo>
                    <a:lnTo>
                      <a:pt x="1" y="141"/>
                    </a:lnTo>
                    <a:lnTo>
                      <a:pt x="1" y="188"/>
                    </a:lnTo>
                    <a:lnTo>
                      <a:pt x="1" y="235"/>
                    </a:lnTo>
                    <a:lnTo>
                      <a:pt x="47" y="329"/>
                    </a:lnTo>
                    <a:lnTo>
                      <a:pt x="141" y="376"/>
                    </a:lnTo>
                    <a:lnTo>
                      <a:pt x="235" y="376"/>
                    </a:lnTo>
                    <a:lnTo>
                      <a:pt x="7401" y="7541"/>
                    </a:lnTo>
                    <a:lnTo>
                      <a:pt x="11850" y="11991"/>
                    </a:lnTo>
                    <a:lnTo>
                      <a:pt x="14098" y="14192"/>
                    </a:lnTo>
                    <a:lnTo>
                      <a:pt x="15222" y="15316"/>
                    </a:lnTo>
                    <a:lnTo>
                      <a:pt x="15738" y="15878"/>
                    </a:lnTo>
                    <a:lnTo>
                      <a:pt x="15784" y="15878"/>
                    </a:lnTo>
                    <a:lnTo>
                      <a:pt x="15784" y="15925"/>
                    </a:lnTo>
                    <a:lnTo>
                      <a:pt x="15784" y="16019"/>
                    </a:lnTo>
                    <a:lnTo>
                      <a:pt x="15784" y="16206"/>
                    </a:lnTo>
                    <a:lnTo>
                      <a:pt x="15784" y="16628"/>
                    </a:lnTo>
                    <a:lnTo>
                      <a:pt x="15784" y="25901"/>
                    </a:lnTo>
                    <a:lnTo>
                      <a:pt x="15784" y="25948"/>
                    </a:lnTo>
                    <a:lnTo>
                      <a:pt x="15691" y="25995"/>
                    </a:lnTo>
                    <a:lnTo>
                      <a:pt x="15691" y="26089"/>
                    </a:lnTo>
                    <a:lnTo>
                      <a:pt x="15691" y="26182"/>
                    </a:lnTo>
                    <a:lnTo>
                      <a:pt x="15738" y="26229"/>
                    </a:lnTo>
                    <a:lnTo>
                      <a:pt x="15784" y="26276"/>
                    </a:lnTo>
                    <a:lnTo>
                      <a:pt x="15925" y="26276"/>
                    </a:lnTo>
                    <a:lnTo>
                      <a:pt x="15972" y="26229"/>
                    </a:lnTo>
                    <a:lnTo>
                      <a:pt x="16019" y="26182"/>
                    </a:lnTo>
                    <a:lnTo>
                      <a:pt x="16019" y="26089"/>
                    </a:lnTo>
                    <a:lnTo>
                      <a:pt x="16019"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91" y="11850"/>
                    </a:lnTo>
                    <a:lnTo>
                      <a:pt x="7494" y="7401"/>
                    </a:lnTo>
                    <a:lnTo>
                      <a:pt x="375" y="235"/>
                    </a:lnTo>
                    <a:lnTo>
                      <a:pt x="328" y="235"/>
                    </a:lnTo>
                    <a:lnTo>
                      <a:pt x="375" y="141"/>
                    </a:lnTo>
                    <a:lnTo>
                      <a:pt x="328"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p:cNvSpPr/>
              <p:nvPr/>
            </p:nvSpPr>
            <p:spPr>
              <a:xfrm>
                <a:off x="6460523" y="278394"/>
                <a:ext cx="728432" cy="1191399"/>
              </a:xfrm>
              <a:custGeom>
                <a:avLst/>
                <a:gdLst/>
                <a:ahLst/>
                <a:cxnLst/>
                <a:rect l="l" t="t" r="r" b="b"/>
                <a:pathLst>
                  <a:path w="16066" h="26277" extrusionOk="0">
                    <a:moveTo>
                      <a:pt x="141" y="1"/>
                    </a:moveTo>
                    <a:lnTo>
                      <a:pt x="48" y="48"/>
                    </a:lnTo>
                    <a:lnTo>
                      <a:pt x="48" y="141"/>
                    </a:lnTo>
                    <a:lnTo>
                      <a:pt x="1" y="188"/>
                    </a:lnTo>
                    <a:lnTo>
                      <a:pt x="48" y="235"/>
                    </a:lnTo>
                    <a:lnTo>
                      <a:pt x="48" y="329"/>
                    </a:lnTo>
                    <a:lnTo>
                      <a:pt x="141" y="376"/>
                    </a:lnTo>
                    <a:lnTo>
                      <a:pt x="282" y="376"/>
                    </a:lnTo>
                    <a:lnTo>
                      <a:pt x="7401" y="7541"/>
                    </a:lnTo>
                    <a:lnTo>
                      <a:pt x="11851" y="11991"/>
                    </a:lnTo>
                    <a:lnTo>
                      <a:pt x="14099" y="14192"/>
                    </a:lnTo>
                    <a:lnTo>
                      <a:pt x="15223" y="15316"/>
                    </a:lnTo>
                    <a:lnTo>
                      <a:pt x="15785" y="15878"/>
                    </a:lnTo>
                    <a:lnTo>
                      <a:pt x="15785" y="15925"/>
                    </a:lnTo>
                    <a:lnTo>
                      <a:pt x="15785" y="16019"/>
                    </a:lnTo>
                    <a:lnTo>
                      <a:pt x="15785" y="16206"/>
                    </a:lnTo>
                    <a:lnTo>
                      <a:pt x="15785" y="16628"/>
                    </a:lnTo>
                    <a:lnTo>
                      <a:pt x="15785" y="25901"/>
                    </a:lnTo>
                    <a:lnTo>
                      <a:pt x="15785" y="25948"/>
                    </a:lnTo>
                    <a:lnTo>
                      <a:pt x="15738" y="25995"/>
                    </a:lnTo>
                    <a:lnTo>
                      <a:pt x="15691" y="26089"/>
                    </a:lnTo>
                    <a:lnTo>
                      <a:pt x="15691" y="26182"/>
                    </a:lnTo>
                    <a:lnTo>
                      <a:pt x="15738" y="26229"/>
                    </a:lnTo>
                    <a:lnTo>
                      <a:pt x="15785" y="26276"/>
                    </a:lnTo>
                    <a:lnTo>
                      <a:pt x="15925" y="26276"/>
                    </a:lnTo>
                    <a:lnTo>
                      <a:pt x="16019" y="26229"/>
                    </a:lnTo>
                    <a:lnTo>
                      <a:pt x="16019" y="26182"/>
                    </a:lnTo>
                    <a:lnTo>
                      <a:pt x="16066" y="26089"/>
                    </a:lnTo>
                    <a:lnTo>
                      <a:pt x="16019" y="25995"/>
                    </a:lnTo>
                    <a:lnTo>
                      <a:pt x="15972" y="25948"/>
                    </a:lnTo>
                    <a:lnTo>
                      <a:pt x="15972" y="25901"/>
                    </a:lnTo>
                    <a:lnTo>
                      <a:pt x="15972" y="16628"/>
                    </a:lnTo>
                    <a:lnTo>
                      <a:pt x="15972" y="16206"/>
                    </a:lnTo>
                    <a:lnTo>
                      <a:pt x="15972" y="16019"/>
                    </a:lnTo>
                    <a:lnTo>
                      <a:pt x="15972" y="15925"/>
                    </a:lnTo>
                    <a:lnTo>
                      <a:pt x="15972" y="15832"/>
                    </a:lnTo>
                    <a:lnTo>
                      <a:pt x="15925" y="15785"/>
                    </a:lnTo>
                    <a:lnTo>
                      <a:pt x="15363" y="15223"/>
                    </a:lnTo>
                    <a:lnTo>
                      <a:pt x="14239" y="14099"/>
                    </a:lnTo>
                    <a:lnTo>
                      <a:pt x="11991" y="11850"/>
                    </a:lnTo>
                    <a:lnTo>
                      <a:pt x="7542" y="7401"/>
                    </a:lnTo>
                    <a:lnTo>
                      <a:pt x="376" y="235"/>
                    </a:lnTo>
                    <a:lnTo>
                      <a:pt x="376" y="141"/>
                    </a:lnTo>
                    <a:lnTo>
                      <a:pt x="329" y="48"/>
                    </a:lnTo>
                    <a:lnTo>
                      <a:pt x="28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p:cNvSpPr/>
              <p:nvPr/>
            </p:nvSpPr>
            <p:spPr>
              <a:xfrm>
                <a:off x="6534880" y="278394"/>
                <a:ext cx="726301" cy="1191399"/>
              </a:xfrm>
              <a:custGeom>
                <a:avLst/>
                <a:gdLst/>
                <a:ahLst/>
                <a:cxnLst/>
                <a:rect l="l" t="t" r="r" b="b"/>
                <a:pathLst>
                  <a:path w="16019" h="26277" extrusionOk="0">
                    <a:moveTo>
                      <a:pt x="94" y="1"/>
                    </a:moveTo>
                    <a:lnTo>
                      <a:pt x="47" y="48"/>
                    </a:lnTo>
                    <a:lnTo>
                      <a:pt x="0" y="141"/>
                    </a:lnTo>
                    <a:lnTo>
                      <a:pt x="0" y="188"/>
                    </a:lnTo>
                    <a:lnTo>
                      <a:pt x="0" y="235"/>
                    </a:lnTo>
                    <a:lnTo>
                      <a:pt x="47" y="329"/>
                    </a:lnTo>
                    <a:lnTo>
                      <a:pt x="141" y="376"/>
                    </a:lnTo>
                    <a:lnTo>
                      <a:pt x="234" y="376"/>
                    </a:lnTo>
                    <a:lnTo>
                      <a:pt x="7400" y="7541"/>
                    </a:lnTo>
                    <a:lnTo>
                      <a:pt x="11850" y="11991"/>
                    </a:lnTo>
                    <a:lnTo>
                      <a:pt x="14098" y="14192"/>
                    </a:lnTo>
                    <a:lnTo>
                      <a:pt x="15175" y="15316"/>
                    </a:lnTo>
                    <a:lnTo>
                      <a:pt x="15737" y="15878"/>
                    </a:lnTo>
                    <a:lnTo>
                      <a:pt x="15737" y="15925"/>
                    </a:lnTo>
                    <a:lnTo>
                      <a:pt x="15737" y="16019"/>
                    </a:lnTo>
                    <a:lnTo>
                      <a:pt x="15737" y="16206"/>
                    </a:lnTo>
                    <a:lnTo>
                      <a:pt x="15737" y="16628"/>
                    </a:lnTo>
                    <a:lnTo>
                      <a:pt x="15737" y="25901"/>
                    </a:lnTo>
                    <a:lnTo>
                      <a:pt x="15784" y="25948"/>
                    </a:lnTo>
                    <a:lnTo>
                      <a:pt x="15691" y="25995"/>
                    </a:lnTo>
                    <a:lnTo>
                      <a:pt x="15644" y="26089"/>
                    </a:lnTo>
                    <a:lnTo>
                      <a:pt x="15691" y="26182"/>
                    </a:lnTo>
                    <a:lnTo>
                      <a:pt x="15737" y="26229"/>
                    </a:lnTo>
                    <a:lnTo>
                      <a:pt x="15784" y="26276"/>
                    </a:lnTo>
                    <a:lnTo>
                      <a:pt x="15925" y="26276"/>
                    </a:lnTo>
                    <a:lnTo>
                      <a:pt x="15972" y="26229"/>
                    </a:lnTo>
                    <a:lnTo>
                      <a:pt x="16018" y="26182"/>
                    </a:lnTo>
                    <a:lnTo>
                      <a:pt x="16018" y="26089"/>
                    </a:lnTo>
                    <a:lnTo>
                      <a:pt x="15972"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44" y="11850"/>
                    </a:lnTo>
                    <a:lnTo>
                      <a:pt x="7494" y="7401"/>
                    </a:lnTo>
                    <a:lnTo>
                      <a:pt x="375" y="235"/>
                    </a:lnTo>
                    <a:lnTo>
                      <a:pt x="328" y="235"/>
                    </a:lnTo>
                    <a:lnTo>
                      <a:pt x="328" y="141"/>
                    </a:lnTo>
                    <a:lnTo>
                      <a:pt x="281" y="48"/>
                    </a:lnTo>
                    <a:lnTo>
                      <a:pt x="23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p:cNvSpPr/>
              <p:nvPr/>
            </p:nvSpPr>
            <p:spPr>
              <a:xfrm>
                <a:off x="6607062" y="278394"/>
                <a:ext cx="726301" cy="1191399"/>
              </a:xfrm>
              <a:custGeom>
                <a:avLst/>
                <a:gdLst/>
                <a:ahLst/>
                <a:cxnLst/>
                <a:rect l="l" t="t" r="r" b="b"/>
                <a:pathLst>
                  <a:path w="16019" h="26277" extrusionOk="0">
                    <a:moveTo>
                      <a:pt x="141" y="1"/>
                    </a:moveTo>
                    <a:lnTo>
                      <a:pt x="48" y="48"/>
                    </a:lnTo>
                    <a:lnTo>
                      <a:pt x="1" y="141"/>
                    </a:lnTo>
                    <a:lnTo>
                      <a:pt x="1" y="188"/>
                    </a:lnTo>
                    <a:lnTo>
                      <a:pt x="1" y="235"/>
                    </a:lnTo>
                    <a:lnTo>
                      <a:pt x="48" y="329"/>
                    </a:lnTo>
                    <a:lnTo>
                      <a:pt x="141" y="376"/>
                    </a:lnTo>
                    <a:lnTo>
                      <a:pt x="235" y="376"/>
                    </a:lnTo>
                    <a:lnTo>
                      <a:pt x="7401" y="7541"/>
                    </a:lnTo>
                    <a:lnTo>
                      <a:pt x="11850" y="11991"/>
                    </a:lnTo>
                    <a:lnTo>
                      <a:pt x="14099" y="14192"/>
                    </a:lnTo>
                    <a:lnTo>
                      <a:pt x="15223" y="15316"/>
                    </a:lnTo>
                    <a:lnTo>
                      <a:pt x="15738" y="15878"/>
                    </a:lnTo>
                    <a:lnTo>
                      <a:pt x="15785" y="15878"/>
                    </a:lnTo>
                    <a:lnTo>
                      <a:pt x="15785" y="15925"/>
                    </a:lnTo>
                    <a:lnTo>
                      <a:pt x="15785" y="16019"/>
                    </a:lnTo>
                    <a:lnTo>
                      <a:pt x="15785" y="16206"/>
                    </a:lnTo>
                    <a:lnTo>
                      <a:pt x="15785" y="16628"/>
                    </a:lnTo>
                    <a:lnTo>
                      <a:pt x="15785" y="25901"/>
                    </a:lnTo>
                    <a:lnTo>
                      <a:pt x="15785" y="25948"/>
                    </a:lnTo>
                    <a:lnTo>
                      <a:pt x="15691" y="25995"/>
                    </a:lnTo>
                    <a:lnTo>
                      <a:pt x="15691" y="26089"/>
                    </a:lnTo>
                    <a:lnTo>
                      <a:pt x="15691" y="26182"/>
                    </a:lnTo>
                    <a:lnTo>
                      <a:pt x="15738" y="26229"/>
                    </a:lnTo>
                    <a:lnTo>
                      <a:pt x="15785" y="26276"/>
                    </a:lnTo>
                    <a:lnTo>
                      <a:pt x="15925" y="26276"/>
                    </a:lnTo>
                    <a:lnTo>
                      <a:pt x="15972" y="26229"/>
                    </a:lnTo>
                    <a:lnTo>
                      <a:pt x="16019" y="26182"/>
                    </a:lnTo>
                    <a:lnTo>
                      <a:pt x="16019" y="26089"/>
                    </a:lnTo>
                    <a:lnTo>
                      <a:pt x="16019"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239" y="14099"/>
                    </a:lnTo>
                    <a:lnTo>
                      <a:pt x="11991" y="11850"/>
                    </a:lnTo>
                    <a:lnTo>
                      <a:pt x="7541" y="7401"/>
                    </a:lnTo>
                    <a:lnTo>
                      <a:pt x="375" y="235"/>
                    </a:lnTo>
                    <a:lnTo>
                      <a:pt x="375" y="141"/>
                    </a:lnTo>
                    <a:lnTo>
                      <a:pt x="329"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p:cNvSpPr/>
              <p:nvPr/>
            </p:nvSpPr>
            <p:spPr>
              <a:xfrm>
                <a:off x="6681374" y="278394"/>
                <a:ext cx="726347" cy="1191399"/>
              </a:xfrm>
              <a:custGeom>
                <a:avLst/>
                <a:gdLst/>
                <a:ahLst/>
                <a:cxnLst/>
                <a:rect l="l" t="t" r="r" b="b"/>
                <a:pathLst>
                  <a:path w="16020" h="26277" extrusionOk="0">
                    <a:moveTo>
                      <a:pt x="95" y="1"/>
                    </a:moveTo>
                    <a:lnTo>
                      <a:pt x="48" y="48"/>
                    </a:lnTo>
                    <a:lnTo>
                      <a:pt x="1" y="141"/>
                    </a:lnTo>
                    <a:lnTo>
                      <a:pt x="1" y="188"/>
                    </a:lnTo>
                    <a:lnTo>
                      <a:pt x="1" y="235"/>
                    </a:lnTo>
                    <a:lnTo>
                      <a:pt x="48" y="329"/>
                    </a:lnTo>
                    <a:lnTo>
                      <a:pt x="141" y="376"/>
                    </a:lnTo>
                    <a:lnTo>
                      <a:pt x="235" y="376"/>
                    </a:lnTo>
                    <a:lnTo>
                      <a:pt x="7354" y="7541"/>
                    </a:lnTo>
                    <a:lnTo>
                      <a:pt x="11851" y="11991"/>
                    </a:lnTo>
                    <a:lnTo>
                      <a:pt x="14052" y="14192"/>
                    </a:lnTo>
                    <a:lnTo>
                      <a:pt x="15176" y="15316"/>
                    </a:lnTo>
                    <a:lnTo>
                      <a:pt x="15738" y="15878"/>
                    </a:lnTo>
                    <a:lnTo>
                      <a:pt x="15738" y="15925"/>
                    </a:lnTo>
                    <a:lnTo>
                      <a:pt x="15738" y="16019"/>
                    </a:lnTo>
                    <a:lnTo>
                      <a:pt x="15738" y="16206"/>
                    </a:lnTo>
                    <a:lnTo>
                      <a:pt x="15738" y="16628"/>
                    </a:lnTo>
                    <a:lnTo>
                      <a:pt x="15738" y="25901"/>
                    </a:lnTo>
                    <a:lnTo>
                      <a:pt x="15738" y="25948"/>
                    </a:lnTo>
                    <a:lnTo>
                      <a:pt x="15691" y="25995"/>
                    </a:lnTo>
                    <a:lnTo>
                      <a:pt x="15644" y="26089"/>
                    </a:lnTo>
                    <a:lnTo>
                      <a:pt x="15691" y="26182"/>
                    </a:lnTo>
                    <a:lnTo>
                      <a:pt x="15691" y="26229"/>
                    </a:lnTo>
                    <a:lnTo>
                      <a:pt x="15785" y="26276"/>
                    </a:lnTo>
                    <a:lnTo>
                      <a:pt x="15925" y="26276"/>
                    </a:lnTo>
                    <a:lnTo>
                      <a:pt x="15972" y="26229"/>
                    </a:lnTo>
                    <a:lnTo>
                      <a:pt x="16019" y="26182"/>
                    </a:lnTo>
                    <a:lnTo>
                      <a:pt x="16019" y="26089"/>
                    </a:lnTo>
                    <a:lnTo>
                      <a:pt x="15972" y="25995"/>
                    </a:lnTo>
                    <a:lnTo>
                      <a:pt x="15925" y="25948"/>
                    </a:lnTo>
                    <a:lnTo>
                      <a:pt x="15925" y="25901"/>
                    </a:lnTo>
                    <a:lnTo>
                      <a:pt x="15925" y="16628"/>
                    </a:lnTo>
                    <a:lnTo>
                      <a:pt x="15925" y="16206"/>
                    </a:lnTo>
                    <a:lnTo>
                      <a:pt x="15925" y="16019"/>
                    </a:lnTo>
                    <a:lnTo>
                      <a:pt x="15925" y="15925"/>
                    </a:lnTo>
                    <a:lnTo>
                      <a:pt x="15925" y="15832"/>
                    </a:lnTo>
                    <a:lnTo>
                      <a:pt x="15879" y="15785"/>
                    </a:lnTo>
                    <a:lnTo>
                      <a:pt x="15317" y="15223"/>
                    </a:lnTo>
                    <a:lnTo>
                      <a:pt x="14192" y="14099"/>
                    </a:lnTo>
                    <a:lnTo>
                      <a:pt x="11944" y="11850"/>
                    </a:lnTo>
                    <a:lnTo>
                      <a:pt x="7495" y="7401"/>
                    </a:lnTo>
                    <a:lnTo>
                      <a:pt x="329" y="235"/>
                    </a:lnTo>
                    <a:lnTo>
                      <a:pt x="329" y="141"/>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p:cNvSpPr/>
              <p:nvPr/>
            </p:nvSpPr>
            <p:spPr>
              <a:xfrm>
                <a:off x="6753601" y="278394"/>
                <a:ext cx="726301" cy="1191399"/>
              </a:xfrm>
              <a:custGeom>
                <a:avLst/>
                <a:gdLst/>
                <a:ahLst/>
                <a:cxnLst/>
                <a:rect l="l" t="t" r="r" b="b"/>
                <a:pathLst>
                  <a:path w="16019" h="26277" extrusionOk="0">
                    <a:moveTo>
                      <a:pt x="94" y="1"/>
                    </a:moveTo>
                    <a:lnTo>
                      <a:pt x="47" y="48"/>
                    </a:lnTo>
                    <a:lnTo>
                      <a:pt x="0" y="141"/>
                    </a:lnTo>
                    <a:lnTo>
                      <a:pt x="0" y="188"/>
                    </a:lnTo>
                    <a:lnTo>
                      <a:pt x="0" y="235"/>
                    </a:lnTo>
                    <a:lnTo>
                      <a:pt x="47" y="329"/>
                    </a:lnTo>
                    <a:lnTo>
                      <a:pt x="141" y="376"/>
                    </a:lnTo>
                    <a:lnTo>
                      <a:pt x="235" y="376"/>
                    </a:lnTo>
                    <a:lnTo>
                      <a:pt x="7401" y="7541"/>
                    </a:lnTo>
                    <a:lnTo>
                      <a:pt x="11850" y="11991"/>
                    </a:lnTo>
                    <a:lnTo>
                      <a:pt x="14098" y="14192"/>
                    </a:lnTo>
                    <a:lnTo>
                      <a:pt x="15222" y="15316"/>
                    </a:lnTo>
                    <a:lnTo>
                      <a:pt x="15738" y="15878"/>
                    </a:lnTo>
                    <a:lnTo>
                      <a:pt x="15784" y="15878"/>
                    </a:lnTo>
                    <a:lnTo>
                      <a:pt x="15784" y="15925"/>
                    </a:lnTo>
                    <a:lnTo>
                      <a:pt x="15784" y="16019"/>
                    </a:lnTo>
                    <a:lnTo>
                      <a:pt x="15784" y="16206"/>
                    </a:lnTo>
                    <a:lnTo>
                      <a:pt x="15784" y="16628"/>
                    </a:lnTo>
                    <a:lnTo>
                      <a:pt x="15784" y="25901"/>
                    </a:lnTo>
                    <a:lnTo>
                      <a:pt x="15784" y="25948"/>
                    </a:lnTo>
                    <a:lnTo>
                      <a:pt x="15691" y="25995"/>
                    </a:lnTo>
                    <a:lnTo>
                      <a:pt x="15691" y="26089"/>
                    </a:lnTo>
                    <a:lnTo>
                      <a:pt x="15691" y="26182"/>
                    </a:lnTo>
                    <a:lnTo>
                      <a:pt x="15738" y="26229"/>
                    </a:lnTo>
                    <a:lnTo>
                      <a:pt x="15784" y="26276"/>
                    </a:lnTo>
                    <a:lnTo>
                      <a:pt x="15925" y="26276"/>
                    </a:lnTo>
                    <a:lnTo>
                      <a:pt x="15972" y="26229"/>
                    </a:lnTo>
                    <a:lnTo>
                      <a:pt x="16019" y="26182"/>
                    </a:lnTo>
                    <a:lnTo>
                      <a:pt x="16019" y="26089"/>
                    </a:lnTo>
                    <a:lnTo>
                      <a:pt x="16019"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91" y="11850"/>
                    </a:lnTo>
                    <a:lnTo>
                      <a:pt x="7494" y="7401"/>
                    </a:lnTo>
                    <a:lnTo>
                      <a:pt x="375" y="235"/>
                    </a:lnTo>
                    <a:lnTo>
                      <a:pt x="328" y="235"/>
                    </a:lnTo>
                    <a:lnTo>
                      <a:pt x="375" y="141"/>
                    </a:lnTo>
                    <a:lnTo>
                      <a:pt x="328"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p:cNvSpPr/>
              <p:nvPr/>
            </p:nvSpPr>
            <p:spPr>
              <a:xfrm>
                <a:off x="6825782" y="278394"/>
                <a:ext cx="728432" cy="1191399"/>
              </a:xfrm>
              <a:custGeom>
                <a:avLst/>
                <a:gdLst/>
                <a:ahLst/>
                <a:cxnLst/>
                <a:rect l="l" t="t" r="r" b="b"/>
                <a:pathLst>
                  <a:path w="16066" h="26277" extrusionOk="0">
                    <a:moveTo>
                      <a:pt x="141" y="1"/>
                    </a:moveTo>
                    <a:lnTo>
                      <a:pt x="95" y="48"/>
                    </a:lnTo>
                    <a:lnTo>
                      <a:pt x="48" y="141"/>
                    </a:lnTo>
                    <a:lnTo>
                      <a:pt x="1" y="188"/>
                    </a:lnTo>
                    <a:lnTo>
                      <a:pt x="48" y="235"/>
                    </a:lnTo>
                    <a:lnTo>
                      <a:pt x="95" y="329"/>
                    </a:lnTo>
                    <a:lnTo>
                      <a:pt x="141" y="376"/>
                    </a:lnTo>
                    <a:lnTo>
                      <a:pt x="282" y="376"/>
                    </a:lnTo>
                    <a:lnTo>
                      <a:pt x="7401" y="7541"/>
                    </a:lnTo>
                    <a:lnTo>
                      <a:pt x="11897" y="11991"/>
                    </a:lnTo>
                    <a:lnTo>
                      <a:pt x="14099" y="14192"/>
                    </a:lnTo>
                    <a:lnTo>
                      <a:pt x="15223" y="15316"/>
                    </a:lnTo>
                    <a:lnTo>
                      <a:pt x="15785" y="15878"/>
                    </a:lnTo>
                    <a:lnTo>
                      <a:pt x="15785" y="15925"/>
                    </a:lnTo>
                    <a:lnTo>
                      <a:pt x="15785" y="16019"/>
                    </a:lnTo>
                    <a:lnTo>
                      <a:pt x="15785" y="16206"/>
                    </a:lnTo>
                    <a:lnTo>
                      <a:pt x="15785" y="16628"/>
                    </a:lnTo>
                    <a:lnTo>
                      <a:pt x="15785" y="25901"/>
                    </a:lnTo>
                    <a:lnTo>
                      <a:pt x="15785" y="25948"/>
                    </a:lnTo>
                    <a:lnTo>
                      <a:pt x="15738" y="25995"/>
                    </a:lnTo>
                    <a:lnTo>
                      <a:pt x="15691" y="26089"/>
                    </a:lnTo>
                    <a:lnTo>
                      <a:pt x="15691" y="26182"/>
                    </a:lnTo>
                    <a:lnTo>
                      <a:pt x="15738" y="26229"/>
                    </a:lnTo>
                    <a:lnTo>
                      <a:pt x="15785" y="26276"/>
                    </a:lnTo>
                    <a:lnTo>
                      <a:pt x="15925" y="26276"/>
                    </a:lnTo>
                    <a:lnTo>
                      <a:pt x="16019" y="26229"/>
                    </a:lnTo>
                    <a:lnTo>
                      <a:pt x="16019" y="26182"/>
                    </a:lnTo>
                    <a:lnTo>
                      <a:pt x="16066" y="26089"/>
                    </a:lnTo>
                    <a:lnTo>
                      <a:pt x="16019" y="25995"/>
                    </a:lnTo>
                    <a:lnTo>
                      <a:pt x="15972" y="25948"/>
                    </a:lnTo>
                    <a:lnTo>
                      <a:pt x="15972" y="25901"/>
                    </a:lnTo>
                    <a:lnTo>
                      <a:pt x="15972" y="16628"/>
                    </a:lnTo>
                    <a:lnTo>
                      <a:pt x="15972" y="16206"/>
                    </a:lnTo>
                    <a:lnTo>
                      <a:pt x="15972" y="16019"/>
                    </a:lnTo>
                    <a:lnTo>
                      <a:pt x="15972" y="15925"/>
                    </a:lnTo>
                    <a:lnTo>
                      <a:pt x="15972" y="15832"/>
                    </a:lnTo>
                    <a:lnTo>
                      <a:pt x="15925" y="15785"/>
                    </a:lnTo>
                    <a:lnTo>
                      <a:pt x="15363" y="15223"/>
                    </a:lnTo>
                    <a:lnTo>
                      <a:pt x="14239" y="14099"/>
                    </a:lnTo>
                    <a:lnTo>
                      <a:pt x="11991" y="11850"/>
                    </a:lnTo>
                    <a:lnTo>
                      <a:pt x="7542" y="7401"/>
                    </a:lnTo>
                    <a:lnTo>
                      <a:pt x="376" y="235"/>
                    </a:lnTo>
                    <a:lnTo>
                      <a:pt x="376" y="141"/>
                    </a:lnTo>
                    <a:lnTo>
                      <a:pt x="329" y="48"/>
                    </a:lnTo>
                    <a:lnTo>
                      <a:pt x="28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 name="Google Shape;631;p31"/>
            <p:cNvSpPr/>
            <p:nvPr/>
          </p:nvSpPr>
          <p:spPr>
            <a:xfrm rot="10800000">
              <a:off x="2989508" y="3714979"/>
              <a:ext cx="4378847" cy="2268043"/>
            </a:xfrm>
            <a:custGeom>
              <a:avLst/>
              <a:gdLst/>
              <a:ahLst/>
              <a:cxnLst/>
              <a:rect l="l" t="t" r="r" b="b"/>
              <a:pathLst>
                <a:path w="96578" h="50023" extrusionOk="0">
                  <a:moveTo>
                    <a:pt x="94" y="1"/>
                  </a:moveTo>
                  <a:lnTo>
                    <a:pt x="47" y="48"/>
                  </a:lnTo>
                  <a:lnTo>
                    <a:pt x="0" y="94"/>
                  </a:lnTo>
                  <a:lnTo>
                    <a:pt x="0" y="141"/>
                  </a:lnTo>
                  <a:lnTo>
                    <a:pt x="47" y="282"/>
                  </a:lnTo>
                  <a:lnTo>
                    <a:pt x="94" y="329"/>
                  </a:lnTo>
                  <a:lnTo>
                    <a:pt x="94" y="4357"/>
                  </a:lnTo>
                  <a:lnTo>
                    <a:pt x="94" y="10773"/>
                  </a:lnTo>
                  <a:lnTo>
                    <a:pt x="94" y="12366"/>
                  </a:lnTo>
                  <a:lnTo>
                    <a:pt x="94" y="12600"/>
                  </a:lnTo>
                  <a:lnTo>
                    <a:pt x="94" y="12740"/>
                  </a:lnTo>
                  <a:lnTo>
                    <a:pt x="141" y="12787"/>
                  </a:lnTo>
                  <a:lnTo>
                    <a:pt x="188" y="12834"/>
                  </a:lnTo>
                  <a:lnTo>
                    <a:pt x="469" y="13115"/>
                  </a:lnTo>
                  <a:lnTo>
                    <a:pt x="1031" y="13677"/>
                  </a:lnTo>
                  <a:lnTo>
                    <a:pt x="3326" y="15972"/>
                  </a:lnTo>
                  <a:lnTo>
                    <a:pt x="9461" y="22061"/>
                  </a:lnTo>
                  <a:lnTo>
                    <a:pt x="12506" y="25152"/>
                  </a:lnTo>
                  <a:lnTo>
                    <a:pt x="12693" y="25339"/>
                  </a:lnTo>
                  <a:lnTo>
                    <a:pt x="12787" y="25433"/>
                  </a:lnTo>
                  <a:lnTo>
                    <a:pt x="12833" y="25480"/>
                  </a:lnTo>
                  <a:lnTo>
                    <a:pt x="12880" y="25527"/>
                  </a:lnTo>
                  <a:lnTo>
                    <a:pt x="80981" y="25527"/>
                  </a:lnTo>
                  <a:lnTo>
                    <a:pt x="81074" y="25573"/>
                  </a:lnTo>
                  <a:lnTo>
                    <a:pt x="81777" y="26323"/>
                  </a:lnTo>
                  <a:lnTo>
                    <a:pt x="89177" y="33723"/>
                  </a:lnTo>
                  <a:lnTo>
                    <a:pt x="92877" y="37423"/>
                  </a:lnTo>
                  <a:lnTo>
                    <a:pt x="94751" y="39250"/>
                  </a:lnTo>
                  <a:lnTo>
                    <a:pt x="95641" y="40186"/>
                  </a:lnTo>
                  <a:lnTo>
                    <a:pt x="96109" y="40655"/>
                  </a:lnTo>
                  <a:lnTo>
                    <a:pt x="96343" y="40842"/>
                  </a:lnTo>
                  <a:lnTo>
                    <a:pt x="96343" y="40889"/>
                  </a:lnTo>
                  <a:lnTo>
                    <a:pt x="96343" y="40983"/>
                  </a:lnTo>
                  <a:lnTo>
                    <a:pt x="96343" y="41123"/>
                  </a:lnTo>
                  <a:lnTo>
                    <a:pt x="96343" y="49647"/>
                  </a:lnTo>
                  <a:lnTo>
                    <a:pt x="96343" y="49694"/>
                  </a:lnTo>
                  <a:lnTo>
                    <a:pt x="96249" y="49741"/>
                  </a:lnTo>
                  <a:lnTo>
                    <a:pt x="96249" y="49835"/>
                  </a:lnTo>
                  <a:lnTo>
                    <a:pt x="96249" y="49928"/>
                  </a:lnTo>
                  <a:lnTo>
                    <a:pt x="96296" y="49975"/>
                  </a:lnTo>
                  <a:lnTo>
                    <a:pt x="96343" y="50022"/>
                  </a:lnTo>
                  <a:lnTo>
                    <a:pt x="96484" y="50022"/>
                  </a:lnTo>
                  <a:lnTo>
                    <a:pt x="96530" y="49975"/>
                  </a:lnTo>
                  <a:lnTo>
                    <a:pt x="96577" y="49928"/>
                  </a:lnTo>
                  <a:lnTo>
                    <a:pt x="96577" y="49835"/>
                  </a:lnTo>
                  <a:lnTo>
                    <a:pt x="96577" y="49741"/>
                  </a:lnTo>
                  <a:lnTo>
                    <a:pt x="96484" y="49694"/>
                  </a:lnTo>
                  <a:lnTo>
                    <a:pt x="96484" y="49647"/>
                  </a:lnTo>
                  <a:lnTo>
                    <a:pt x="96484" y="41123"/>
                  </a:lnTo>
                  <a:lnTo>
                    <a:pt x="96484" y="40983"/>
                  </a:lnTo>
                  <a:lnTo>
                    <a:pt x="96484" y="40889"/>
                  </a:lnTo>
                  <a:lnTo>
                    <a:pt x="96484" y="40842"/>
                  </a:lnTo>
                  <a:lnTo>
                    <a:pt x="96484" y="40795"/>
                  </a:lnTo>
                  <a:lnTo>
                    <a:pt x="96249" y="40514"/>
                  </a:lnTo>
                  <a:lnTo>
                    <a:pt x="95781" y="40046"/>
                  </a:lnTo>
                  <a:lnTo>
                    <a:pt x="94844" y="39156"/>
                  </a:lnTo>
                  <a:lnTo>
                    <a:pt x="93018" y="37283"/>
                  </a:lnTo>
                  <a:lnTo>
                    <a:pt x="89318" y="33582"/>
                  </a:lnTo>
                  <a:lnTo>
                    <a:pt x="81917" y="26182"/>
                  </a:lnTo>
                  <a:lnTo>
                    <a:pt x="81168" y="25480"/>
                  </a:lnTo>
                  <a:lnTo>
                    <a:pt x="81074" y="25339"/>
                  </a:lnTo>
                  <a:lnTo>
                    <a:pt x="12927" y="25339"/>
                  </a:lnTo>
                  <a:lnTo>
                    <a:pt x="12927" y="25292"/>
                  </a:lnTo>
                  <a:lnTo>
                    <a:pt x="12833" y="25199"/>
                  </a:lnTo>
                  <a:lnTo>
                    <a:pt x="12599" y="25011"/>
                  </a:lnTo>
                  <a:lnTo>
                    <a:pt x="9555" y="21967"/>
                  </a:lnTo>
                  <a:lnTo>
                    <a:pt x="3466" y="15831"/>
                  </a:lnTo>
                  <a:lnTo>
                    <a:pt x="1171" y="13536"/>
                  </a:lnTo>
                  <a:lnTo>
                    <a:pt x="609" y="12974"/>
                  </a:lnTo>
                  <a:lnTo>
                    <a:pt x="328" y="12693"/>
                  </a:lnTo>
                  <a:lnTo>
                    <a:pt x="281" y="12693"/>
                  </a:lnTo>
                  <a:lnTo>
                    <a:pt x="281" y="12647"/>
                  </a:lnTo>
                  <a:lnTo>
                    <a:pt x="281" y="12600"/>
                  </a:lnTo>
                  <a:lnTo>
                    <a:pt x="281" y="12366"/>
                  </a:lnTo>
                  <a:lnTo>
                    <a:pt x="281" y="10773"/>
                  </a:lnTo>
                  <a:lnTo>
                    <a:pt x="281" y="4357"/>
                  </a:lnTo>
                  <a:lnTo>
                    <a:pt x="281" y="329"/>
                  </a:lnTo>
                  <a:lnTo>
                    <a:pt x="328" y="282"/>
                  </a:lnTo>
                  <a:lnTo>
                    <a:pt x="375" y="141"/>
                  </a:lnTo>
                  <a:lnTo>
                    <a:pt x="375" y="94"/>
                  </a:lnTo>
                  <a:lnTo>
                    <a:pt x="328" y="48"/>
                  </a:lnTo>
                  <a:lnTo>
                    <a:pt x="23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 name="Google Shape;632;p31"/>
            <p:cNvGrpSpPr/>
            <p:nvPr/>
          </p:nvGrpSpPr>
          <p:grpSpPr>
            <a:xfrm rot="10800000" flipH="1">
              <a:off x="810213" y="1047808"/>
              <a:ext cx="719954" cy="456619"/>
              <a:chOff x="5647214" y="3680345"/>
              <a:chExt cx="719954" cy="456619"/>
            </a:xfrm>
          </p:grpSpPr>
          <p:sp>
            <p:nvSpPr>
              <p:cNvPr id="633" name="Google Shape;633;p31"/>
              <p:cNvSpPr/>
              <p:nvPr/>
            </p:nvSpPr>
            <p:spPr>
              <a:xfrm>
                <a:off x="5647214" y="3680345"/>
                <a:ext cx="719954" cy="456619"/>
              </a:xfrm>
              <a:custGeom>
                <a:avLst/>
                <a:gdLst/>
                <a:ahLst/>
                <a:cxnLst/>
                <a:rect l="l" t="t" r="r" b="b"/>
                <a:pathLst>
                  <a:path w="15879" h="10071" extrusionOk="0">
                    <a:moveTo>
                      <a:pt x="15691" y="1"/>
                    </a:moveTo>
                    <a:lnTo>
                      <a:pt x="15644" y="48"/>
                    </a:lnTo>
                    <a:lnTo>
                      <a:pt x="15550" y="48"/>
                    </a:lnTo>
                    <a:lnTo>
                      <a:pt x="15503" y="141"/>
                    </a:lnTo>
                    <a:lnTo>
                      <a:pt x="15503" y="188"/>
                    </a:lnTo>
                    <a:lnTo>
                      <a:pt x="15550" y="282"/>
                    </a:lnTo>
                    <a:lnTo>
                      <a:pt x="15597" y="329"/>
                    </a:lnTo>
                    <a:lnTo>
                      <a:pt x="15597" y="375"/>
                    </a:lnTo>
                    <a:lnTo>
                      <a:pt x="15597" y="3513"/>
                    </a:lnTo>
                    <a:lnTo>
                      <a:pt x="15597" y="5574"/>
                    </a:lnTo>
                    <a:lnTo>
                      <a:pt x="15597" y="6605"/>
                    </a:lnTo>
                    <a:lnTo>
                      <a:pt x="15597" y="6839"/>
                    </a:lnTo>
                    <a:lnTo>
                      <a:pt x="15597" y="6979"/>
                    </a:lnTo>
                    <a:lnTo>
                      <a:pt x="15550" y="7026"/>
                    </a:lnTo>
                    <a:lnTo>
                      <a:pt x="15222" y="7401"/>
                    </a:lnTo>
                    <a:lnTo>
                      <a:pt x="13817" y="8759"/>
                    </a:lnTo>
                    <a:lnTo>
                      <a:pt x="13115" y="9462"/>
                    </a:lnTo>
                    <a:lnTo>
                      <a:pt x="12787" y="9790"/>
                    </a:lnTo>
                    <a:lnTo>
                      <a:pt x="12787" y="9836"/>
                    </a:lnTo>
                    <a:lnTo>
                      <a:pt x="375" y="9836"/>
                    </a:lnTo>
                    <a:lnTo>
                      <a:pt x="282" y="9743"/>
                    </a:lnTo>
                    <a:lnTo>
                      <a:pt x="188" y="9696"/>
                    </a:lnTo>
                    <a:lnTo>
                      <a:pt x="141" y="9743"/>
                    </a:lnTo>
                    <a:lnTo>
                      <a:pt x="47" y="9790"/>
                    </a:lnTo>
                    <a:lnTo>
                      <a:pt x="47" y="9836"/>
                    </a:lnTo>
                    <a:lnTo>
                      <a:pt x="1" y="9883"/>
                    </a:lnTo>
                    <a:lnTo>
                      <a:pt x="47" y="9977"/>
                    </a:lnTo>
                    <a:lnTo>
                      <a:pt x="47" y="10024"/>
                    </a:lnTo>
                    <a:lnTo>
                      <a:pt x="141" y="10071"/>
                    </a:lnTo>
                    <a:lnTo>
                      <a:pt x="282" y="10071"/>
                    </a:lnTo>
                    <a:lnTo>
                      <a:pt x="375" y="9977"/>
                    </a:lnTo>
                    <a:lnTo>
                      <a:pt x="12881" y="9977"/>
                    </a:lnTo>
                    <a:lnTo>
                      <a:pt x="12881" y="9930"/>
                    </a:lnTo>
                    <a:lnTo>
                      <a:pt x="13255" y="9602"/>
                    </a:lnTo>
                    <a:lnTo>
                      <a:pt x="13958" y="8900"/>
                    </a:lnTo>
                    <a:lnTo>
                      <a:pt x="15316" y="7495"/>
                    </a:lnTo>
                    <a:lnTo>
                      <a:pt x="15691" y="7167"/>
                    </a:lnTo>
                    <a:lnTo>
                      <a:pt x="15738" y="7073"/>
                    </a:lnTo>
                    <a:lnTo>
                      <a:pt x="15784" y="7073"/>
                    </a:lnTo>
                    <a:lnTo>
                      <a:pt x="15784" y="7026"/>
                    </a:lnTo>
                    <a:lnTo>
                      <a:pt x="15784" y="6839"/>
                    </a:lnTo>
                    <a:lnTo>
                      <a:pt x="15784" y="6605"/>
                    </a:lnTo>
                    <a:lnTo>
                      <a:pt x="15784" y="5574"/>
                    </a:lnTo>
                    <a:lnTo>
                      <a:pt x="15784" y="3513"/>
                    </a:lnTo>
                    <a:lnTo>
                      <a:pt x="15784" y="375"/>
                    </a:lnTo>
                    <a:lnTo>
                      <a:pt x="15784" y="329"/>
                    </a:lnTo>
                    <a:lnTo>
                      <a:pt x="15831" y="282"/>
                    </a:lnTo>
                    <a:lnTo>
                      <a:pt x="15878" y="188"/>
                    </a:lnTo>
                    <a:lnTo>
                      <a:pt x="15878" y="141"/>
                    </a:lnTo>
                    <a:lnTo>
                      <a:pt x="15831" y="48"/>
                    </a:lnTo>
                    <a:lnTo>
                      <a:pt x="15784" y="48"/>
                    </a:lnTo>
                    <a:lnTo>
                      <a:pt x="1569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p:cNvSpPr/>
              <p:nvPr/>
            </p:nvSpPr>
            <p:spPr>
              <a:xfrm>
                <a:off x="5647214" y="3680345"/>
                <a:ext cx="654120" cy="397178"/>
              </a:xfrm>
              <a:custGeom>
                <a:avLst/>
                <a:gdLst/>
                <a:ahLst/>
                <a:cxnLst/>
                <a:rect l="l" t="t" r="r" b="b"/>
                <a:pathLst>
                  <a:path w="14427" h="8760" extrusionOk="0">
                    <a:moveTo>
                      <a:pt x="14239" y="1"/>
                    </a:moveTo>
                    <a:lnTo>
                      <a:pt x="14192" y="48"/>
                    </a:lnTo>
                    <a:lnTo>
                      <a:pt x="14145" y="48"/>
                    </a:lnTo>
                    <a:lnTo>
                      <a:pt x="14098" y="141"/>
                    </a:lnTo>
                    <a:lnTo>
                      <a:pt x="14098" y="188"/>
                    </a:lnTo>
                    <a:lnTo>
                      <a:pt x="14098" y="282"/>
                    </a:lnTo>
                    <a:lnTo>
                      <a:pt x="14192" y="329"/>
                    </a:lnTo>
                    <a:lnTo>
                      <a:pt x="14192" y="375"/>
                    </a:lnTo>
                    <a:lnTo>
                      <a:pt x="14192" y="3232"/>
                    </a:lnTo>
                    <a:lnTo>
                      <a:pt x="14192" y="5059"/>
                    </a:lnTo>
                    <a:lnTo>
                      <a:pt x="14192" y="5996"/>
                    </a:lnTo>
                    <a:lnTo>
                      <a:pt x="14192" y="6230"/>
                    </a:lnTo>
                    <a:lnTo>
                      <a:pt x="14192" y="6324"/>
                    </a:lnTo>
                    <a:lnTo>
                      <a:pt x="14145" y="6370"/>
                    </a:lnTo>
                    <a:lnTo>
                      <a:pt x="13817" y="6698"/>
                    </a:lnTo>
                    <a:lnTo>
                      <a:pt x="12740" y="7776"/>
                    </a:lnTo>
                    <a:lnTo>
                      <a:pt x="12225" y="8291"/>
                    </a:lnTo>
                    <a:lnTo>
                      <a:pt x="12084" y="8431"/>
                    </a:lnTo>
                    <a:lnTo>
                      <a:pt x="12038" y="8478"/>
                    </a:lnTo>
                    <a:lnTo>
                      <a:pt x="11991" y="8525"/>
                    </a:lnTo>
                    <a:lnTo>
                      <a:pt x="375" y="8525"/>
                    </a:lnTo>
                    <a:lnTo>
                      <a:pt x="282" y="8431"/>
                    </a:lnTo>
                    <a:lnTo>
                      <a:pt x="188" y="8384"/>
                    </a:lnTo>
                    <a:lnTo>
                      <a:pt x="141" y="8431"/>
                    </a:lnTo>
                    <a:lnTo>
                      <a:pt x="47" y="8478"/>
                    </a:lnTo>
                    <a:lnTo>
                      <a:pt x="47" y="8525"/>
                    </a:lnTo>
                    <a:lnTo>
                      <a:pt x="1" y="8572"/>
                    </a:lnTo>
                    <a:lnTo>
                      <a:pt x="47" y="8665"/>
                    </a:lnTo>
                    <a:lnTo>
                      <a:pt x="47" y="8712"/>
                    </a:lnTo>
                    <a:lnTo>
                      <a:pt x="141" y="8759"/>
                    </a:lnTo>
                    <a:lnTo>
                      <a:pt x="282" y="8759"/>
                    </a:lnTo>
                    <a:lnTo>
                      <a:pt x="375" y="8665"/>
                    </a:lnTo>
                    <a:lnTo>
                      <a:pt x="12084" y="8665"/>
                    </a:lnTo>
                    <a:lnTo>
                      <a:pt x="12131" y="8619"/>
                    </a:lnTo>
                    <a:lnTo>
                      <a:pt x="12225" y="8572"/>
                    </a:lnTo>
                    <a:lnTo>
                      <a:pt x="12319" y="8431"/>
                    </a:lnTo>
                    <a:lnTo>
                      <a:pt x="12881" y="7869"/>
                    </a:lnTo>
                    <a:lnTo>
                      <a:pt x="13958" y="6839"/>
                    </a:lnTo>
                    <a:lnTo>
                      <a:pt x="14239" y="6511"/>
                    </a:lnTo>
                    <a:lnTo>
                      <a:pt x="14333" y="6417"/>
                    </a:lnTo>
                    <a:lnTo>
                      <a:pt x="14333" y="6370"/>
                    </a:lnTo>
                    <a:lnTo>
                      <a:pt x="14333" y="6230"/>
                    </a:lnTo>
                    <a:lnTo>
                      <a:pt x="14333" y="5996"/>
                    </a:lnTo>
                    <a:lnTo>
                      <a:pt x="14333" y="5059"/>
                    </a:lnTo>
                    <a:lnTo>
                      <a:pt x="14333" y="3232"/>
                    </a:lnTo>
                    <a:lnTo>
                      <a:pt x="14333" y="375"/>
                    </a:lnTo>
                    <a:lnTo>
                      <a:pt x="14333" y="329"/>
                    </a:lnTo>
                    <a:lnTo>
                      <a:pt x="14426" y="282"/>
                    </a:lnTo>
                    <a:lnTo>
                      <a:pt x="14426" y="188"/>
                    </a:lnTo>
                    <a:lnTo>
                      <a:pt x="14426" y="141"/>
                    </a:lnTo>
                    <a:lnTo>
                      <a:pt x="14379" y="48"/>
                    </a:lnTo>
                    <a:lnTo>
                      <a:pt x="14333" y="48"/>
                    </a:lnTo>
                    <a:lnTo>
                      <a:pt x="1423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p:cNvSpPr/>
              <p:nvPr/>
            </p:nvSpPr>
            <p:spPr>
              <a:xfrm>
                <a:off x="5647214" y="3680345"/>
                <a:ext cx="586156" cy="333430"/>
              </a:xfrm>
              <a:custGeom>
                <a:avLst/>
                <a:gdLst/>
                <a:ahLst/>
                <a:cxnLst/>
                <a:rect l="l" t="t" r="r" b="b"/>
                <a:pathLst>
                  <a:path w="12928" h="7354" extrusionOk="0">
                    <a:moveTo>
                      <a:pt x="12740" y="1"/>
                    </a:moveTo>
                    <a:lnTo>
                      <a:pt x="12693" y="48"/>
                    </a:lnTo>
                    <a:lnTo>
                      <a:pt x="12646" y="48"/>
                    </a:lnTo>
                    <a:lnTo>
                      <a:pt x="12600" y="141"/>
                    </a:lnTo>
                    <a:lnTo>
                      <a:pt x="12600" y="188"/>
                    </a:lnTo>
                    <a:lnTo>
                      <a:pt x="12600" y="282"/>
                    </a:lnTo>
                    <a:lnTo>
                      <a:pt x="12693" y="329"/>
                    </a:lnTo>
                    <a:lnTo>
                      <a:pt x="12693" y="375"/>
                    </a:lnTo>
                    <a:lnTo>
                      <a:pt x="12693" y="3045"/>
                    </a:lnTo>
                    <a:lnTo>
                      <a:pt x="12693" y="4731"/>
                    </a:lnTo>
                    <a:lnTo>
                      <a:pt x="12693" y="5574"/>
                    </a:lnTo>
                    <a:lnTo>
                      <a:pt x="12693" y="5762"/>
                    </a:lnTo>
                    <a:lnTo>
                      <a:pt x="12693" y="5855"/>
                    </a:lnTo>
                    <a:lnTo>
                      <a:pt x="12693" y="5902"/>
                    </a:lnTo>
                    <a:lnTo>
                      <a:pt x="12646" y="5902"/>
                    </a:lnTo>
                    <a:lnTo>
                      <a:pt x="12365" y="6183"/>
                    </a:lnTo>
                    <a:lnTo>
                      <a:pt x="11757" y="6792"/>
                    </a:lnTo>
                    <a:lnTo>
                      <a:pt x="11476" y="7073"/>
                    </a:lnTo>
                    <a:lnTo>
                      <a:pt x="375" y="7073"/>
                    </a:lnTo>
                    <a:lnTo>
                      <a:pt x="282" y="7026"/>
                    </a:lnTo>
                    <a:lnTo>
                      <a:pt x="188" y="6979"/>
                    </a:lnTo>
                    <a:lnTo>
                      <a:pt x="141" y="7026"/>
                    </a:lnTo>
                    <a:lnTo>
                      <a:pt x="47" y="7026"/>
                    </a:lnTo>
                    <a:lnTo>
                      <a:pt x="47" y="7120"/>
                    </a:lnTo>
                    <a:lnTo>
                      <a:pt x="1" y="7167"/>
                    </a:lnTo>
                    <a:lnTo>
                      <a:pt x="47" y="7260"/>
                    </a:lnTo>
                    <a:lnTo>
                      <a:pt x="47" y="7307"/>
                    </a:lnTo>
                    <a:lnTo>
                      <a:pt x="141" y="7354"/>
                    </a:lnTo>
                    <a:lnTo>
                      <a:pt x="188" y="7354"/>
                    </a:lnTo>
                    <a:lnTo>
                      <a:pt x="282" y="7307"/>
                    </a:lnTo>
                    <a:lnTo>
                      <a:pt x="375" y="7260"/>
                    </a:lnTo>
                    <a:lnTo>
                      <a:pt x="11569" y="7260"/>
                    </a:lnTo>
                    <a:lnTo>
                      <a:pt x="11897" y="6932"/>
                    </a:lnTo>
                    <a:lnTo>
                      <a:pt x="12506" y="6324"/>
                    </a:lnTo>
                    <a:lnTo>
                      <a:pt x="12787" y="5996"/>
                    </a:lnTo>
                    <a:lnTo>
                      <a:pt x="12834" y="5949"/>
                    </a:lnTo>
                    <a:lnTo>
                      <a:pt x="12834" y="5902"/>
                    </a:lnTo>
                    <a:lnTo>
                      <a:pt x="12834" y="5762"/>
                    </a:lnTo>
                    <a:lnTo>
                      <a:pt x="12834" y="5574"/>
                    </a:lnTo>
                    <a:lnTo>
                      <a:pt x="12834" y="4731"/>
                    </a:lnTo>
                    <a:lnTo>
                      <a:pt x="12834" y="3045"/>
                    </a:lnTo>
                    <a:lnTo>
                      <a:pt x="12834" y="375"/>
                    </a:lnTo>
                    <a:lnTo>
                      <a:pt x="12834" y="329"/>
                    </a:lnTo>
                    <a:lnTo>
                      <a:pt x="12927" y="282"/>
                    </a:lnTo>
                    <a:lnTo>
                      <a:pt x="12927" y="188"/>
                    </a:lnTo>
                    <a:lnTo>
                      <a:pt x="12927" y="141"/>
                    </a:lnTo>
                    <a:lnTo>
                      <a:pt x="12881" y="48"/>
                    </a:lnTo>
                    <a:lnTo>
                      <a:pt x="12834" y="48"/>
                    </a:lnTo>
                    <a:lnTo>
                      <a:pt x="1274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636;p31"/>
            <p:cNvGrpSpPr/>
            <p:nvPr/>
          </p:nvGrpSpPr>
          <p:grpSpPr>
            <a:xfrm rot="10800000" flipH="1">
              <a:off x="810213" y="1417329"/>
              <a:ext cx="719954" cy="456574"/>
              <a:chOff x="5647214" y="3310870"/>
              <a:chExt cx="719954" cy="456574"/>
            </a:xfrm>
          </p:grpSpPr>
          <p:sp>
            <p:nvSpPr>
              <p:cNvPr id="637" name="Google Shape;637;p31"/>
              <p:cNvSpPr/>
              <p:nvPr/>
            </p:nvSpPr>
            <p:spPr>
              <a:xfrm>
                <a:off x="5647214" y="3310870"/>
                <a:ext cx="719954" cy="456574"/>
              </a:xfrm>
              <a:custGeom>
                <a:avLst/>
                <a:gdLst/>
                <a:ahLst/>
                <a:cxnLst/>
                <a:rect l="l" t="t" r="r" b="b"/>
                <a:pathLst>
                  <a:path w="15879" h="10070" extrusionOk="0">
                    <a:moveTo>
                      <a:pt x="15644" y="0"/>
                    </a:moveTo>
                    <a:lnTo>
                      <a:pt x="15550" y="47"/>
                    </a:lnTo>
                    <a:lnTo>
                      <a:pt x="15503" y="94"/>
                    </a:lnTo>
                    <a:lnTo>
                      <a:pt x="15503" y="188"/>
                    </a:lnTo>
                    <a:lnTo>
                      <a:pt x="15550" y="281"/>
                    </a:lnTo>
                    <a:lnTo>
                      <a:pt x="15597" y="328"/>
                    </a:lnTo>
                    <a:lnTo>
                      <a:pt x="15597" y="375"/>
                    </a:lnTo>
                    <a:lnTo>
                      <a:pt x="15597" y="3513"/>
                    </a:lnTo>
                    <a:lnTo>
                      <a:pt x="15597" y="5574"/>
                    </a:lnTo>
                    <a:lnTo>
                      <a:pt x="15597" y="6604"/>
                    </a:lnTo>
                    <a:lnTo>
                      <a:pt x="15597" y="6838"/>
                    </a:lnTo>
                    <a:lnTo>
                      <a:pt x="15597" y="6979"/>
                    </a:lnTo>
                    <a:lnTo>
                      <a:pt x="15550" y="7026"/>
                    </a:lnTo>
                    <a:lnTo>
                      <a:pt x="15222" y="7400"/>
                    </a:lnTo>
                    <a:lnTo>
                      <a:pt x="13817" y="8759"/>
                    </a:lnTo>
                    <a:lnTo>
                      <a:pt x="13115" y="9461"/>
                    </a:lnTo>
                    <a:lnTo>
                      <a:pt x="12787" y="9789"/>
                    </a:lnTo>
                    <a:lnTo>
                      <a:pt x="375" y="9789"/>
                    </a:lnTo>
                    <a:lnTo>
                      <a:pt x="375" y="9836"/>
                    </a:lnTo>
                    <a:lnTo>
                      <a:pt x="282" y="9742"/>
                    </a:lnTo>
                    <a:lnTo>
                      <a:pt x="188" y="9695"/>
                    </a:lnTo>
                    <a:lnTo>
                      <a:pt x="141" y="9742"/>
                    </a:lnTo>
                    <a:lnTo>
                      <a:pt x="47" y="9789"/>
                    </a:lnTo>
                    <a:lnTo>
                      <a:pt x="47" y="9836"/>
                    </a:lnTo>
                    <a:lnTo>
                      <a:pt x="1" y="9883"/>
                    </a:lnTo>
                    <a:lnTo>
                      <a:pt x="47" y="9976"/>
                    </a:lnTo>
                    <a:lnTo>
                      <a:pt x="47" y="10023"/>
                    </a:lnTo>
                    <a:lnTo>
                      <a:pt x="141" y="10070"/>
                    </a:lnTo>
                    <a:lnTo>
                      <a:pt x="188" y="10070"/>
                    </a:lnTo>
                    <a:lnTo>
                      <a:pt x="282" y="10023"/>
                    </a:lnTo>
                    <a:lnTo>
                      <a:pt x="375" y="9976"/>
                    </a:lnTo>
                    <a:lnTo>
                      <a:pt x="12881" y="9976"/>
                    </a:lnTo>
                    <a:lnTo>
                      <a:pt x="12881" y="9929"/>
                    </a:lnTo>
                    <a:lnTo>
                      <a:pt x="13255" y="9602"/>
                    </a:lnTo>
                    <a:lnTo>
                      <a:pt x="13958" y="8899"/>
                    </a:lnTo>
                    <a:lnTo>
                      <a:pt x="15316" y="7494"/>
                    </a:lnTo>
                    <a:lnTo>
                      <a:pt x="15691" y="7166"/>
                    </a:lnTo>
                    <a:lnTo>
                      <a:pt x="15738" y="7072"/>
                    </a:lnTo>
                    <a:lnTo>
                      <a:pt x="15784" y="7026"/>
                    </a:lnTo>
                    <a:lnTo>
                      <a:pt x="15784" y="6979"/>
                    </a:lnTo>
                    <a:lnTo>
                      <a:pt x="15784" y="6838"/>
                    </a:lnTo>
                    <a:lnTo>
                      <a:pt x="15784" y="6604"/>
                    </a:lnTo>
                    <a:lnTo>
                      <a:pt x="15784" y="5574"/>
                    </a:lnTo>
                    <a:lnTo>
                      <a:pt x="15784" y="3513"/>
                    </a:lnTo>
                    <a:lnTo>
                      <a:pt x="15784" y="375"/>
                    </a:lnTo>
                    <a:lnTo>
                      <a:pt x="15784" y="328"/>
                    </a:lnTo>
                    <a:lnTo>
                      <a:pt x="15831" y="281"/>
                    </a:lnTo>
                    <a:lnTo>
                      <a:pt x="15878" y="188"/>
                    </a:lnTo>
                    <a:lnTo>
                      <a:pt x="15878" y="94"/>
                    </a:lnTo>
                    <a:lnTo>
                      <a:pt x="15831" y="47"/>
                    </a:lnTo>
                    <a:lnTo>
                      <a:pt x="1578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p:cNvSpPr/>
              <p:nvPr/>
            </p:nvSpPr>
            <p:spPr>
              <a:xfrm>
                <a:off x="5647214" y="3310870"/>
                <a:ext cx="654120" cy="397133"/>
              </a:xfrm>
              <a:custGeom>
                <a:avLst/>
                <a:gdLst/>
                <a:ahLst/>
                <a:cxnLst/>
                <a:rect l="l" t="t" r="r" b="b"/>
                <a:pathLst>
                  <a:path w="14427" h="8759" extrusionOk="0">
                    <a:moveTo>
                      <a:pt x="14192" y="0"/>
                    </a:moveTo>
                    <a:lnTo>
                      <a:pt x="14145" y="47"/>
                    </a:lnTo>
                    <a:lnTo>
                      <a:pt x="14098" y="94"/>
                    </a:lnTo>
                    <a:lnTo>
                      <a:pt x="14098" y="188"/>
                    </a:lnTo>
                    <a:lnTo>
                      <a:pt x="14098" y="281"/>
                    </a:lnTo>
                    <a:lnTo>
                      <a:pt x="14192" y="328"/>
                    </a:lnTo>
                    <a:lnTo>
                      <a:pt x="14192" y="375"/>
                    </a:lnTo>
                    <a:lnTo>
                      <a:pt x="14192" y="3232"/>
                    </a:lnTo>
                    <a:lnTo>
                      <a:pt x="14192" y="5058"/>
                    </a:lnTo>
                    <a:lnTo>
                      <a:pt x="14192" y="5995"/>
                    </a:lnTo>
                    <a:lnTo>
                      <a:pt x="14192" y="6229"/>
                    </a:lnTo>
                    <a:lnTo>
                      <a:pt x="14192" y="6323"/>
                    </a:lnTo>
                    <a:lnTo>
                      <a:pt x="14145" y="6370"/>
                    </a:lnTo>
                    <a:lnTo>
                      <a:pt x="13817" y="6698"/>
                    </a:lnTo>
                    <a:lnTo>
                      <a:pt x="12740" y="7775"/>
                    </a:lnTo>
                    <a:lnTo>
                      <a:pt x="12225" y="8290"/>
                    </a:lnTo>
                    <a:lnTo>
                      <a:pt x="12084" y="8431"/>
                    </a:lnTo>
                    <a:lnTo>
                      <a:pt x="12038" y="8478"/>
                    </a:lnTo>
                    <a:lnTo>
                      <a:pt x="375" y="8478"/>
                    </a:lnTo>
                    <a:lnTo>
                      <a:pt x="282" y="8431"/>
                    </a:lnTo>
                    <a:lnTo>
                      <a:pt x="188" y="8384"/>
                    </a:lnTo>
                    <a:lnTo>
                      <a:pt x="141" y="8431"/>
                    </a:lnTo>
                    <a:lnTo>
                      <a:pt x="47" y="8478"/>
                    </a:lnTo>
                    <a:lnTo>
                      <a:pt x="47" y="8524"/>
                    </a:lnTo>
                    <a:lnTo>
                      <a:pt x="1" y="8571"/>
                    </a:lnTo>
                    <a:lnTo>
                      <a:pt x="47" y="8665"/>
                    </a:lnTo>
                    <a:lnTo>
                      <a:pt x="47" y="8712"/>
                    </a:lnTo>
                    <a:lnTo>
                      <a:pt x="141" y="8759"/>
                    </a:lnTo>
                    <a:lnTo>
                      <a:pt x="188" y="8759"/>
                    </a:lnTo>
                    <a:lnTo>
                      <a:pt x="282" y="8712"/>
                    </a:lnTo>
                    <a:lnTo>
                      <a:pt x="375" y="8665"/>
                    </a:lnTo>
                    <a:lnTo>
                      <a:pt x="12084" y="8665"/>
                    </a:lnTo>
                    <a:lnTo>
                      <a:pt x="12131" y="8618"/>
                    </a:lnTo>
                    <a:lnTo>
                      <a:pt x="12225" y="8524"/>
                    </a:lnTo>
                    <a:lnTo>
                      <a:pt x="12319" y="8431"/>
                    </a:lnTo>
                    <a:lnTo>
                      <a:pt x="12881" y="7869"/>
                    </a:lnTo>
                    <a:lnTo>
                      <a:pt x="13958" y="6838"/>
                    </a:lnTo>
                    <a:lnTo>
                      <a:pt x="14239" y="6510"/>
                    </a:lnTo>
                    <a:lnTo>
                      <a:pt x="14333" y="6417"/>
                    </a:lnTo>
                    <a:lnTo>
                      <a:pt x="14333" y="6370"/>
                    </a:lnTo>
                    <a:lnTo>
                      <a:pt x="14333" y="6229"/>
                    </a:lnTo>
                    <a:lnTo>
                      <a:pt x="14333" y="5995"/>
                    </a:lnTo>
                    <a:lnTo>
                      <a:pt x="14333" y="5058"/>
                    </a:lnTo>
                    <a:lnTo>
                      <a:pt x="14333" y="3232"/>
                    </a:lnTo>
                    <a:lnTo>
                      <a:pt x="14333" y="375"/>
                    </a:lnTo>
                    <a:lnTo>
                      <a:pt x="14333" y="328"/>
                    </a:lnTo>
                    <a:lnTo>
                      <a:pt x="14426" y="281"/>
                    </a:lnTo>
                    <a:lnTo>
                      <a:pt x="14426" y="188"/>
                    </a:lnTo>
                    <a:lnTo>
                      <a:pt x="14426" y="94"/>
                    </a:lnTo>
                    <a:lnTo>
                      <a:pt x="14379" y="47"/>
                    </a:lnTo>
                    <a:lnTo>
                      <a:pt x="1433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p:cNvSpPr/>
              <p:nvPr/>
            </p:nvSpPr>
            <p:spPr>
              <a:xfrm>
                <a:off x="5647214" y="3310870"/>
                <a:ext cx="586156" cy="333430"/>
              </a:xfrm>
              <a:custGeom>
                <a:avLst/>
                <a:gdLst/>
                <a:ahLst/>
                <a:cxnLst/>
                <a:rect l="l" t="t" r="r" b="b"/>
                <a:pathLst>
                  <a:path w="12928" h="7354" extrusionOk="0">
                    <a:moveTo>
                      <a:pt x="12693" y="0"/>
                    </a:moveTo>
                    <a:lnTo>
                      <a:pt x="12646" y="47"/>
                    </a:lnTo>
                    <a:lnTo>
                      <a:pt x="12600" y="94"/>
                    </a:lnTo>
                    <a:lnTo>
                      <a:pt x="12600" y="188"/>
                    </a:lnTo>
                    <a:lnTo>
                      <a:pt x="12600" y="281"/>
                    </a:lnTo>
                    <a:lnTo>
                      <a:pt x="12693" y="328"/>
                    </a:lnTo>
                    <a:lnTo>
                      <a:pt x="12693" y="375"/>
                    </a:lnTo>
                    <a:lnTo>
                      <a:pt x="12693" y="2998"/>
                    </a:lnTo>
                    <a:lnTo>
                      <a:pt x="12693" y="4731"/>
                    </a:lnTo>
                    <a:lnTo>
                      <a:pt x="12693" y="5574"/>
                    </a:lnTo>
                    <a:lnTo>
                      <a:pt x="12693" y="5761"/>
                    </a:lnTo>
                    <a:lnTo>
                      <a:pt x="12693" y="5855"/>
                    </a:lnTo>
                    <a:lnTo>
                      <a:pt x="12693" y="5902"/>
                    </a:lnTo>
                    <a:lnTo>
                      <a:pt x="12646" y="5902"/>
                    </a:lnTo>
                    <a:lnTo>
                      <a:pt x="12365" y="6183"/>
                    </a:lnTo>
                    <a:lnTo>
                      <a:pt x="11757" y="6791"/>
                    </a:lnTo>
                    <a:lnTo>
                      <a:pt x="11476" y="7072"/>
                    </a:lnTo>
                    <a:lnTo>
                      <a:pt x="375" y="7072"/>
                    </a:lnTo>
                    <a:lnTo>
                      <a:pt x="282" y="7026"/>
                    </a:lnTo>
                    <a:lnTo>
                      <a:pt x="188" y="6979"/>
                    </a:lnTo>
                    <a:lnTo>
                      <a:pt x="141" y="6979"/>
                    </a:lnTo>
                    <a:lnTo>
                      <a:pt x="47" y="7026"/>
                    </a:lnTo>
                    <a:lnTo>
                      <a:pt x="47" y="7072"/>
                    </a:lnTo>
                    <a:lnTo>
                      <a:pt x="1" y="7166"/>
                    </a:lnTo>
                    <a:lnTo>
                      <a:pt x="47" y="7213"/>
                    </a:lnTo>
                    <a:lnTo>
                      <a:pt x="47" y="7307"/>
                    </a:lnTo>
                    <a:lnTo>
                      <a:pt x="141" y="7353"/>
                    </a:lnTo>
                    <a:lnTo>
                      <a:pt x="188" y="7353"/>
                    </a:lnTo>
                    <a:lnTo>
                      <a:pt x="282" y="7307"/>
                    </a:lnTo>
                    <a:lnTo>
                      <a:pt x="375" y="7260"/>
                    </a:lnTo>
                    <a:lnTo>
                      <a:pt x="11522" y="7260"/>
                    </a:lnTo>
                    <a:lnTo>
                      <a:pt x="11569" y="7213"/>
                    </a:lnTo>
                    <a:lnTo>
                      <a:pt x="11897" y="6932"/>
                    </a:lnTo>
                    <a:lnTo>
                      <a:pt x="12506" y="6323"/>
                    </a:lnTo>
                    <a:lnTo>
                      <a:pt x="12787" y="5995"/>
                    </a:lnTo>
                    <a:lnTo>
                      <a:pt x="12834" y="5948"/>
                    </a:lnTo>
                    <a:lnTo>
                      <a:pt x="12834" y="5855"/>
                    </a:lnTo>
                    <a:lnTo>
                      <a:pt x="12834" y="5761"/>
                    </a:lnTo>
                    <a:lnTo>
                      <a:pt x="12834" y="5574"/>
                    </a:lnTo>
                    <a:lnTo>
                      <a:pt x="12834" y="4731"/>
                    </a:lnTo>
                    <a:lnTo>
                      <a:pt x="12834" y="2998"/>
                    </a:lnTo>
                    <a:lnTo>
                      <a:pt x="12834" y="375"/>
                    </a:lnTo>
                    <a:lnTo>
                      <a:pt x="12834" y="328"/>
                    </a:lnTo>
                    <a:lnTo>
                      <a:pt x="12927" y="281"/>
                    </a:lnTo>
                    <a:lnTo>
                      <a:pt x="12927" y="188"/>
                    </a:lnTo>
                    <a:lnTo>
                      <a:pt x="12927" y="94"/>
                    </a:lnTo>
                    <a:lnTo>
                      <a:pt x="12881" y="47"/>
                    </a:lnTo>
                    <a:lnTo>
                      <a:pt x="1283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640;p31"/>
            <p:cNvGrpSpPr/>
            <p:nvPr/>
          </p:nvGrpSpPr>
          <p:grpSpPr>
            <a:xfrm rot="10800000">
              <a:off x="1072430" y="3714979"/>
              <a:ext cx="496972" cy="2501635"/>
              <a:chOff x="8153020" y="-1031841"/>
              <a:chExt cx="496972" cy="2501635"/>
            </a:xfrm>
          </p:grpSpPr>
          <p:sp>
            <p:nvSpPr>
              <p:cNvPr id="641" name="Google Shape;641;p31"/>
              <p:cNvSpPr/>
              <p:nvPr/>
            </p:nvSpPr>
            <p:spPr>
              <a:xfrm>
                <a:off x="8327171" y="-1031841"/>
                <a:ext cx="322821" cy="2501635"/>
              </a:xfrm>
              <a:custGeom>
                <a:avLst/>
                <a:gdLst/>
                <a:ahLst/>
                <a:cxnLst/>
                <a:rect l="l" t="t" r="r" b="b"/>
                <a:pathLst>
                  <a:path w="7120" h="55175" extrusionOk="0">
                    <a:moveTo>
                      <a:pt x="6838" y="1"/>
                    </a:moveTo>
                    <a:lnTo>
                      <a:pt x="6792" y="48"/>
                    </a:lnTo>
                    <a:lnTo>
                      <a:pt x="6745" y="94"/>
                    </a:lnTo>
                    <a:lnTo>
                      <a:pt x="6745" y="188"/>
                    </a:lnTo>
                    <a:lnTo>
                      <a:pt x="6792" y="282"/>
                    </a:lnTo>
                    <a:lnTo>
                      <a:pt x="6838" y="329"/>
                    </a:lnTo>
                    <a:lnTo>
                      <a:pt x="6838" y="375"/>
                    </a:lnTo>
                    <a:lnTo>
                      <a:pt x="6838" y="16066"/>
                    </a:lnTo>
                    <a:lnTo>
                      <a:pt x="6838" y="25808"/>
                    </a:lnTo>
                    <a:lnTo>
                      <a:pt x="6838" y="30632"/>
                    </a:lnTo>
                    <a:lnTo>
                      <a:pt x="6838" y="33067"/>
                    </a:lnTo>
                    <a:lnTo>
                      <a:pt x="6838" y="34285"/>
                    </a:lnTo>
                    <a:lnTo>
                      <a:pt x="6838" y="34566"/>
                    </a:lnTo>
                    <a:lnTo>
                      <a:pt x="6838" y="34613"/>
                    </a:lnTo>
                    <a:lnTo>
                      <a:pt x="6792" y="34613"/>
                    </a:lnTo>
                    <a:lnTo>
                      <a:pt x="6698" y="34753"/>
                    </a:lnTo>
                    <a:lnTo>
                      <a:pt x="6230" y="35175"/>
                    </a:lnTo>
                    <a:lnTo>
                      <a:pt x="2998" y="38407"/>
                    </a:lnTo>
                    <a:lnTo>
                      <a:pt x="1359" y="40046"/>
                    </a:lnTo>
                    <a:lnTo>
                      <a:pt x="562" y="40842"/>
                    </a:lnTo>
                    <a:lnTo>
                      <a:pt x="141" y="41264"/>
                    </a:lnTo>
                    <a:lnTo>
                      <a:pt x="94" y="41357"/>
                    </a:lnTo>
                    <a:lnTo>
                      <a:pt x="94" y="41451"/>
                    </a:lnTo>
                    <a:lnTo>
                      <a:pt x="94" y="41591"/>
                    </a:lnTo>
                    <a:lnTo>
                      <a:pt x="94" y="41872"/>
                    </a:lnTo>
                    <a:lnTo>
                      <a:pt x="94" y="54799"/>
                    </a:lnTo>
                    <a:lnTo>
                      <a:pt x="94" y="54846"/>
                    </a:lnTo>
                    <a:lnTo>
                      <a:pt x="0" y="54893"/>
                    </a:lnTo>
                    <a:lnTo>
                      <a:pt x="0" y="54987"/>
                    </a:lnTo>
                    <a:lnTo>
                      <a:pt x="0" y="55080"/>
                    </a:lnTo>
                    <a:lnTo>
                      <a:pt x="47" y="55127"/>
                    </a:lnTo>
                    <a:lnTo>
                      <a:pt x="94" y="55174"/>
                    </a:lnTo>
                    <a:lnTo>
                      <a:pt x="235" y="55174"/>
                    </a:lnTo>
                    <a:lnTo>
                      <a:pt x="281" y="55127"/>
                    </a:lnTo>
                    <a:lnTo>
                      <a:pt x="328" y="55080"/>
                    </a:lnTo>
                    <a:lnTo>
                      <a:pt x="328" y="54987"/>
                    </a:lnTo>
                    <a:lnTo>
                      <a:pt x="328" y="54893"/>
                    </a:lnTo>
                    <a:lnTo>
                      <a:pt x="235" y="54846"/>
                    </a:lnTo>
                    <a:lnTo>
                      <a:pt x="235" y="54799"/>
                    </a:lnTo>
                    <a:lnTo>
                      <a:pt x="235" y="41872"/>
                    </a:lnTo>
                    <a:lnTo>
                      <a:pt x="235" y="41591"/>
                    </a:lnTo>
                    <a:lnTo>
                      <a:pt x="235" y="41451"/>
                    </a:lnTo>
                    <a:lnTo>
                      <a:pt x="235" y="41404"/>
                    </a:lnTo>
                    <a:lnTo>
                      <a:pt x="281" y="41404"/>
                    </a:lnTo>
                    <a:lnTo>
                      <a:pt x="656" y="40983"/>
                    </a:lnTo>
                    <a:lnTo>
                      <a:pt x="1499" y="40186"/>
                    </a:lnTo>
                    <a:lnTo>
                      <a:pt x="3138" y="38547"/>
                    </a:lnTo>
                    <a:lnTo>
                      <a:pt x="6370" y="35269"/>
                    </a:lnTo>
                    <a:lnTo>
                      <a:pt x="6792" y="34847"/>
                    </a:lnTo>
                    <a:lnTo>
                      <a:pt x="6885" y="34753"/>
                    </a:lnTo>
                    <a:lnTo>
                      <a:pt x="6979" y="34707"/>
                    </a:lnTo>
                    <a:lnTo>
                      <a:pt x="7026" y="34660"/>
                    </a:lnTo>
                    <a:lnTo>
                      <a:pt x="7026" y="34613"/>
                    </a:lnTo>
                    <a:lnTo>
                      <a:pt x="7026" y="34285"/>
                    </a:lnTo>
                    <a:lnTo>
                      <a:pt x="7026" y="33067"/>
                    </a:lnTo>
                    <a:lnTo>
                      <a:pt x="7026" y="30632"/>
                    </a:lnTo>
                    <a:lnTo>
                      <a:pt x="7026" y="25808"/>
                    </a:lnTo>
                    <a:lnTo>
                      <a:pt x="7026" y="16066"/>
                    </a:lnTo>
                    <a:lnTo>
                      <a:pt x="7026" y="375"/>
                    </a:lnTo>
                    <a:lnTo>
                      <a:pt x="7026" y="329"/>
                    </a:lnTo>
                    <a:lnTo>
                      <a:pt x="7073" y="282"/>
                    </a:lnTo>
                    <a:lnTo>
                      <a:pt x="7119" y="188"/>
                    </a:lnTo>
                    <a:lnTo>
                      <a:pt x="7073"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p:cNvSpPr/>
              <p:nvPr/>
            </p:nvSpPr>
            <p:spPr>
              <a:xfrm>
                <a:off x="8233725" y="-1031841"/>
                <a:ext cx="322821" cy="2501635"/>
              </a:xfrm>
              <a:custGeom>
                <a:avLst/>
                <a:gdLst/>
                <a:ahLst/>
                <a:cxnLst/>
                <a:rect l="l" t="t" r="r" b="b"/>
                <a:pathLst>
                  <a:path w="7120" h="55175" extrusionOk="0">
                    <a:moveTo>
                      <a:pt x="6839" y="1"/>
                    </a:moveTo>
                    <a:lnTo>
                      <a:pt x="6792" y="48"/>
                    </a:lnTo>
                    <a:lnTo>
                      <a:pt x="6745" y="94"/>
                    </a:lnTo>
                    <a:lnTo>
                      <a:pt x="6745" y="188"/>
                    </a:lnTo>
                    <a:lnTo>
                      <a:pt x="6792" y="282"/>
                    </a:lnTo>
                    <a:lnTo>
                      <a:pt x="6839" y="329"/>
                    </a:lnTo>
                    <a:lnTo>
                      <a:pt x="6839" y="375"/>
                    </a:lnTo>
                    <a:lnTo>
                      <a:pt x="6839" y="15738"/>
                    </a:lnTo>
                    <a:lnTo>
                      <a:pt x="6839" y="25246"/>
                    </a:lnTo>
                    <a:lnTo>
                      <a:pt x="6839" y="29976"/>
                    </a:lnTo>
                    <a:lnTo>
                      <a:pt x="6839" y="32365"/>
                    </a:lnTo>
                    <a:lnTo>
                      <a:pt x="6839" y="33582"/>
                    </a:lnTo>
                    <a:lnTo>
                      <a:pt x="6839" y="33723"/>
                    </a:lnTo>
                    <a:lnTo>
                      <a:pt x="6839" y="33770"/>
                    </a:lnTo>
                    <a:lnTo>
                      <a:pt x="6839" y="33817"/>
                    </a:lnTo>
                    <a:lnTo>
                      <a:pt x="6651" y="34004"/>
                    </a:lnTo>
                    <a:lnTo>
                      <a:pt x="6230" y="34426"/>
                    </a:lnTo>
                    <a:lnTo>
                      <a:pt x="2998" y="37704"/>
                    </a:lnTo>
                    <a:lnTo>
                      <a:pt x="1359" y="39296"/>
                    </a:lnTo>
                    <a:lnTo>
                      <a:pt x="563" y="40140"/>
                    </a:lnTo>
                    <a:lnTo>
                      <a:pt x="141" y="40561"/>
                    </a:lnTo>
                    <a:lnTo>
                      <a:pt x="94" y="40561"/>
                    </a:lnTo>
                    <a:lnTo>
                      <a:pt x="94" y="40608"/>
                    </a:lnTo>
                    <a:lnTo>
                      <a:pt x="94" y="40702"/>
                    </a:lnTo>
                    <a:lnTo>
                      <a:pt x="94" y="40842"/>
                    </a:lnTo>
                    <a:lnTo>
                      <a:pt x="94" y="41170"/>
                    </a:lnTo>
                    <a:lnTo>
                      <a:pt x="94" y="54799"/>
                    </a:lnTo>
                    <a:lnTo>
                      <a:pt x="94" y="54846"/>
                    </a:lnTo>
                    <a:lnTo>
                      <a:pt x="1" y="54893"/>
                    </a:lnTo>
                    <a:lnTo>
                      <a:pt x="1" y="54987"/>
                    </a:lnTo>
                    <a:lnTo>
                      <a:pt x="1" y="55080"/>
                    </a:lnTo>
                    <a:lnTo>
                      <a:pt x="47" y="55127"/>
                    </a:lnTo>
                    <a:lnTo>
                      <a:pt x="94" y="55174"/>
                    </a:lnTo>
                    <a:lnTo>
                      <a:pt x="235" y="55174"/>
                    </a:lnTo>
                    <a:lnTo>
                      <a:pt x="282" y="55127"/>
                    </a:lnTo>
                    <a:lnTo>
                      <a:pt x="328" y="55080"/>
                    </a:lnTo>
                    <a:lnTo>
                      <a:pt x="328" y="54987"/>
                    </a:lnTo>
                    <a:lnTo>
                      <a:pt x="328" y="54893"/>
                    </a:lnTo>
                    <a:lnTo>
                      <a:pt x="235" y="54846"/>
                    </a:lnTo>
                    <a:lnTo>
                      <a:pt x="235" y="54799"/>
                    </a:lnTo>
                    <a:lnTo>
                      <a:pt x="235" y="41170"/>
                    </a:lnTo>
                    <a:lnTo>
                      <a:pt x="235" y="40842"/>
                    </a:lnTo>
                    <a:lnTo>
                      <a:pt x="235" y="40702"/>
                    </a:lnTo>
                    <a:lnTo>
                      <a:pt x="235" y="40655"/>
                    </a:lnTo>
                    <a:lnTo>
                      <a:pt x="282" y="40655"/>
                    </a:lnTo>
                    <a:lnTo>
                      <a:pt x="656" y="40233"/>
                    </a:lnTo>
                    <a:lnTo>
                      <a:pt x="1452" y="39437"/>
                    </a:lnTo>
                    <a:lnTo>
                      <a:pt x="3092" y="37798"/>
                    </a:lnTo>
                    <a:lnTo>
                      <a:pt x="6370" y="34566"/>
                    </a:lnTo>
                    <a:lnTo>
                      <a:pt x="6792" y="34144"/>
                    </a:lnTo>
                    <a:lnTo>
                      <a:pt x="7026" y="33910"/>
                    </a:lnTo>
                    <a:lnTo>
                      <a:pt x="7026" y="33863"/>
                    </a:lnTo>
                    <a:lnTo>
                      <a:pt x="7026" y="33817"/>
                    </a:lnTo>
                    <a:lnTo>
                      <a:pt x="7026" y="33723"/>
                    </a:lnTo>
                    <a:lnTo>
                      <a:pt x="7026" y="33582"/>
                    </a:lnTo>
                    <a:lnTo>
                      <a:pt x="7026" y="32365"/>
                    </a:lnTo>
                    <a:lnTo>
                      <a:pt x="7026" y="29976"/>
                    </a:lnTo>
                    <a:lnTo>
                      <a:pt x="7026" y="25246"/>
                    </a:lnTo>
                    <a:lnTo>
                      <a:pt x="7026" y="15738"/>
                    </a:lnTo>
                    <a:lnTo>
                      <a:pt x="7026" y="375"/>
                    </a:lnTo>
                    <a:lnTo>
                      <a:pt x="7026" y="329"/>
                    </a:lnTo>
                    <a:lnTo>
                      <a:pt x="7073" y="282"/>
                    </a:lnTo>
                    <a:lnTo>
                      <a:pt x="7120" y="188"/>
                    </a:lnTo>
                    <a:lnTo>
                      <a:pt x="7120"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p:cNvSpPr/>
              <p:nvPr/>
            </p:nvSpPr>
            <p:spPr>
              <a:xfrm>
                <a:off x="8153020" y="-1031841"/>
                <a:ext cx="322821" cy="2501635"/>
              </a:xfrm>
              <a:custGeom>
                <a:avLst/>
                <a:gdLst/>
                <a:ahLst/>
                <a:cxnLst/>
                <a:rect l="l" t="t" r="r" b="b"/>
                <a:pathLst>
                  <a:path w="7120" h="55175" extrusionOk="0">
                    <a:moveTo>
                      <a:pt x="6886" y="1"/>
                    </a:moveTo>
                    <a:lnTo>
                      <a:pt x="6792" y="48"/>
                    </a:lnTo>
                    <a:lnTo>
                      <a:pt x="6792" y="94"/>
                    </a:lnTo>
                    <a:lnTo>
                      <a:pt x="6745" y="188"/>
                    </a:lnTo>
                    <a:lnTo>
                      <a:pt x="6792" y="282"/>
                    </a:lnTo>
                    <a:lnTo>
                      <a:pt x="6839" y="329"/>
                    </a:lnTo>
                    <a:lnTo>
                      <a:pt x="6839" y="375"/>
                    </a:lnTo>
                    <a:lnTo>
                      <a:pt x="6839" y="15363"/>
                    </a:lnTo>
                    <a:lnTo>
                      <a:pt x="6839" y="24684"/>
                    </a:lnTo>
                    <a:lnTo>
                      <a:pt x="6839" y="29367"/>
                    </a:lnTo>
                    <a:lnTo>
                      <a:pt x="6839" y="31709"/>
                    </a:lnTo>
                    <a:lnTo>
                      <a:pt x="6839" y="32880"/>
                    </a:lnTo>
                    <a:lnTo>
                      <a:pt x="6839" y="33020"/>
                    </a:lnTo>
                    <a:lnTo>
                      <a:pt x="6839" y="33067"/>
                    </a:lnTo>
                    <a:lnTo>
                      <a:pt x="6839" y="33114"/>
                    </a:lnTo>
                    <a:lnTo>
                      <a:pt x="6652" y="33301"/>
                    </a:lnTo>
                    <a:lnTo>
                      <a:pt x="6230" y="33723"/>
                    </a:lnTo>
                    <a:lnTo>
                      <a:pt x="2951" y="36955"/>
                    </a:lnTo>
                    <a:lnTo>
                      <a:pt x="1359" y="38594"/>
                    </a:lnTo>
                    <a:lnTo>
                      <a:pt x="516" y="39390"/>
                    </a:lnTo>
                    <a:lnTo>
                      <a:pt x="94" y="39812"/>
                    </a:lnTo>
                    <a:lnTo>
                      <a:pt x="94" y="39859"/>
                    </a:lnTo>
                    <a:lnTo>
                      <a:pt x="94" y="39905"/>
                    </a:lnTo>
                    <a:lnTo>
                      <a:pt x="94" y="39999"/>
                    </a:lnTo>
                    <a:lnTo>
                      <a:pt x="94" y="40140"/>
                    </a:lnTo>
                    <a:lnTo>
                      <a:pt x="94" y="40421"/>
                    </a:lnTo>
                    <a:lnTo>
                      <a:pt x="94" y="54799"/>
                    </a:lnTo>
                    <a:lnTo>
                      <a:pt x="94" y="54846"/>
                    </a:lnTo>
                    <a:lnTo>
                      <a:pt x="1" y="54893"/>
                    </a:lnTo>
                    <a:lnTo>
                      <a:pt x="1" y="54987"/>
                    </a:lnTo>
                    <a:lnTo>
                      <a:pt x="1" y="55080"/>
                    </a:lnTo>
                    <a:lnTo>
                      <a:pt x="48" y="55127"/>
                    </a:lnTo>
                    <a:lnTo>
                      <a:pt x="94" y="55174"/>
                    </a:lnTo>
                    <a:lnTo>
                      <a:pt x="235" y="55174"/>
                    </a:lnTo>
                    <a:lnTo>
                      <a:pt x="282" y="55127"/>
                    </a:lnTo>
                    <a:lnTo>
                      <a:pt x="329" y="55080"/>
                    </a:lnTo>
                    <a:lnTo>
                      <a:pt x="329" y="54987"/>
                    </a:lnTo>
                    <a:lnTo>
                      <a:pt x="329" y="54893"/>
                    </a:lnTo>
                    <a:lnTo>
                      <a:pt x="235" y="54846"/>
                    </a:lnTo>
                    <a:lnTo>
                      <a:pt x="235" y="54799"/>
                    </a:lnTo>
                    <a:lnTo>
                      <a:pt x="235" y="40421"/>
                    </a:lnTo>
                    <a:lnTo>
                      <a:pt x="235" y="40140"/>
                    </a:lnTo>
                    <a:lnTo>
                      <a:pt x="235" y="39999"/>
                    </a:lnTo>
                    <a:lnTo>
                      <a:pt x="235" y="39952"/>
                    </a:lnTo>
                    <a:lnTo>
                      <a:pt x="235" y="39905"/>
                    </a:lnTo>
                    <a:lnTo>
                      <a:pt x="282" y="39905"/>
                    </a:lnTo>
                    <a:lnTo>
                      <a:pt x="656" y="39531"/>
                    </a:lnTo>
                    <a:lnTo>
                      <a:pt x="1453" y="38688"/>
                    </a:lnTo>
                    <a:lnTo>
                      <a:pt x="3092" y="37095"/>
                    </a:lnTo>
                    <a:lnTo>
                      <a:pt x="6324" y="33817"/>
                    </a:lnTo>
                    <a:lnTo>
                      <a:pt x="6745" y="33395"/>
                    </a:lnTo>
                    <a:lnTo>
                      <a:pt x="6979" y="33208"/>
                    </a:lnTo>
                    <a:lnTo>
                      <a:pt x="6979" y="33161"/>
                    </a:lnTo>
                    <a:lnTo>
                      <a:pt x="7026" y="33161"/>
                    </a:lnTo>
                    <a:lnTo>
                      <a:pt x="7026" y="33114"/>
                    </a:lnTo>
                    <a:lnTo>
                      <a:pt x="7026" y="33020"/>
                    </a:lnTo>
                    <a:lnTo>
                      <a:pt x="7026" y="32880"/>
                    </a:lnTo>
                    <a:lnTo>
                      <a:pt x="7026" y="31709"/>
                    </a:lnTo>
                    <a:lnTo>
                      <a:pt x="7026" y="29367"/>
                    </a:lnTo>
                    <a:lnTo>
                      <a:pt x="7026" y="24684"/>
                    </a:lnTo>
                    <a:lnTo>
                      <a:pt x="7026" y="15363"/>
                    </a:lnTo>
                    <a:lnTo>
                      <a:pt x="7026" y="375"/>
                    </a:lnTo>
                    <a:lnTo>
                      <a:pt x="7026" y="329"/>
                    </a:lnTo>
                    <a:lnTo>
                      <a:pt x="7073" y="282"/>
                    </a:lnTo>
                    <a:lnTo>
                      <a:pt x="7120" y="188"/>
                    </a:lnTo>
                    <a:lnTo>
                      <a:pt x="7120" y="94"/>
                    </a:lnTo>
                    <a:lnTo>
                      <a:pt x="7073" y="48"/>
                    </a:lnTo>
                    <a:lnTo>
                      <a:pt x="7026"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 name="Google Shape;644;p31"/>
            <p:cNvGrpSpPr/>
            <p:nvPr/>
          </p:nvGrpSpPr>
          <p:grpSpPr>
            <a:xfrm rot="10800000">
              <a:off x="1775336" y="3714979"/>
              <a:ext cx="496972" cy="2501635"/>
              <a:chOff x="7450114" y="-1031841"/>
              <a:chExt cx="496972" cy="2501635"/>
            </a:xfrm>
          </p:grpSpPr>
          <p:sp>
            <p:nvSpPr>
              <p:cNvPr id="645" name="Google Shape;645;p31"/>
              <p:cNvSpPr/>
              <p:nvPr/>
            </p:nvSpPr>
            <p:spPr>
              <a:xfrm>
                <a:off x="7450114" y="-1031841"/>
                <a:ext cx="322821" cy="2501635"/>
              </a:xfrm>
              <a:custGeom>
                <a:avLst/>
                <a:gdLst/>
                <a:ahLst/>
                <a:cxnLst/>
                <a:rect l="l" t="t" r="r" b="b"/>
                <a:pathLst>
                  <a:path w="7120" h="55175" extrusionOk="0">
                    <a:moveTo>
                      <a:pt x="94" y="1"/>
                    </a:moveTo>
                    <a:lnTo>
                      <a:pt x="48" y="48"/>
                    </a:lnTo>
                    <a:lnTo>
                      <a:pt x="1" y="94"/>
                    </a:lnTo>
                    <a:lnTo>
                      <a:pt x="1" y="188"/>
                    </a:lnTo>
                    <a:lnTo>
                      <a:pt x="1" y="282"/>
                    </a:lnTo>
                    <a:lnTo>
                      <a:pt x="94" y="329"/>
                    </a:lnTo>
                    <a:lnTo>
                      <a:pt x="94" y="375"/>
                    </a:lnTo>
                    <a:lnTo>
                      <a:pt x="94" y="33817"/>
                    </a:lnTo>
                    <a:lnTo>
                      <a:pt x="94" y="34472"/>
                    </a:lnTo>
                    <a:lnTo>
                      <a:pt x="94" y="34660"/>
                    </a:lnTo>
                    <a:lnTo>
                      <a:pt x="141" y="34707"/>
                    </a:lnTo>
                    <a:lnTo>
                      <a:pt x="188" y="34800"/>
                    </a:lnTo>
                    <a:lnTo>
                      <a:pt x="422" y="34988"/>
                    </a:lnTo>
                    <a:lnTo>
                      <a:pt x="1312" y="35877"/>
                    </a:lnTo>
                    <a:lnTo>
                      <a:pt x="3045" y="37610"/>
                    </a:lnTo>
                    <a:lnTo>
                      <a:pt x="6558" y="41123"/>
                    </a:lnTo>
                    <a:lnTo>
                      <a:pt x="6745" y="41310"/>
                    </a:lnTo>
                    <a:lnTo>
                      <a:pt x="6839" y="41404"/>
                    </a:lnTo>
                    <a:lnTo>
                      <a:pt x="6839" y="41451"/>
                    </a:lnTo>
                    <a:lnTo>
                      <a:pt x="6839" y="41545"/>
                    </a:lnTo>
                    <a:lnTo>
                      <a:pt x="6839" y="42107"/>
                    </a:lnTo>
                    <a:lnTo>
                      <a:pt x="6839" y="43278"/>
                    </a:lnTo>
                    <a:lnTo>
                      <a:pt x="6839" y="45666"/>
                    </a:lnTo>
                    <a:lnTo>
                      <a:pt x="6839" y="50350"/>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50350"/>
                    </a:lnTo>
                    <a:lnTo>
                      <a:pt x="7026" y="45666"/>
                    </a:lnTo>
                    <a:lnTo>
                      <a:pt x="7026" y="43278"/>
                    </a:lnTo>
                    <a:lnTo>
                      <a:pt x="7026" y="42107"/>
                    </a:lnTo>
                    <a:lnTo>
                      <a:pt x="7026" y="41545"/>
                    </a:lnTo>
                    <a:lnTo>
                      <a:pt x="7026" y="41451"/>
                    </a:lnTo>
                    <a:lnTo>
                      <a:pt x="7026" y="41357"/>
                    </a:lnTo>
                    <a:lnTo>
                      <a:pt x="6886" y="41217"/>
                    </a:lnTo>
                    <a:lnTo>
                      <a:pt x="6652" y="40983"/>
                    </a:lnTo>
                    <a:lnTo>
                      <a:pt x="3186" y="37517"/>
                    </a:lnTo>
                    <a:lnTo>
                      <a:pt x="1406" y="35737"/>
                    </a:lnTo>
                    <a:lnTo>
                      <a:pt x="563" y="34894"/>
                    </a:lnTo>
                    <a:lnTo>
                      <a:pt x="329" y="34660"/>
                    </a:lnTo>
                    <a:lnTo>
                      <a:pt x="282" y="34613"/>
                    </a:lnTo>
                    <a:lnTo>
                      <a:pt x="235" y="34566"/>
                    </a:lnTo>
                    <a:lnTo>
                      <a:pt x="235" y="34472"/>
                    </a:lnTo>
                    <a:lnTo>
                      <a:pt x="235" y="33817"/>
                    </a:lnTo>
                    <a:lnTo>
                      <a:pt x="235" y="375"/>
                    </a:lnTo>
                    <a:lnTo>
                      <a:pt x="235" y="329"/>
                    </a:lnTo>
                    <a:lnTo>
                      <a:pt x="329" y="282"/>
                    </a:lnTo>
                    <a:lnTo>
                      <a:pt x="329" y="188"/>
                    </a:lnTo>
                    <a:lnTo>
                      <a:pt x="329" y="94"/>
                    </a:lnTo>
                    <a:lnTo>
                      <a:pt x="282" y="48"/>
                    </a:lnTo>
                    <a:lnTo>
                      <a:pt x="235" y="1"/>
                    </a:lnTo>
                    <a:close/>
                  </a:path>
                </a:pathLst>
              </a:custGeom>
              <a:solidFill>
                <a:schemeClr val="accent4"/>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p:cNvSpPr/>
              <p:nvPr/>
            </p:nvSpPr>
            <p:spPr>
              <a:xfrm>
                <a:off x="7543559" y="-1031841"/>
                <a:ext cx="322821" cy="2501635"/>
              </a:xfrm>
              <a:custGeom>
                <a:avLst/>
                <a:gdLst/>
                <a:ahLst/>
                <a:cxnLst/>
                <a:rect l="l" t="t" r="r" b="b"/>
                <a:pathLst>
                  <a:path w="7120" h="55175" extrusionOk="0">
                    <a:moveTo>
                      <a:pt x="94" y="1"/>
                    </a:moveTo>
                    <a:lnTo>
                      <a:pt x="47" y="48"/>
                    </a:lnTo>
                    <a:lnTo>
                      <a:pt x="1" y="94"/>
                    </a:lnTo>
                    <a:lnTo>
                      <a:pt x="1" y="188"/>
                    </a:lnTo>
                    <a:lnTo>
                      <a:pt x="1" y="282"/>
                    </a:lnTo>
                    <a:lnTo>
                      <a:pt x="94" y="329"/>
                    </a:lnTo>
                    <a:lnTo>
                      <a:pt x="94" y="375"/>
                    </a:lnTo>
                    <a:lnTo>
                      <a:pt x="94" y="33067"/>
                    </a:lnTo>
                    <a:lnTo>
                      <a:pt x="94" y="33676"/>
                    </a:lnTo>
                    <a:lnTo>
                      <a:pt x="94" y="33863"/>
                    </a:lnTo>
                    <a:lnTo>
                      <a:pt x="94" y="33910"/>
                    </a:lnTo>
                    <a:lnTo>
                      <a:pt x="141" y="33957"/>
                    </a:lnTo>
                    <a:lnTo>
                      <a:pt x="188" y="34004"/>
                    </a:lnTo>
                    <a:lnTo>
                      <a:pt x="422" y="34238"/>
                    </a:lnTo>
                    <a:lnTo>
                      <a:pt x="1265" y="35081"/>
                    </a:lnTo>
                    <a:lnTo>
                      <a:pt x="3045" y="36861"/>
                    </a:lnTo>
                    <a:lnTo>
                      <a:pt x="6511" y="40327"/>
                    </a:lnTo>
                    <a:lnTo>
                      <a:pt x="6745" y="40561"/>
                    </a:lnTo>
                    <a:lnTo>
                      <a:pt x="6839" y="40655"/>
                    </a:lnTo>
                    <a:lnTo>
                      <a:pt x="6839" y="40702"/>
                    </a:lnTo>
                    <a:lnTo>
                      <a:pt x="6839" y="40748"/>
                    </a:lnTo>
                    <a:lnTo>
                      <a:pt x="6839" y="41357"/>
                    </a:lnTo>
                    <a:lnTo>
                      <a:pt x="6839" y="42622"/>
                    </a:lnTo>
                    <a:lnTo>
                      <a:pt x="6839" y="45057"/>
                    </a:lnTo>
                    <a:lnTo>
                      <a:pt x="6839" y="49975"/>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49975"/>
                    </a:lnTo>
                    <a:lnTo>
                      <a:pt x="7026" y="45057"/>
                    </a:lnTo>
                    <a:lnTo>
                      <a:pt x="7026" y="42622"/>
                    </a:lnTo>
                    <a:lnTo>
                      <a:pt x="7026" y="41357"/>
                    </a:lnTo>
                    <a:lnTo>
                      <a:pt x="7026" y="40748"/>
                    </a:lnTo>
                    <a:lnTo>
                      <a:pt x="7026" y="40702"/>
                    </a:lnTo>
                    <a:lnTo>
                      <a:pt x="7026" y="40608"/>
                    </a:lnTo>
                    <a:lnTo>
                      <a:pt x="6979" y="40561"/>
                    </a:lnTo>
                    <a:lnTo>
                      <a:pt x="6886" y="40421"/>
                    </a:lnTo>
                    <a:lnTo>
                      <a:pt x="6651" y="40233"/>
                    </a:lnTo>
                    <a:lnTo>
                      <a:pt x="3139" y="36720"/>
                    </a:lnTo>
                    <a:lnTo>
                      <a:pt x="1406" y="34988"/>
                    </a:lnTo>
                    <a:lnTo>
                      <a:pt x="516" y="34098"/>
                    </a:lnTo>
                    <a:lnTo>
                      <a:pt x="282" y="33863"/>
                    </a:lnTo>
                    <a:lnTo>
                      <a:pt x="282" y="33817"/>
                    </a:lnTo>
                    <a:lnTo>
                      <a:pt x="235" y="33817"/>
                    </a:lnTo>
                    <a:lnTo>
                      <a:pt x="235" y="33676"/>
                    </a:lnTo>
                    <a:lnTo>
                      <a:pt x="235" y="33067"/>
                    </a:lnTo>
                    <a:lnTo>
                      <a:pt x="235" y="375"/>
                    </a:lnTo>
                    <a:lnTo>
                      <a:pt x="235" y="329"/>
                    </a:lnTo>
                    <a:lnTo>
                      <a:pt x="328" y="282"/>
                    </a:lnTo>
                    <a:lnTo>
                      <a:pt x="328" y="188"/>
                    </a:lnTo>
                    <a:lnTo>
                      <a:pt x="328" y="94"/>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p:cNvSpPr/>
              <p:nvPr/>
            </p:nvSpPr>
            <p:spPr>
              <a:xfrm>
                <a:off x="7622134" y="-1031841"/>
                <a:ext cx="324952" cy="2501635"/>
              </a:xfrm>
              <a:custGeom>
                <a:avLst/>
                <a:gdLst/>
                <a:ahLst/>
                <a:cxnLst/>
                <a:rect l="l" t="t" r="r" b="b"/>
                <a:pathLst>
                  <a:path w="7167" h="55175" extrusionOk="0">
                    <a:moveTo>
                      <a:pt x="141" y="1"/>
                    </a:moveTo>
                    <a:lnTo>
                      <a:pt x="94" y="48"/>
                    </a:lnTo>
                    <a:lnTo>
                      <a:pt x="47" y="94"/>
                    </a:lnTo>
                    <a:lnTo>
                      <a:pt x="1" y="188"/>
                    </a:lnTo>
                    <a:lnTo>
                      <a:pt x="47" y="282"/>
                    </a:lnTo>
                    <a:lnTo>
                      <a:pt x="141" y="329"/>
                    </a:lnTo>
                    <a:lnTo>
                      <a:pt x="94" y="375"/>
                    </a:lnTo>
                    <a:lnTo>
                      <a:pt x="94" y="32271"/>
                    </a:lnTo>
                    <a:lnTo>
                      <a:pt x="94" y="32880"/>
                    </a:lnTo>
                    <a:lnTo>
                      <a:pt x="94" y="33067"/>
                    </a:lnTo>
                    <a:lnTo>
                      <a:pt x="94" y="33114"/>
                    </a:lnTo>
                    <a:lnTo>
                      <a:pt x="94" y="33161"/>
                    </a:lnTo>
                    <a:lnTo>
                      <a:pt x="141" y="33161"/>
                    </a:lnTo>
                    <a:lnTo>
                      <a:pt x="188" y="33255"/>
                    </a:lnTo>
                    <a:lnTo>
                      <a:pt x="422" y="33442"/>
                    </a:lnTo>
                    <a:lnTo>
                      <a:pt x="1312" y="34332"/>
                    </a:lnTo>
                    <a:lnTo>
                      <a:pt x="3045" y="36065"/>
                    </a:lnTo>
                    <a:lnTo>
                      <a:pt x="6558" y="39578"/>
                    </a:lnTo>
                    <a:lnTo>
                      <a:pt x="6792" y="39812"/>
                    </a:lnTo>
                    <a:lnTo>
                      <a:pt x="6886" y="39905"/>
                    </a:lnTo>
                    <a:lnTo>
                      <a:pt x="6886" y="39952"/>
                    </a:lnTo>
                    <a:lnTo>
                      <a:pt x="6886" y="39999"/>
                    </a:lnTo>
                    <a:lnTo>
                      <a:pt x="6886" y="40655"/>
                    </a:lnTo>
                    <a:lnTo>
                      <a:pt x="6886" y="41919"/>
                    </a:lnTo>
                    <a:lnTo>
                      <a:pt x="6886" y="44495"/>
                    </a:lnTo>
                    <a:lnTo>
                      <a:pt x="6886" y="49600"/>
                    </a:lnTo>
                    <a:lnTo>
                      <a:pt x="6886" y="54799"/>
                    </a:lnTo>
                    <a:lnTo>
                      <a:pt x="6886" y="54846"/>
                    </a:lnTo>
                    <a:lnTo>
                      <a:pt x="6839" y="54893"/>
                    </a:lnTo>
                    <a:lnTo>
                      <a:pt x="6792" y="54987"/>
                    </a:lnTo>
                    <a:lnTo>
                      <a:pt x="6792" y="55080"/>
                    </a:lnTo>
                    <a:lnTo>
                      <a:pt x="6839" y="55127"/>
                    </a:lnTo>
                    <a:lnTo>
                      <a:pt x="6886" y="55174"/>
                    </a:lnTo>
                    <a:lnTo>
                      <a:pt x="7026" y="55174"/>
                    </a:lnTo>
                    <a:lnTo>
                      <a:pt x="7073" y="55127"/>
                    </a:lnTo>
                    <a:lnTo>
                      <a:pt x="7120" y="55080"/>
                    </a:lnTo>
                    <a:lnTo>
                      <a:pt x="7167" y="54987"/>
                    </a:lnTo>
                    <a:lnTo>
                      <a:pt x="7120" y="54893"/>
                    </a:lnTo>
                    <a:lnTo>
                      <a:pt x="7026" y="54846"/>
                    </a:lnTo>
                    <a:lnTo>
                      <a:pt x="7073" y="54799"/>
                    </a:lnTo>
                    <a:lnTo>
                      <a:pt x="7073" y="49600"/>
                    </a:lnTo>
                    <a:lnTo>
                      <a:pt x="7073" y="44495"/>
                    </a:lnTo>
                    <a:lnTo>
                      <a:pt x="7073" y="41919"/>
                    </a:lnTo>
                    <a:lnTo>
                      <a:pt x="7073" y="40655"/>
                    </a:lnTo>
                    <a:lnTo>
                      <a:pt x="7073" y="39999"/>
                    </a:lnTo>
                    <a:lnTo>
                      <a:pt x="7073" y="39952"/>
                    </a:lnTo>
                    <a:lnTo>
                      <a:pt x="7073" y="39859"/>
                    </a:lnTo>
                    <a:lnTo>
                      <a:pt x="7026" y="39812"/>
                    </a:lnTo>
                    <a:lnTo>
                      <a:pt x="6886" y="39671"/>
                    </a:lnTo>
                    <a:lnTo>
                      <a:pt x="6651" y="39484"/>
                    </a:lnTo>
                    <a:lnTo>
                      <a:pt x="3185" y="35971"/>
                    </a:lnTo>
                    <a:lnTo>
                      <a:pt x="1406" y="34191"/>
                    </a:lnTo>
                    <a:lnTo>
                      <a:pt x="563" y="33348"/>
                    </a:lnTo>
                    <a:lnTo>
                      <a:pt x="328" y="33114"/>
                    </a:lnTo>
                    <a:lnTo>
                      <a:pt x="282" y="33067"/>
                    </a:lnTo>
                    <a:lnTo>
                      <a:pt x="282" y="32880"/>
                    </a:lnTo>
                    <a:lnTo>
                      <a:pt x="282" y="32271"/>
                    </a:lnTo>
                    <a:lnTo>
                      <a:pt x="282" y="375"/>
                    </a:lnTo>
                    <a:lnTo>
                      <a:pt x="282" y="329"/>
                    </a:lnTo>
                    <a:lnTo>
                      <a:pt x="375" y="282"/>
                    </a:lnTo>
                    <a:lnTo>
                      <a:pt x="375" y="188"/>
                    </a:lnTo>
                    <a:lnTo>
                      <a:pt x="375" y="94"/>
                    </a:lnTo>
                    <a:lnTo>
                      <a:pt x="328" y="48"/>
                    </a:lnTo>
                    <a:lnTo>
                      <a:pt x="28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p:cNvGrpSpPr/>
            <p:nvPr/>
          </p:nvGrpSpPr>
          <p:grpSpPr>
            <a:xfrm rot="10800000" flipH="1">
              <a:off x="512261" y="-334608"/>
              <a:ext cx="1705283" cy="671077"/>
              <a:chOff x="5500675" y="4848304"/>
              <a:chExt cx="1705283" cy="671077"/>
            </a:xfrm>
          </p:grpSpPr>
          <p:sp>
            <p:nvSpPr>
              <p:cNvPr id="649" name="Google Shape;649;p31"/>
              <p:cNvSpPr/>
              <p:nvPr/>
            </p:nvSpPr>
            <p:spPr>
              <a:xfrm>
                <a:off x="5500675" y="4848304"/>
                <a:ext cx="1703152" cy="577677"/>
              </a:xfrm>
              <a:custGeom>
                <a:avLst/>
                <a:gdLst/>
                <a:ahLst/>
                <a:cxnLst/>
                <a:rect l="l" t="t" r="r" b="b"/>
                <a:pathLst>
                  <a:path w="37564" h="12741" extrusionOk="0">
                    <a:moveTo>
                      <a:pt x="37330" y="1"/>
                    </a:moveTo>
                    <a:lnTo>
                      <a:pt x="37236" y="48"/>
                    </a:lnTo>
                    <a:lnTo>
                      <a:pt x="37189" y="141"/>
                    </a:lnTo>
                    <a:lnTo>
                      <a:pt x="37189" y="235"/>
                    </a:lnTo>
                    <a:lnTo>
                      <a:pt x="28196" y="9227"/>
                    </a:lnTo>
                    <a:lnTo>
                      <a:pt x="27634" y="9790"/>
                    </a:lnTo>
                    <a:lnTo>
                      <a:pt x="27588" y="9883"/>
                    </a:lnTo>
                    <a:lnTo>
                      <a:pt x="2717" y="9883"/>
                    </a:lnTo>
                    <a:lnTo>
                      <a:pt x="2624" y="10024"/>
                    </a:lnTo>
                    <a:lnTo>
                      <a:pt x="2483" y="10164"/>
                    </a:lnTo>
                    <a:lnTo>
                      <a:pt x="2155" y="10492"/>
                    </a:lnTo>
                    <a:lnTo>
                      <a:pt x="1546" y="11101"/>
                    </a:lnTo>
                    <a:lnTo>
                      <a:pt x="563" y="12084"/>
                    </a:lnTo>
                    <a:lnTo>
                      <a:pt x="235" y="12412"/>
                    </a:lnTo>
                    <a:lnTo>
                      <a:pt x="141" y="12412"/>
                    </a:lnTo>
                    <a:lnTo>
                      <a:pt x="48" y="12459"/>
                    </a:lnTo>
                    <a:lnTo>
                      <a:pt x="1" y="12506"/>
                    </a:lnTo>
                    <a:lnTo>
                      <a:pt x="1" y="12600"/>
                    </a:lnTo>
                    <a:lnTo>
                      <a:pt x="1" y="12647"/>
                    </a:lnTo>
                    <a:lnTo>
                      <a:pt x="48" y="12693"/>
                    </a:lnTo>
                    <a:lnTo>
                      <a:pt x="95" y="12740"/>
                    </a:lnTo>
                    <a:lnTo>
                      <a:pt x="235" y="12740"/>
                    </a:lnTo>
                    <a:lnTo>
                      <a:pt x="282" y="12693"/>
                    </a:lnTo>
                    <a:lnTo>
                      <a:pt x="329" y="12600"/>
                    </a:lnTo>
                    <a:lnTo>
                      <a:pt x="329" y="12506"/>
                    </a:lnTo>
                    <a:lnTo>
                      <a:pt x="376" y="12506"/>
                    </a:lnTo>
                    <a:lnTo>
                      <a:pt x="703" y="12178"/>
                    </a:lnTo>
                    <a:lnTo>
                      <a:pt x="1640" y="11241"/>
                    </a:lnTo>
                    <a:lnTo>
                      <a:pt x="2296" y="10586"/>
                    </a:lnTo>
                    <a:lnTo>
                      <a:pt x="2577" y="10305"/>
                    </a:lnTo>
                    <a:lnTo>
                      <a:pt x="2764" y="10117"/>
                    </a:lnTo>
                    <a:lnTo>
                      <a:pt x="2811" y="10071"/>
                    </a:lnTo>
                    <a:lnTo>
                      <a:pt x="27634" y="10071"/>
                    </a:lnTo>
                    <a:lnTo>
                      <a:pt x="27681" y="10024"/>
                    </a:lnTo>
                    <a:lnTo>
                      <a:pt x="27775" y="9930"/>
                    </a:lnTo>
                    <a:lnTo>
                      <a:pt x="28337" y="9368"/>
                    </a:lnTo>
                    <a:lnTo>
                      <a:pt x="37330" y="375"/>
                    </a:lnTo>
                    <a:lnTo>
                      <a:pt x="37423" y="375"/>
                    </a:lnTo>
                    <a:lnTo>
                      <a:pt x="37517" y="329"/>
                    </a:lnTo>
                    <a:lnTo>
                      <a:pt x="37564" y="235"/>
                    </a:lnTo>
                    <a:lnTo>
                      <a:pt x="37564" y="188"/>
                    </a:lnTo>
                    <a:lnTo>
                      <a:pt x="37564" y="141"/>
                    </a:lnTo>
                    <a:lnTo>
                      <a:pt x="37517" y="48"/>
                    </a:lnTo>
                    <a:lnTo>
                      <a:pt x="3742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p:cNvSpPr/>
              <p:nvPr/>
            </p:nvSpPr>
            <p:spPr>
              <a:xfrm>
                <a:off x="5591990" y="5005452"/>
                <a:ext cx="1613968" cy="513929"/>
              </a:xfrm>
              <a:custGeom>
                <a:avLst/>
                <a:gdLst/>
                <a:ahLst/>
                <a:cxnLst/>
                <a:rect l="l" t="t" r="r" b="b"/>
                <a:pathLst>
                  <a:path w="35597" h="11335" extrusionOk="0">
                    <a:moveTo>
                      <a:pt x="35362" y="1"/>
                    </a:moveTo>
                    <a:lnTo>
                      <a:pt x="35316" y="47"/>
                    </a:lnTo>
                    <a:lnTo>
                      <a:pt x="35269" y="141"/>
                    </a:lnTo>
                    <a:lnTo>
                      <a:pt x="35269" y="235"/>
                    </a:lnTo>
                    <a:lnTo>
                      <a:pt x="35222" y="235"/>
                    </a:lnTo>
                    <a:lnTo>
                      <a:pt x="27353" y="8103"/>
                    </a:lnTo>
                    <a:lnTo>
                      <a:pt x="26838" y="8665"/>
                    </a:lnTo>
                    <a:lnTo>
                      <a:pt x="26744" y="8712"/>
                    </a:lnTo>
                    <a:lnTo>
                      <a:pt x="26744" y="8759"/>
                    </a:lnTo>
                    <a:lnTo>
                      <a:pt x="2436" y="8759"/>
                    </a:lnTo>
                    <a:lnTo>
                      <a:pt x="2343" y="8853"/>
                    </a:lnTo>
                    <a:lnTo>
                      <a:pt x="2202" y="8993"/>
                    </a:lnTo>
                    <a:lnTo>
                      <a:pt x="1921" y="9274"/>
                    </a:lnTo>
                    <a:lnTo>
                      <a:pt x="1359" y="9836"/>
                    </a:lnTo>
                    <a:lnTo>
                      <a:pt x="563" y="10632"/>
                    </a:lnTo>
                    <a:lnTo>
                      <a:pt x="235" y="10960"/>
                    </a:lnTo>
                    <a:lnTo>
                      <a:pt x="141" y="10960"/>
                    </a:lnTo>
                    <a:lnTo>
                      <a:pt x="48" y="11007"/>
                    </a:lnTo>
                    <a:lnTo>
                      <a:pt x="1" y="11101"/>
                    </a:lnTo>
                    <a:lnTo>
                      <a:pt x="1" y="11148"/>
                    </a:lnTo>
                    <a:lnTo>
                      <a:pt x="1" y="11241"/>
                    </a:lnTo>
                    <a:lnTo>
                      <a:pt x="48" y="11288"/>
                    </a:lnTo>
                    <a:lnTo>
                      <a:pt x="94" y="11335"/>
                    </a:lnTo>
                    <a:lnTo>
                      <a:pt x="235" y="11335"/>
                    </a:lnTo>
                    <a:lnTo>
                      <a:pt x="282" y="11288"/>
                    </a:lnTo>
                    <a:lnTo>
                      <a:pt x="329" y="11194"/>
                    </a:lnTo>
                    <a:lnTo>
                      <a:pt x="329" y="11101"/>
                    </a:lnTo>
                    <a:lnTo>
                      <a:pt x="375" y="11101"/>
                    </a:lnTo>
                    <a:lnTo>
                      <a:pt x="657" y="10773"/>
                    </a:lnTo>
                    <a:lnTo>
                      <a:pt x="1500" y="9977"/>
                    </a:lnTo>
                    <a:lnTo>
                      <a:pt x="2062" y="9415"/>
                    </a:lnTo>
                    <a:lnTo>
                      <a:pt x="2343" y="9134"/>
                    </a:lnTo>
                    <a:lnTo>
                      <a:pt x="2483" y="8946"/>
                    </a:lnTo>
                    <a:lnTo>
                      <a:pt x="2530" y="8900"/>
                    </a:lnTo>
                    <a:lnTo>
                      <a:pt x="26791" y="8900"/>
                    </a:lnTo>
                    <a:lnTo>
                      <a:pt x="26838" y="8853"/>
                    </a:lnTo>
                    <a:lnTo>
                      <a:pt x="26932" y="8806"/>
                    </a:lnTo>
                    <a:lnTo>
                      <a:pt x="27494" y="8244"/>
                    </a:lnTo>
                    <a:lnTo>
                      <a:pt x="35362" y="375"/>
                    </a:lnTo>
                    <a:lnTo>
                      <a:pt x="35362" y="328"/>
                    </a:lnTo>
                    <a:lnTo>
                      <a:pt x="35456" y="375"/>
                    </a:lnTo>
                    <a:lnTo>
                      <a:pt x="35550" y="328"/>
                    </a:lnTo>
                    <a:lnTo>
                      <a:pt x="35597" y="235"/>
                    </a:lnTo>
                    <a:lnTo>
                      <a:pt x="35597" y="188"/>
                    </a:lnTo>
                    <a:lnTo>
                      <a:pt x="35597" y="94"/>
                    </a:lnTo>
                    <a:lnTo>
                      <a:pt x="35550" y="47"/>
                    </a:lnTo>
                    <a:lnTo>
                      <a:pt x="3550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651;p31"/>
            <p:cNvGrpSpPr/>
            <p:nvPr/>
          </p:nvGrpSpPr>
          <p:grpSpPr>
            <a:xfrm rot="10800000" flipH="1">
              <a:off x="3563870" y="606106"/>
              <a:ext cx="1148870" cy="732694"/>
              <a:chOff x="8552284" y="3845972"/>
              <a:chExt cx="1148870" cy="732694"/>
            </a:xfrm>
          </p:grpSpPr>
          <p:sp>
            <p:nvSpPr>
              <p:cNvPr id="652" name="Google Shape;652;p31"/>
              <p:cNvSpPr/>
              <p:nvPr/>
            </p:nvSpPr>
            <p:spPr>
              <a:xfrm>
                <a:off x="8639336" y="3845972"/>
                <a:ext cx="1061817" cy="645642"/>
              </a:xfrm>
              <a:custGeom>
                <a:avLst/>
                <a:gdLst/>
                <a:ahLst/>
                <a:cxnLst/>
                <a:rect l="l" t="t" r="r" b="b"/>
                <a:pathLst>
                  <a:path w="23419" h="14240" extrusionOk="0">
                    <a:moveTo>
                      <a:pt x="188" y="1"/>
                    </a:moveTo>
                    <a:lnTo>
                      <a:pt x="94" y="48"/>
                    </a:lnTo>
                    <a:lnTo>
                      <a:pt x="47" y="95"/>
                    </a:lnTo>
                    <a:lnTo>
                      <a:pt x="0" y="141"/>
                    </a:lnTo>
                    <a:lnTo>
                      <a:pt x="0" y="188"/>
                    </a:lnTo>
                    <a:lnTo>
                      <a:pt x="0" y="282"/>
                    </a:lnTo>
                    <a:lnTo>
                      <a:pt x="47" y="329"/>
                    </a:lnTo>
                    <a:lnTo>
                      <a:pt x="141" y="376"/>
                    </a:lnTo>
                    <a:lnTo>
                      <a:pt x="234" y="376"/>
                    </a:lnTo>
                    <a:lnTo>
                      <a:pt x="3373" y="3514"/>
                    </a:lnTo>
                    <a:lnTo>
                      <a:pt x="5668" y="5855"/>
                    </a:lnTo>
                    <a:lnTo>
                      <a:pt x="6838" y="6980"/>
                    </a:lnTo>
                    <a:lnTo>
                      <a:pt x="7400" y="7588"/>
                    </a:lnTo>
                    <a:lnTo>
                      <a:pt x="7728" y="7869"/>
                    </a:lnTo>
                    <a:lnTo>
                      <a:pt x="7775" y="7916"/>
                    </a:lnTo>
                    <a:lnTo>
                      <a:pt x="17002" y="7916"/>
                    </a:lnTo>
                    <a:lnTo>
                      <a:pt x="17049" y="7963"/>
                    </a:lnTo>
                    <a:lnTo>
                      <a:pt x="17470" y="8385"/>
                    </a:lnTo>
                    <a:lnTo>
                      <a:pt x="23044" y="14005"/>
                    </a:lnTo>
                    <a:lnTo>
                      <a:pt x="23091" y="14005"/>
                    </a:lnTo>
                    <a:lnTo>
                      <a:pt x="23091" y="14099"/>
                    </a:lnTo>
                    <a:lnTo>
                      <a:pt x="23138" y="14192"/>
                    </a:lnTo>
                    <a:lnTo>
                      <a:pt x="23184" y="14239"/>
                    </a:lnTo>
                    <a:lnTo>
                      <a:pt x="23325" y="14239"/>
                    </a:lnTo>
                    <a:lnTo>
                      <a:pt x="23372" y="14192"/>
                    </a:lnTo>
                    <a:lnTo>
                      <a:pt x="23419" y="14146"/>
                    </a:lnTo>
                    <a:lnTo>
                      <a:pt x="23419" y="14052"/>
                    </a:lnTo>
                    <a:lnTo>
                      <a:pt x="23419" y="14005"/>
                    </a:lnTo>
                    <a:lnTo>
                      <a:pt x="23372" y="13911"/>
                    </a:lnTo>
                    <a:lnTo>
                      <a:pt x="23278" y="13865"/>
                    </a:lnTo>
                    <a:lnTo>
                      <a:pt x="23184" y="13911"/>
                    </a:lnTo>
                    <a:lnTo>
                      <a:pt x="23184" y="13865"/>
                    </a:lnTo>
                    <a:lnTo>
                      <a:pt x="17564" y="8291"/>
                    </a:lnTo>
                    <a:lnTo>
                      <a:pt x="17142" y="7823"/>
                    </a:lnTo>
                    <a:lnTo>
                      <a:pt x="17096" y="7776"/>
                    </a:lnTo>
                    <a:lnTo>
                      <a:pt x="7869" y="7776"/>
                    </a:lnTo>
                    <a:lnTo>
                      <a:pt x="7822" y="7729"/>
                    </a:lnTo>
                    <a:lnTo>
                      <a:pt x="7541" y="7448"/>
                    </a:lnTo>
                    <a:lnTo>
                      <a:pt x="6979" y="6886"/>
                    </a:lnTo>
                    <a:lnTo>
                      <a:pt x="5808" y="5715"/>
                    </a:lnTo>
                    <a:lnTo>
                      <a:pt x="3466" y="3373"/>
                    </a:lnTo>
                    <a:lnTo>
                      <a:pt x="375" y="282"/>
                    </a:lnTo>
                    <a:lnTo>
                      <a:pt x="328" y="235"/>
                    </a:lnTo>
                    <a:lnTo>
                      <a:pt x="328" y="141"/>
                    </a:lnTo>
                    <a:lnTo>
                      <a:pt x="281" y="95"/>
                    </a:lnTo>
                    <a:lnTo>
                      <a:pt x="234" y="48"/>
                    </a:lnTo>
                    <a:lnTo>
                      <a:pt x="188"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p:cNvSpPr/>
              <p:nvPr/>
            </p:nvSpPr>
            <p:spPr>
              <a:xfrm>
                <a:off x="8552284" y="3933070"/>
                <a:ext cx="1063948" cy="645596"/>
              </a:xfrm>
              <a:custGeom>
                <a:avLst/>
                <a:gdLst/>
                <a:ahLst/>
                <a:cxnLst/>
                <a:rect l="l" t="t" r="r" b="b"/>
                <a:pathLst>
                  <a:path w="23466" h="14239" extrusionOk="0">
                    <a:moveTo>
                      <a:pt x="187" y="0"/>
                    </a:moveTo>
                    <a:lnTo>
                      <a:pt x="94" y="47"/>
                    </a:lnTo>
                    <a:lnTo>
                      <a:pt x="47" y="47"/>
                    </a:lnTo>
                    <a:lnTo>
                      <a:pt x="0" y="141"/>
                    </a:lnTo>
                    <a:lnTo>
                      <a:pt x="0" y="188"/>
                    </a:lnTo>
                    <a:lnTo>
                      <a:pt x="0" y="281"/>
                    </a:lnTo>
                    <a:lnTo>
                      <a:pt x="47" y="328"/>
                    </a:lnTo>
                    <a:lnTo>
                      <a:pt x="141" y="375"/>
                    </a:lnTo>
                    <a:lnTo>
                      <a:pt x="234" y="375"/>
                    </a:lnTo>
                    <a:lnTo>
                      <a:pt x="3372" y="3513"/>
                    </a:lnTo>
                    <a:lnTo>
                      <a:pt x="5667" y="5808"/>
                    </a:lnTo>
                    <a:lnTo>
                      <a:pt x="6838" y="6979"/>
                    </a:lnTo>
                    <a:lnTo>
                      <a:pt x="7447" y="7588"/>
                    </a:lnTo>
                    <a:lnTo>
                      <a:pt x="7728" y="7869"/>
                    </a:lnTo>
                    <a:lnTo>
                      <a:pt x="7775" y="7916"/>
                    </a:lnTo>
                    <a:lnTo>
                      <a:pt x="17002" y="7916"/>
                    </a:lnTo>
                    <a:lnTo>
                      <a:pt x="17049" y="7962"/>
                    </a:lnTo>
                    <a:lnTo>
                      <a:pt x="17470" y="8384"/>
                    </a:lnTo>
                    <a:lnTo>
                      <a:pt x="23090" y="13957"/>
                    </a:lnTo>
                    <a:lnTo>
                      <a:pt x="23090" y="14004"/>
                    </a:lnTo>
                    <a:lnTo>
                      <a:pt x="23090" y="14098"/>
                    </a:lnTo>
                    <a:lnTo>
                      <a:pt x="23137" y="14192"/>
                    </a:lnTo>
                    <a:lnTo>
                      <a:pt x="23184" y="14192"/>
                    </a:lnTo>
                    <a:lnTo>
                      <a:pt x="23278" y="14238"/>
                    </a:lnTo>
                    <a:lnTo>
                      <a:pt x="23325" y="14192"/>
                    </a:lnTo>
                    <a:lnTo>
                      <a:pt x="23371" y="14192"/>
                    </a:lnTo>
                    <a:lnTo>
                      <a:pt x="23418" y="14098"/>
                    </a:lnTo>
                    <a:lnTo>
                      <a:pt x="23465" y="14051"/>
                    </a:lnTo>
                    <a:lnTo>
                      <a:pt x="23418" y="13957"/>
                    </a:lnTo>
                    <a:lnTo>
                      <a:pt x="23371" y="13911"/>
                    </a:lnTo>
                    <a:lnTo>
                      <a:pt x="23325" y="13864"/>
                    </a:lnTo>
                    <a:lnTo>
                      <a:pt x="23184" y="13864"/>
                    </a:lnTo>
                    <a:lnTo>
                      <a:pt x="17611" y="8243"/>
                    </a:lnTo>
                    <a:lnTo>
                      <a:pt x="17189" y="7822"/>
                    </a:lnTo>
                    <a:lnTo>
                      <a:pt x="17095" y="7775"/>
                    </a:lnTo>
                    <a:lnTo>
                      <a:pt x="7869" y="7775"/>
                    </a:lnTo>
                    <a:lnTo>
                      <a:pt x="7822" y="7728"/>
                    </a:lnTo>
                    <a:lnTo>
                      <a:pt x="7541" y="7447"/>
                    </a:lnTo>
                    <a:lnTo>
                      <a:pt x="6979" y="6885"/>
                    </a:lnTo>
                    <a:lnTo>
                      <a:pt x="5808" y="5714"/>
                    </a:lnTo>
                    <a:lnTo>
                      <a:pt x="3466" y="3372"/>
                    </a:lnTo>
                    <a:lnTo>
                      <a:pt x="375" y="281"/>
                    </a:lnTo>
                    <a:lnTo>
                      <a:pt x="328" y="234"/>
                    </a:lnTo>
                    <a:lnTo>
                      <a:pt x="328" y="141"/>
                    </a:lnTo>
                    <a:lnTo>
                      <a:pt x="281" y="47"/>
                    </a:lnTo>
                    <a:lnTo>
                      <a:pt x="234" y="47"/>
                    </a:lnTo>
                    <a:lnTo>
                      <a:pt x="187"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 name="Google Shape;654;p31"/>
            <p:cNvGrpSpPr/>
            <p:nvPr/>
          </p:nvGrpSpPr>
          <p:grpSpPr>
            <a:xfrm rot="10800000" flipH="1">
              <a:off x="3423679" y="-1135222"/>
              <a:ext cx="724216" cy="2240431"/>
              <a:chOff x="8412092" y="4079564"/>
              <a:chExt cx="724216" cy="2240431"/>
            </a:xfrm>
          </p:grpSpPr>
          <p:sp>
            <p:nvSpPr>
              <p:cNvPr id="655" name="Google Shape;655;p31"/>
              <p:cNvSpPr/>
              <p:nvPr/>
            </p:nvSpPr>
            <p:spPr>
              <a:xfrm>
                <a:off x="8412092" y="4079564"/>
                <a:ext cx="620161" cy="2240431"/>
              </a:xfrm>
              <a:custGeom>
                <a:avLst/>
                <a:gdLst/>
                <a:ahLst/>
                <a:cxnLst/>
                <a:rect l="l" t="t" r="r" b="b"/>
                <a:pathLst>
                  <a:path w="13678" h="49414" extrusionOk="0">
                    <a:moveTo>
                      <a:pt x="94" y="1"/>
                    </a:moveTo>
                    <a:lnTo>
                      <a:pt x="48" y="48"/>
                    </a:lnTo>
                    <a:lnTo>
                      <a:pt x="1" y="95"/>
                    </a:lnTo>
                    <a:lnTo>
                      <a:pt x="1" y="188"/>
                    </a:lnTo>
                    <a:lnTo>
                      <a:pt x="48" y="282"/>
                    </a:lnTo>
                    <a:lnTo>
                      <a:pt x="94" y="329"/>
                    </a:lnTo>
                    <a:lnTo>
                      <a:pt x="94" y="376"/>
                    </a:lnTo>
                    <a:lnTo>
                      <a:pt x="94" y="11382"/>
                    </a:lnTo>
                    <a:lnTo>
                      <a:pt x="94" y="11663"/>
                    </a:lnTo>
                    <a:lnTo>
                      <a:pt x="94" y="11757"/>
                    </a:lnTo>
                    <a:lnTo>
                      <a:pt x="94" y="11804"/>
                    </a:lnTo>
                    <a:lnTo>
                      <a:pt x="94" y="11851"/>
                    </a:lnTo>
                    <a:lnTo>
                      <a:pt x="235" y="11991"/>
                    </a:lnTo>
                    <a:lnTo>
                      <a:pt x="610" y="12366"/>
                    </a:lnTo>
                    <a:lnTo>
                      <a:pt x="1453" y="13162"/>
                    </a:lnTo>
                    <a:lnTo>
                      <a:pt x="3045" y="14754"/>
                    </a:lnTo>
                    <a:lnTo>
                      <a:pt x="6230" y="17986"/>
                    </a:lnTo>
                    <a:lnTo>
                      <a:pt x="12647" y="24403"/>
                    </a:lnTo>
                    <a:lnTo>
                      <a:pt x="13256" y="25012"/>
                    </a:lnTo>
                    <a:lnTo>
                      <a:pt x="13396" y="25152"/>
                    </a:lnTo>
                    <a:lnTo>
                      <a:pt x="13443" y="25199"/>
                    </a:lnTo>
                    <a:lnTo>
                      <a:pt x="13443" y="25293"/>
                    </a:lnTo>
                    <a:lnTo>
                      <a:pt x="13443" y="25761"/>
                    </a:lnTo>
                    <a:lnTo>
                      <a:pt x="13443" y="27494"/>
                    </a:lnTo>
                    <a:lnTo>
                      <a:pt x="13443" y="31007"/>
                    </a:lnTo>
                    <a:lnTo>
                      <a:pt x="13443" y="37985"/>
                    </a:lnTo>
                    <a:lnTo>
                      <a:pt x="13443" y="49085"/>
                    </a:lnTo>
                    <a:lnTo>
                      <a:pt x="13349" y="49132"/>
                    </a:lnTo>
                    <a:lnTo>
                      <a:pt x="13349" y="49226"/>
                    </a:lnTo>
                    <a:lnTo>
                      <a:pt x="13349" y="49320"/>
                    </a:lnTo>
                    <a:lnTo>
                      <a:pt x="13396" y="49366"/>
                    </a:lnTo>
                    <a:lnTo>
                      <a:pt x="13443" y="49413"/>
                    </a:lnTo>
                    <a:lnTo>
                      <a:pt x="13583" y="49413"/>
                    </a:lnTo>
                    <a:lnTo>
                      <a:pt x="13630" y="49366"/>
                    </a:lnTo>
                    <a:lnTo>
                      <a:pt x="13677" y="49320"/>
                    </a:lnTo>
                    <a:lnTo>
                      <a:pt x="13677" y="49226"/>
                    </a:lnTo>
                    <a:lnTo>
                      <a:pt x="13677" y="49132"/>
                    </a:lnTo>
                    <a:lnTo>
                      <a:pt x="13583" y="49085"/>
                    </a:lnTo>
                    <a:lnTo>
                      <a:pt x="13583" y="37985"/>
                    </a:lnTo>
                    <a:lnTo>
                      <a:pt x="13583" y="31007"/>
                    </a:lnTo>
                    <a:lnTo>
                      <a:pt x="13583" y="27494"/>
                    </a:lnTo>
                    <a:lnTo>
                      <a:pt x="13583" y="25761"/>
                    </a:lnTo>
                    <a:lnTo>
                      <a:pt x="13583" y="25293"/>
                    </a:lnTo>
                    <a:lnTo>
                      <a:pt x="13583" y="25199"/>
                    </a:lnTo>
                    <a:lnTo>
                      <a:pt x="13583" y="25105"/>
                    </a:lnTo>
                    <a:lnTo>
                      <a:pt x="13537" y="25058"/>
                    </a:lnTo>
                    <a:lnTo>
                      <a:pt x="13396" y="24871"/>
                    </a:lnTo>
                    <a:lnTo>
                      <a:pt x="12787" y="24262"/>
                    </a:lnTo>
                    <a:lnTo>
                      <a:pt x="6371" y="17846"/>
                    </a:lnTo>
                    <a:lnTo>
                      <a:pt x="3139" y="14661"/>
                    </a:lnTo>
                    <a:lnTo>
                      <a:pt x="1546" y="13068"/>
                    </a:lnTo>
                    <a:lnTo>
                      <a:pt x="750" y="12272"/>
                    </a:lnTo>
                    <a:lnTo>
                      <a:pt x="329" y="11851"/>
                    </a:lnTo>
                    <a:lnTo>
                      <a:pt x="282" y="11757"/>
                    </a:lnTo>
                    <a:lnTo>
                      <a:pt x="282" y="11663"/>
                    </a:lnTo>
                    <a:lnTo>
                      <a:pt x="282" y="11382"/>
                    </a:lnTo>
                    <a:lnTo>
                      <a:pt x="282" y="376"/>
                    </a:lnTo>
                    <a:lnTo>
                      <a:pt x="282" y="329"/>
                    </a:lnTo>
                    <a:lnTo>
                      <a:pt x="329" y="282"/>
                    </a:lnTo>
                    <a:lnTo>
                      <a:pt x="375" y="188"/>
                    </a:lnTo>
                    <a:lnTo>
                      <a:pt x="329" y="95"/>
                    </a:lnTo>
                    <a:lnTo>
                      <a:pt x="329"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p:cNvSpPr/>
              <p:nvPr/>
            </p:nvSpPr>
            <p:spPr>
              <a:xfrm>
                <a:off x="8503407" y="4332289"/>
                <a:ext cx="632901" cy="1303888"/>
              </a:xfrm>
              <a:custGeom>
                <a:avLst/>
                <a:gdLst/>
                <a:ahLst/>
                <a:cxnLst/>
                <a:rect l="l" t="t" r="r" b="b"/>
                <a:pathLst>
                  <a:path w="13959" h="28758" extrusionOk="0">
                    <a:moveTo>
                      <a:pt x="141" y="0"/>
                    </a:moveTo>
                    <a:lnTo>
                      <a:pt x="48" y="47"/>
                    </a:lnTo>
                    <a:lnTo>
                      <a:pt x="48" y="94"/>
                    </a:lnTo>
                    <a:lnTo>
                      <a:pt x="1" y="188"/>
                    </a:lnTo>
                    <a:lnTo>
                      <a:pt x="48" y="281"/>
                    </a:lnTo>
                    <a:lnTo>
                      <a:pt x="94" y="328"/>
                    </a:lnTo>
                    <a:lnTo>
                      <a:pt x="94" y="375"/>
                    </a:lnTo>
                    <a:lnTo>
                      <a:pt x="94" y="4778"/>
                    </a:lnTo>
                    <a:lnTo>
                      <a:pt x="94" y="4965"/>
                    </a:lnTo>
                    <a:lnTo>
                      <a:pt x="141" y="4965"/>
                    </a:lnTo>
                    <a:lnTo>
                      <a:pt x="141" y="5012"/>
                    </a:lnTo>
                    <a:lnTo>
                      <a:pt x="188" y="5059"/>
                    </a:lnTo>
                    <a:lnTo>
                      <a:pt x="235" y="5106"/>
                    </a:lnTo>
                    <a:lnTo>
                      <a:pt x="422" y="5293"/>
                    </a:lnTo>
                    <a:lnTo>
                      <a:pt x="844" y="5715"/>
                    </a:lnTo>
                    <a:lnTo>
                      <a:pt x="1640" y="6511"/>
                    </a:lnTo>
                    <a:lnTo>
                      <a:pt x="3279" y="8150"/>
                    </a:lnTo>
                    <a:lnTo>
                      <a:pt x="6558" y="11429"/>
                    </a:lnTo>
                    <a:lnTo>
                      <a:pt x="13068" y="17939"/>
                    </a:lnTo>
                    <a:lnTo>
                      <a:pt x="13630" y="18501"/>
                    </a:lnTo>
                    <a:lnTo>
                      <a:pt x="13677" y="18548"/>
                    </a:lnTo>
                    <a:lnTo>
                      <a:pt x="13677" y="18595"/>
                    </a:lnTo>
                    <a:lnTo>
                      <a:pt x="13677" y="18782"/>
                    </a:lnTo>
                    <a:lnTo>
                      <a:pt x="13677" y="19157"/>
                    </a:lnTo>
                    <a:lnTo>
                      <a:pt x="13677" y="20702"/>
                    </a:lnTo>
                    <a:lnTo>
                      <a:pt x="13677" y="23793"/>
                    </a:lnTo>
                    <a:lnTo>
                      <a:pt x="13677" y="28383"/>
                    </a:lnTo>
                    <a:lnTo>
                      <a:pt x="13630" y="28477"/>
                    </a:lnTo>
                    <a:lnTo>
                      <a:pt x="13583" y="28571"/>
                    </a:lnTo>
                    <a:lnTo>
                      <a:pt x="13583" y="28617"/>
                    </a:lnTo>
                    <a:lnTo>
                      <a:pt x="13630" y="28664"/>
                    </a:lnTo>
                    <a:lnTo>
                      <a:pt x="13677" y="28711"/>
                    </a:lnTo>
                    <a:lnTo>
                      <a:pt x="13771" y="28758"/>
                    </a:lnTo>
                    <a:lnTo>
                      <a:pt x="13818" y="28711"/>
                    </a:lnTo>
                    <a:lnTo>
                      <a:pt x="13864" y="28664"/>
                    </a:lnTo>
                    <a:lnTo>
                      <a:pt x="13911" y="28617"/>
                    </a:lnTo>
                    <a:lnTo>
                      <a:pt x="13958" y="28571"/>
                    </a:lnTo>
                    <a:lnTo>
                      <a:pt x="13911" y="28477"/>
                    </a:lnTo>
                    <a:lnTo>
                      <a:pt x="13818" y="28383"/>
                    </a:lnTo>
                    <a:lnTo>
                      <a:pt x="13864" y="28383"/>
                    </a:lnTo>
                    <a:lnTo>
                      <a:pt x="13864" y="23793"/>
                    </a:lnTo>
                    <a:lnTo>
                      <a:pt x="13864" y="20702"/>
                    </a:lnTo>
                    <a:lnTo>
                      <a:pt x="13864" y="19157"/>
                    </a:lnTo>
                    <a:lnTo>
                      <a:pt x="13864" y="18782"/>
                    </a:lnTo>
                    <a:lnTo>
                      <a:pt x="13864" y="18595"/>
                    </a:lnTo>
                    <a:lnTo>
                      <a:pt x="13864" y="18501"/>
                    </a:lnTo>
                    <a:lnTo>
                      <a:pt x="13864" y="18454"/>
                    </a:lnTo>
                    <a:lnTo>
                      <a:pt x="13818" y="18454"/>
                    </a:lnTo>
                    <a:lnTo>
                      <a:pt x="13724" y="18360"/>
                    </a:lnTo>
                    <a:lnTo>
                      <a:pt x="13209" y="17798"/>
                    </a:lnTo>
                    <a:lnTo>
                      <a:pt x="6652" y="11288"/>
                    </a:lnTo>
                    <a:lnTo>
                      <a:pt x="3420" y="8009"/>
                    </a:lnTo>
                    <a:lnTo>
                      <a:pt x="1781" y="6417"/>
                    </a:lnTo>
                    <a:lnTo>
                      <a:pt x="984" y="5574"/>
                    </a:lnTo>
                    <a:lnTo>
                      <a:pt x="563" y="5152"/>
                    </a:lnTo>
                    <a:lnTo>
                      <a:pt x="329" y="4965"/>
                    </a:lnTo>
                    <a:lnTo>
                      <a:pt x="282" y="4918"/>
                    </a:lnTo>
                    <a:lnTo>
                      <a:pt x="282" y="4778"/>
                    </a:lnTo>
                    <a:lnTo>
                      <a:pt x="282" y="375"/>
                    </a:lnTo>
                    <a:lnTo>
                      <a:pt x="282" y="328"/>
                    </a:lnTo>
                    <a:lnTo>
                      <a:pt x="329" y="281"/>
                    </a:lnTo>
                    <a:lnTo>
                      <a:pt x="375" y="188"/>
                    </a:lnTo>
                    <a:lnTo>
                      <a:pt x="375" y="94"/>
                    </a:lnTo>
                    <a:lnTo>
                      <a:pt x="329"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 name="Google Shape;657;p31"/>
            <p:cNvGrpSpPr/>
            <p:nvPr/>
          </p:nvGrpSpPr>
          <p:grpSpPr>
            <a:xfrm rot="10800000">
              <a:off x="-12692" y="2888930"/>
              <a:ext cx="1346371" cy="3302203"/>
              <a:chOff x="8388742" y="-1006360"/>
              <a:chExt cx="1346371" cy="3302203"/>
            </a:xfrm>
          </p:grpSpPr>
          <p:sp>
            <p:nvSpPr>
              <p:cNvPr id="658" name="Google Shape;658;p31"/>
              <p:cNvSpPr/>
              <p:nvPr/>
            </p:nvSpPr>
            <p:spPr>
              <a:xfrm>
                <a:off x="8388742" y="-1006360"/>
                <a:ext cx="1269928" cy="3227891"/>
              </a:xfrm>
              <a:custGeom>
                <a:avLst/>
                <a:gdLst/>
                <a:ahLst/>
                <a:cxnLst/>
                <a:rect l="l" t="t" r="r" b="b"/>
                <a:pathLst>
                  <a:path w="28009" h="71193" extrusionOk="0">
                    <a:moveTo>
                      <a:pt x="27775" y="1"/>
                    </a:moveTo>
                    <a:lnTo>
                      <a:pt x="27728" y="48"/>
                    </a:lnTo>
                    <a:lnTo>
                      <a:pt x="27681" y="94"/>
                    </a:lnTo>
                    <a:lnTo>
                      <a:pt x="27681" y="188"/>
                    </a:lnTo>
                    <a:lnTo>
                      <a:pt x="27681" y="282"/>
                    </a:lnTo>
                    <a:lnTo>
                      <a:pt x="27775" y="329"/>
                    </a:lnTo>
                    <a:lnTo>
                      <a:pt x="27775" y="375"/>
                    </a:lnTo>
                    <a:lnTo>
                      <a:pt x="27775" y="56766"/>
                    </a:lnTo>
                    <a:lnTo>
                      <a:pt x="27775" y="58827"/>
                    </a:lnTo>
                    <a:lnTo>
                      <a:pt x="27775" y="58921"/>
                    </a:lnTo>
                    <a:lnTo>
                      <a:pt x="27775" y="58968"/>
                    </a:lnTo>
                    <a:lnTo>
                      <a:pt x="27775" y="59015"/>
                    </a:lnTo>
                    <a:lnTo>
                      <a:pt x="27587" y="59155"/>
                    </a:lnTo>
                    <a:lnTo>
                      <a:pt x="27213" y="59530"/>
                    </a:lnTo>
                    <a:lnTo>
                      <a:pt x="26510" y="60232"/>
                    </a:lnTo>
                    <a:lnTo>
                      <a:pt x="23653" y="63136"/>
                    </a:lnTo>
                    <a:lnTo>
                      <a:pt x="17892" y="68850"/>
                    </a:lnTo>
                    <a:lnTo>
                      <a:pt x="16815" y="69974"/>
                    </a:lnTo>
                    <a:lnTo>
                      <a:pt x="16253" y="70490"/>
                    </a:lnTo>
                    <a:lnTo>
                      <a:pt x="15972" y="70771"/>
                    </a:lnTo>
                    <a:lnTo>
                      <a:pt x="15878" y="70911"/>
                    </a:lnTo>
                    <a:lnTo>
                      <a:pt x="328" y="70911"/>
                    </a:lnTo>
                    <a:lnTo>
                      <a:pt x="235" y="70864"/>
                    </a:lnTo>
                    <a:lnTo>
                      <a:pt x="141" y="70817"/>
                    </a:lnTo>
                    <a:lnTo>
                      <a:pt x="94" y="70817"/>
                    </a:lnTo>
                    <a:lnTo>
                      <a:pt x="47" y="70864"/>
                    </a:lnTo>
                    <a:lnTo>
                      <a:pt x="1" y="70911"/>
                    </a:lnTo>
                    <a:lnTo>
                      <a:pt x="1" y="71005"/>
                    </a:lnTo>
                    <a:lnTo>
                      <a:pt x="1" y="71052"/>
                    </a:lnTo>
                    <a:lnTo>
                      <a:pt x="47" y="71145"/>
                    </a:lnTo>
                    <a:lnTo>
                      <a:pt x="94" y="71145"/>
                    </a:lnTo>
                    <a:lnTo>
                      <a:pt x="141" y="71192"/>
                    </a:lnTo>
                    <a:lnTo>
                      <a:pt x="235" y="71145"/>
                    </a:lnTo>
                    <a:lnTo>
                      <a:pt x="328" y="71098"/>
                    </a:lnTo>
                    <a:lnTo>
                      <a:pt x="15925" y="71098"/>
                    </a:lnTo>
                    <a:lnTo>
                      <a:pt x="15925" y="71052"/>
                    </a:lnTo>
                    <a:lnTo>
                      <a:pt x="15972" y="71052"/>
                    </a:lnTo>
                    <a:lnTo>
                      <a:pt x="16112" y="70911"/>
                    </a:lnTo>
                    <a:lnTo>
                      <a:pt x="16393" y="70630"/>
                    </a:lnTo>
                    <a:lnTo>
                      <a:pt x="16909" y="70068"/>
                    </a:lnTo>
                    <a:lnTo>
                      <a:pt x="17986" y="68991"/>
                    </a:lnTo>
                    <a:lnTo>
                      <a:pt x="23747" y="63230"/>
                    </a:lnTo>
                    <a:lnTo>
                      <a:pt x="26651" y="60373"/>
                    </a:lnTo>
                    <a:lnTo>
                      <a:pt x="27353" y="59670"/>
                    </a:lnTo>
                    <a:lnTo>
                      <a:pt x="27728" y="59296"/>
                    </a:lnTo>
                    <a:lnTo>
                      <a:pt x="27915" y="59108"/>
                    </a:lnTo>
                    <a:lnTo>
                      <a:pt x="27915" y="59061"/>
                    </a:lnTo>
                    <a:lnTo>
                      <a:pt x="27915" y="59015"/>
                    </a:lnTo>
                    <a:lnTo>
                      <a:pt x="27915" y="58921"/>
                    </a:lnTo>
                    <a:lnTo>
                      <a:pt x="27915" y="58827"/>
                    </a:lnTo>
                    <a:lnTo>
                      <a:pt x="27915" y="56766"/>
                    </a:lnTo>
                    <a:lnTo>
                      <a:pt x="27915" y="375"/>
                    </a:lnTo>
                    <a:lnTo>
                      <a:pt x="27915" y="329"/>
                    </a:lnTo>
                    <a:lnTo>
                      <a:pt x="28009" y="282"/>
                    </a:lnTo>
                    <a:lnTo>
                      <a:pt x="28009" y="188"/>
                    </a:lnTo>
                    <a:lnTo>
                      <a:pt x="28009" y="94"/>
                    </a:lnTo>
                    <a:lnTo>
                      <a:pt x="27962" y="48"/>
                    </a:lnTo>
                    <a:lnTo>
                      <a:pt x="2791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p:cNvSpPr/>
              <p:nvPr/>
            </p:nvSpPr>
            <p:spPr>
              <a:xfrm>
                <a:off x="8388742" y="-1006360"/>
                <a:ext cx="1346371" cy="3302203"/>
              </a:xfrm>
              <a:custGeom>
                <a:avLst/>
                <a:gdLst/>
                <a:ahLst/>
                <a:cxnLst/>
                <a:rect l="l" t="t" r="r" b="b"/>
                <a:pathLst>
                  <a:path w="29695" h="72832" extrusionOk="0">
                    <a:moveTo>
                      <a:pt x="29414" y="1"/>
                    </a:moveTo>
                    <a:lnTo>
                      <a:pt x="29367" y="48"/>
                    </a:lnTo>
                    <a:lnTo>
                      <a:pt x="29320" y="94"/>
                    </a:lnTo>
                    <a:lnTo>
                      <a:pt x="29320" y="188"/>
                    </a:lnTo>
                    <a:lnTo>
                      <a:pt x="29367" y="282"/>
                    </a:lnTo>
                    <a:lnTo>
                      <a:pt x="29414" y="329"/>
                    </a:lnTo>
                    <a:lnTo>
                      <a:pt x="29414" y="375"/>
                    </a:lnTo>
                    <a:lnTo>
                      <a:pt x="29414" y="58359"/>
                    </a:lnTo>
                    <a:lnTo>
                      <a:pt x="29414" y="60373"/>
                    </a:lnTo>
                    <a:lnTo>
                      <a:pt x="29414" y="60607"/>
                    </a:lnTo>
                    <a:lnTo>
                      <a:pt x="29414" y="60654"/>
                    </a:lnTo>
                    <a:lnTo>
                      <a:pt x="29367" y="60701"/>
                    </a:lnTo>
                    <a:lnTo>
                      <a:pt x="29273" y="60794"/>
                    </a:lnTo>
                    <a:lnTo>
                      <a:pt x="28946" y="61122"/>
                    </a:lnTo>
                    <a:lnTo>
                      <a:pt x="28196" y="61872"/>
                    </a:lnTo>
                    <a:lnTo>
                      <a:pt x="25339" y="64729"/>
                    </a:lnTo>
                    <a:lnTo>
                      <a:pt x="19578" y="70490"/>
                    </a:lnTo>
                    <a:lnTo>
                      <a:pt x="18407" y="71660"/>
                    </a:lnTo>
                    <a:lnTo>
                      <a:pt x="17798" y="72223"/>
                    </a:lnTo>
                    <a:lnTo>
                      <a:pt x="17517" y="72550"/>
                    </a:lnTo>
                    <a:lnTo>
                      <a:pt x="328" y="72550"/>
                    </a:lnTo>
                    <a:lnTo>
                      <a:pt x="235" y="72504"/>
                    </a:lnTo>
                    <a:lnTo>
                      <a:pt x="141" y="72457"/>
                    </a:lnTo>
                    <a:lnTo>
                      <a:pt x="94" y="72457"/>
                    </a:lnTo>
                    <a:lnTo>
                      <a:pt x="47" y="72504"/>
                    </a:lnTo>
                    <a:lnTo>
                      <a:pt x="1" y="72597"/>
                    </a:lnTo>
                    <a:lnTo>
                      <a:pt x="1" y="72644"/>
                    </a:lnTo>
                    <a:lnTo>
                      <a:pt x="1" y="72738"/>
                    </a:lnTo>
                    <a:lnTo>
                      <a:pt x="47" y="72785"/>
                    </a:lnTo>
                    <a:lnTo>
                      <a:pt x="94" y="72831"/>
                    </a:lnTo>
                    <a:lnTo>
                      <a:pt x="141" y="72831"/>
                    </a:lnTo>
                    <a:lnTo>
                      <a:pt x="235" y="72785"/>
                    </a:lnTo>
                    <a:lnTo>
                      <a:pt x="328" y="72738"/>
                    </a:lnTo>
                    <a:lnTo>
                      <a:pt x="17564" y="72738"/>
                    </a:lnTo>
                    <a:lnTo>
                      <a:pt x="17611" y="72691"/>
                    </a:lnTo>
                    <a:lnTo>
                      <a:pt x="17658" y="72644"/>
                    </a:lnTo>
                    <a:lnTo>
                      <a:pt x="17939" y="72363"/>
                    </a:lnTo>
                    <a:lnTo>
                      <a:pt x="18548" y="71754"/>
                    </a:lnTo>
                    <a:lnTo>
                      <a:pt x="19719" y="70583"/>
                    </a:lnTo>
                    <a:lnTo>
                      <a:pt x="25433" y="64869"/>
                    </a:lnTo>
                    <a:lnTo>
                      <a:pt x="28337" y="61965"/>
                    </a:lnTo>
                    <a:lnTo>
                      <a:pt x="29039" y="61263"/>
                    </a:lnTo>
                    <a:lnTo>
                      <a:pt x="29414" y="60888"/>
                    </a:lnTo>
                    <a:lnTo>
                      <a:pt x="29508" y="60794"/>
                    </a:lnTo>
                    <a:lnTo>
                      <a:pt x="29554" y="60748"/>
                    </a:lnTo>
                    <a:lnTo>
                      <a:pt x="29601" y="60701"/>
                    </a:lnTo>
                    <a:lnTo>
                      <a:pt x="29601" y="60654"/>
                    </a:lnTo>
                    <a:lnTo>
                      <a:pt x="29601" y="60373"/>
                    </a:lnTo>
                    <a:lnTo>
                      <a:pt x="29601" y="58359"/>
                    </a:lnTo>
                    <a:lnTo>
                      <a:pt x="29601" y="375"/>
                    </a:lnTo>
                    <a:lnTo>
                      <a:pt x="29601" y="329"/>
                    </a:lnTo>
                    <a:lnTo>
                      <a:pt x="29648" y="282"/>
                    </a:lnTo>
                    <a:lnTo>
                      <a:pt x="29695" y="188"/>
                    </a:lnTo>
                    <a:lnTo>
                      <a:pt x="29648" y="94"/>
                    </a:lnTo>
                    <a:lnTo>
                      <a:pt x="29648" y="48"/>
                    </a:lnTo>
                    <a:lnTo>
                      <a:pt x="2955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p:cNvSpPr/>
              <p:nvPr/>
            </p:nvSpPr>
            <p:spPr>
              <a:xfrm>
                <a:off x="8388742" y="1265854"/>
                <a:ext cx="1172266" cy="855838"/>
              </a:xfrm>
              <a:custGeom>
                <a:avLst/>
                <a:gdLst/>
                <a:ahLst/>
                <a:cxnLst/>
                <a:rect l="l" t="t" r="r" b="b"/>
                <a:pathLst>
                  <a:path w="25855" h="18876" extrusionOk="0">
                    <a:moveTo>
                      <a:pt x="25667" y="1"/>
                    </a:moveTo>
                    <a:lnTo>
                      <a:pt x="25573" y="48"/>
                    </a:lnTo>
                    <a:lnTo>
                      <a:pt x="25527" y="48"/>
                    </a:lnTo>
                    <a:lnTo>
                      <a:pt x="25480" y="141"/>
                    </a:lnTo>
                    <a:lnTo>
                      <a:pt x="25480" y="188"/>
                    </a:lnTo>
                    <a:lnTo>
                      <a:pt x="25480" y="282"/>
                    </a:lnTo>
                    <a:lnTo>
                      <a:pt x="25573" y="375"/>
                    </a:lnTo>
                    <a:lnTo>
                      <a:pt x="25573" y="6651"/>
                    </a:lnTo>
                    <a:lnTo>
                      <a:pt x="25573" y="7635"/>
                    </a:lnTo>
                    <a:lnTo>
                      <a:pt x="25433" y="7776"/>
                    </a:lnTo>
                    <a:lnTo>
                      <a:pt x="25246" y="7963"/>
                    </a:lnTo>
                    <a:lnTo>
                      <a:pt x="24871" y="8338"/>
                    </a:lnTo>
                    <a:lnTo>
                      <a:pt x="23466" y="9743"/>
                    </a:lnTo>
                    <a:lnTo>
                      <a:pt x="20609" y="12600"/>
                    </a:lnTo>
                    <a:lnTo>
                      <a:pt x="14895" y="18314"/>
                    </a:lnTo>
                    <a:lnTo>
                      <a:pt x="14707" y="18501"/>
                    </a:lnTo>
                    <a:lnTo>
                      <a:pt x="14614" y="18595"/>
                    </a:lnTo>
                    <a:lnTo>
                      <a:pt x="328" y="18595"/>
                    </a:lnTo>
                    <a:lnTo>
                      <a:pt x="235" y="18548"/>
                    </a:lnTo>
                    <a:lnTo>
                      <a:pt x="141" y="18501"/>
                    </a:lnTo>
                    <a:lnTo>
                      <a:pt x="94" y="18548"/>
                    </a:lnTo>
                    <a:lnTo>
                      <a:pt x="47" y="18548"/>
                    </a:lnTo>
                    <a:lnTo>
                      <a:pt x="1" y="18642"/>
                    </a:lnTo>
                    <a:lnTo>
                      <a:pt x="1" y="18688"/>
                    </a:lnTo>
                    <a:lnTo>
                      <a:pt x="1" y="18782"/>
                    </a:lnTo>
                    <a:lnTo>
                      <a:pt x="47" y="18829"/>
                    </a:lnTo>
                    <a:lnTo>
                      <a:pt x="94" y="18876"/>
                    </a:lnTo>
                    <a:lnTo>
                      <a:pt x="141" y="18876"/>
                    </a:lnTo>
                    <a:lnTo>
                      <a:pt x="235" y="18829"/>
                    </a:lnTo>
                    <a:lnTo>
                      <a:pt x="328" y="18782"/>
                    </a:lnTo>
                    <a:lnTo>
                      <a:pt x="14660" y="18782"/>
                    </a:lnTo>
                    <a:lnTo>
                      <a:pt x="14707" y="18735"/>
                    </a:lnTo>
                    <a:lnTo>
                      <a:pt x="14754" y="18735"/>
                    </a:lnTo>
                    <a:lnTo>
                      <a:pt x="14848" y="18595"/>
                    </a:lnTo>
                    <a:lnTo>
                      <a:pt x="15035" y="18407"/>
                    </a:lnTo>
                    <a:lnTo>
                      <a:pt x="20749" y="12693"/>
                    </a:lnTo>
                    <a:lnTo>
                      <a:pt x="23606" y="9883"/>
                    </a:lnTo>
                    <a:lnTo>
                      <a:pt x="25011" y="8431"/>
                    </a:lnTo>
                    <a:lnTo>
                      <a:pt x="25386" y="8103"/>
                    </a:lnTo>
                    <a:lnTo>
                      <a:pt x="25527" y="7916"/>
                    </a:lnTo>
                    <a:lnTo>
                      <a:pt x="25620" y="7822"/>
                    </a:lnTo>
                    <a:lnTo>
                      <a:pt x="25667" y="7776"/>
                    </a:lnTo>
                    <a:lnTo>
                      <a:pt x="25714" y="7729"/>
                    </a:lnTo>
                    <a:lnTo>
                      <a:pt x="25761" y="7682"/>
                    </a:lnTo>
                    <a:lnTo>
                      <a:pt x="25761" y="6651"/>
                    </a:lnTo>
                    <a:lnTo>
                      <a:pt x="25761" y="375"/>
                    </a:lnTo>
                    <a:lnTo>
                      <a:pt x="25714" y="375"/>
                    </a:lnTo>
                    <a:lnTo>
                      <a:pt x="25808" y="282"/>
                    </a:lnTo>
                    <a:lnTo>
                      <a:pt x="25854" y="188"/>
                    </a:lnTo>
                    <a:lnTo>
                      <a:pt x="25808" y="141"/>
                    </a:lnTo>
                    <a:lnTo>
                      <a:pt x="25761" y="48"/>
                    </a:lnTo>
                    <a:lnTo>
                      <a:pt x="25714" y="48"/>
                    </a:lnTo>
                    <a:lnTo>
                      <a:pt x="2566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31"/>
            <p:cNvGrpSpPr/>
            <p:nvPr/>
          </p:nvGrpSpPr>
          <p:grpSpPr>
            <a:xfrm rot="10800000">
              <a:off x="1569356" y="4560162"/>
              <a:ext cx="286730" cy="1656452"/>
              <a:chOff x="7866335" y="-1031841"/>
              <a:chExt cx="286730" cy="1656452"/>
            </a:xfrm>
          </p:grpSpPr>
          <p:sp>
            <p:nvSpPr>
              <p:cNvPr id="662" name="Google Shape;662;p31"/>
              <p:cNvSpPr/>
              <p:nvPr/>
            </p:nvSpPr>
            <p:spPr>
              <a:xfrm>
                <a:off x="7953433" y="-1031841"/>
                <a:ext cx="199632" cy="1656452"/>
              </a:xfrm>
              <a:custGeom>
                <a:avLst/>
                <a:gdLst/>
                <a:ahLst/>
                <a:cxnLst/>
                <a:rect l="l" t="t" r="r" b="b"/>
                <a:pathLst>
                  <a:path w="4403" h="36534" extrusionOk="0">
                    <a:moveTo>
                      <a:pt x="4122" y="1"/>
                    </a:moveTo>
                    <a:lnTo>
                      <a:pt x="4075" y="48"/>
                    </a:lnTo>
                    <a:lnTo>
                      <a:pt x="4028" y="94"/>
                    </a:lnTo>
                    <a:lnTo>
                      <a:pt x="4028" y="188"/>
                    </a:lnTo>
                    <a:lnTo>
                      <a:pt x="4028" y="282"/>
                    </a:lnTo>
                    <a:lnTo>
                      <a:pt x="4122" y="329"/>
                    </a:lnTo>
                    <a:lnTo>
                      <a:pt x="4122" y="375"/>
                    </a:lnTo>
                    <a:lnTo>
                      <a:pt x="4122" y="12459"/>
                    </a:lnTo>
                    <a:lnTo>
                      <a:pt x="4122" y="19391"/>
                    </a:lnTo>
                    <a:lnTo>
                      <a:pt x="4122" y="22904"/>
                    </a:lnTo>
                    <a:lnTo>
                      <a:pt x="4122" y="24637"/>
                    </a:lnTo>
                    <a:lnTo>
                      <a:pt x="4122" y="25480"/>
                    </a:lnTo>
                    <a:lnTo>
                      <a:pt x="4122" y="25901"/>
                    </a:lnTo>
                    <a:lnTo>
                      <a:pt x="4075" y="25901"/>
                    </a:lnTo>
                    <a:lnTo>
                      <a:pt x="4075" y="25948"/>
                    </a:lnTo>
                    <a:lnTo>
                      <a:pt x="3981" y="26042"/>
                    </a:lnTo>
                    <a:lnTo>
                      <a:pt x="3841" y="26182"/>
                    </a:lnTo>
                    <a:lnTo>
                      <a:pt x="1874" y="28149"/>
                    </a:lnTo>
                    <a:lnTo>
                      <a:pt x="937" y="29086"/>
                    </a:lnTo>
                    <a:lnTo>
                      <a:pt x="422" y="29601"/>
                    </a:lnTo>
                    <a:lnTo>
                      <a:pt x="187" y="29836"/>
                    </a:lnTo>
                    <a:lnTo>
                      <a:pt x="141" y="29882"/>
                    </a:lnTo>
                    <a:lnTo>
                      <a:pt x="94" y="29929"/>
                    </a:lnTo>
                    <a:lnTo>
                      <a:pt x="94" y="30023"/>
                    </a:lnTo>
                    <a:lnTo>
                      <a:pt x="94" y="30210"/>
                    </a:lnTo>
                    <a:lnTo>
                      <a:pt x="94" y="36158"/>
                    </a:lnTo>
                    <a:lnTo>
                      <a:pt x="0" y="36252"/>
                    </a:lnTo>
                    <a:lnTo>
                      <a:pt x="0" y="36346"/>
                    </a:lnTo>
                    <a:lnTo>
                      <a:pt x="0" y="36393"/>
                    </a:lnTo>
                    <a:lnTo>
                      <a:pt x="47" y="36439"/>
                    </a:lnTo>
                    <a:lnTo>
                      <a:pt x="94" y="36486"/>
                    </a:lnTo>
                    <a:lnTo>
                      <a:pt x="141" y="36533"/>
                    </a:lnTo>
                    <a:lnTo>
                      <a:pt x="234" y="36486"/>
                    </a:lnTo>
                    <a:lnTo>
                      <a:pt x="281" y="36439"/>
                    </a:lnTo>
                    <a:lnTo>
                      <a:pt x="328" y="36393"/>
                    </a:lnTo>
                    <a:lnTo>
                      <a:pt x="328" y="36346"/>
                    </a:lnTo>
                    <a:lnTo>
                      <a:pt x="328" y="36252"/>
                    </a:lnTo>
                    <a:lnTo>
                      <a:pt x="234" y="36158"/>
                    </a:lnTo>
                    <a:lnTo>
                      <a:pt x="234" y="30210"/>
                    </a:lnTo>
                    <a:lnTo>
                      <a:pt x="234" y="30023"/>
                    </a:lnTo>
                    <a:lnTo>
                      <a:pt x="281" y="29976"/>
                    </a:lnTo>
                    <a:lnTo>
                      <a:pt x="328" y="29929"/>
                    </a:lnTo>
                    <a:lnTo>
                      <a:pt x="562" y="29695"/>
                    </a:lnTo>
                    <a:lnTo>
                      <a:pt x="1030" y="29227"/>
                    </a:lnTo>
                    <a:lnTo>
                      <a:pt x="2014" y="28243"/>
                    </a:lnTo>
                    <a:lnTo>
                      <a:pt x="3934" y="26323"/>
                    </a:lnTo>
                    <a:lnTo>
                      <a:pt x="4122" y="26135"/>
                    </a:lnTo>
                    <a:lnTo>
                      <a:pt x="4169" y="26089"/>
                    </a:lnTo>
                    <a:lnTo>
                      <a:pt x="4215" y="26042"/>
                    </a:lnTo>
                    <a:lnTo>
                      <a:pt x="4309" y="25948"/>
                    </a:lnTo>
                    <a:lnTo>
                      <a:pt x="4309" y="25480"/>
                    </a:lnTo>
                    <a:lnTo>
                      <a:pt x="4309" y="24637"/>
                    </a:lnTo>
                    <a:lnTo>
                      <a:pt x="4309" y="22904"/>
                    </a:lnTo>
                    <a:lnTo>
                      <a:pt x="4309" y="19391"/>
                    </a:lnTo>
                    <a:lnTo>
                      <a:pt x="4309" y="12459"/>
                    </a:lnTo>
                    <a:lnTo>
                      <a:pt x="4309" y="375"/>
                    </a:lnTo>
                    <a:lnTo>
                      <a:pt x="4262" y="329"/>
                    </a:lnTo>
                    <a:lnTo>
                      <a:pt x="4356" y="282"/>
                    </a:lnTo>
                    <a:lnTo>
                      <a:pt x="4403" y="188"/>
                    </a:lnTo>
                    <a:lnTo>
                      <a:pt x="4356" y="94"/>
                    </a:lnTo>
                    <a:lnTo>
                      <a:pt x="4309" y="48"/>
                    </a:lnTo>
                    <a:lnTo>
                      <a:pt x="426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p:cNvSpPr/>
              <p:nvPr/>
            </p:nvSpPr>
            <p:spPr>
              <a:xfrm>
                <a:off x="7866335" y="-1031841"/>
                <a:ext cx="199677" cy="1607575"/>
              </a:xfrm>
              <a:custGeom>
                <a:avLst/>
                <a:gdLst/>
                <a:ahLst/>
                <a:cxnLst/>
                <a:rect l="l" t="t" r="r" b="b"/>
                <a:pathLst>
                  <a:path w="4404" h="35456" extrusionOk="0">
                    <a:moveTo>
                      <a:pt x="4169" y="1"/>
                    </a:moveTo>
                    <a:lnTo>
                      <a:pt x="4122" y="48"/>
                    </a:lnTo>
                    <a:lnTo>
                      <a:pt x="4076" y="94"/>
                    </a:lnTo>
                    <a:lnTo>
                      <a:pt x="4076" y="188"/>
                    </a:lnTo>
                    <a:lnTo>
                      <a:pt x="4076" y="282"/>
                    </a:lnTo>
                    <a:lnTo>
                      <a:pt x="4169" y="329"/>
                    </a:lnTo>
                    <a:lnTo>
                      <a:pt x="4169" y="375"/>
                    </a:lnTo>
                    <a:lnTo>
                      <a:pt x="4169" y="11944"/>
                    </a:lnTo>
                    <a:lnTo>
                      <a:pt x="4169" y="18595"/>
                    </a:lnTo>
                    <a:lnTo>
                      <a:pt x="4169" y="21967"/>
                    </a:lnTo>
                    <a:lnTo>
                      <a:pt x="4169" y="23606"/>
                    </a:lnTo>
                    <a:lnTo>
                      <a:pt x="4169" y="24449"/>
                    </a:lnTo>
                    <a:lnTo>
                      <a:pt x="4169" y="24684"/>
                    </a:lnTo>
                    <a:lnTo>
                      <a:pt x="4169" y="24777"/>
                    </a:lnTo>
                    <a:lnTo>
                      <a:pt x="4169" y="24824"/>
                    </a:lnTo>
                    <a:lnTo>
                      <a:pt x="4122" y="24824"/>
                    </a:lnTo>
                    <a:lnTo>
                      <a:pt x="3888" y="25105"/>
                    </a:lnTo>
                    <a:lnTo>
                      <a:pt x="1921" y="27072"/>
                    </a:lnTo>
                    <a:lnTo>
                      <a:pt x="938" y="28009"/>
                    </a:lnTo>
                    <a:lnTo>
                      <a:pt x="469" y="28524"/>
                    </a:lnTo>
                    <a:lnTo>
                      <a:pt x="235" y="28758"/>
                    </a:lnTo>
                    <a:lnTo>
                      <a:pt x="141" y="28805"/>
                    </a:lnTo>
                    <a:lnTo>
                      <a:pt x="94" y="28852"/>
                    </a:lnTo>
                    <a:lnTo>
                      <a:pt x="94" y="28946"/>
                    </a:lnTo>
                    <a:lnTo>
                      <a:pt x="94" y="29133"/>
                    </a:lnTo>
                    <a:lnTo>
                      <a:pt x="94" y="35081"/>
                    </a:lnTo>
                    <a:lnTo>
                      <a:pt x="48" y="35175"/>
                    </a:lnTo>
                    <a:lnTo>
                      <a:pt x="1" y="35269"/>
                    </a:lnTo>
                    <a:lnTo>
                      <a:pt x="48" y="35315"/>
                    </a:lnTo>
                    <a:lnTo>
                      <a:pt x="48" y="35362"/>
                    </a:lnTo>
                    <a:lnTo>
                      <a:pt x="141" y="35409"/>
                    </a:lnTo>
                    <a:lnTo>
                      <a:pt x="188" y="35456"/>
                    </a:lnTo>
                    <a:lnTo>
                      <a:pt x="282" y="35409"/>
                    </a:lnTo>
                    <a:lnTo>
                      <a:pt x="329" y="35362"/>
                    </a:lnTo>
                    <a:lnTo>
                      <a:pt x="375" y="35315"/>
                    </a:lnTo>
                    <a:lnTo>
                      <a:pt x="375" y="35269"/>
                    </a:lnTo>
                    <a:lnTo>
                      <a:pt x="329" y="35175"/>
                    </a:lnTo>
                    <a:lnTo>
                      <a:pt x="282" y="35081"/>
                    </a:lnTo>
                    <a:lnTo>
                      <a:pt x="282" y="29133"/>
                    </a:lnTo>
                    <a:lnTo>
                      <a:pt x="282" y="28946"/>
                    </a:lnTo>
                    <a:lnTo>
                      <a:pt x="282" y="28899"/>
                    </a:lnTo>
                    <a:lnTo>
                      <a:pt x="329" y="28852"/>
                    </a:lnTo>
                    <a:lnTo>
                      <a:pt x="610" y="28618"/>
                    </a:lnTo>
                    <a:lnTo>
                      <a:pt x="1078" y="28149"/>
                    </a:lnTo>
                    <a:lnTo>
                      <a:pt x="2062" y="27166"/>
                    </a:lnTo>
                    <a:lnTo>
                      <a:pt x="3982" y="25246"/>
                    </a:lnTo>
                    <a:lnTo>
                      <a:pt x="4310" y="24918"/>
                    </a:lnTo>
                    <a:lnTo>
                      <a:pt x="4310" y="24871"/>
                    </a:lnTo>
                    <a:lnTo>
                      <a:pt x="4310" y="24824"/>
                    </a:lnTo>
                    <a:lnTo>
                      <a:pt x="4310" y="24777"/>
                    </a:lnTo>
                    <a:lnTo>
                      <a:pt x="4310" y="24684"/>
                    </a:lnTo>
                    <a:lnTo>
                      <a:pt x="4310" y="24449"/>
                    </a:lnTo>
                    <a:lnTo>
                      <a:pt x="4310" y="23606"/>
                    </a:lnTo>
                    <a:lnTo>
                      <a:pt x="4310" y="21967"/>
                    </a:lnTo>
                    <a:lnTo>
                      <a:pt x="4310" y="18595"/>
                    </a:lnTo>
                    <a:lnTo>
                      <a:pt x="4310" y="11944"/>
                    </a:lnTo>
                    <a:lnTo>
                      <a:pt x="4310" y="375"/>
                    </a:lnTo>
                    <a:lnTo>
                      <a:pt x="4310" y="329"/>
                    </a:lnTo>
                    <a:lnTo>
                      <a:pt x="4403" y="282"/>
                    </a:lnTo>
                    <a:lnTo>
                      <a:pt x="4403" y="188"/>
                    </a:lnTo>
                    <a:lnTo>
                      <a:pt x="4403" y="94"/>
                    </a:lnTo>
                    <a:lnTo>
                      <a:pt x="4357" y="48"/>
                    </a:lnTo>
                    <a:lnTo>
                      <a:pt x="431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31"/>
            <p:cNvGrpSpPr/>
            <p:nvPr/>
          </p:nvGrpSpPr>
          <p:grpSpPr>
            <a:xfrm rot="10800000">
              <a:off x="350436" y="3311544"/>
              <a:ext cx="983243" cy="2548289"/>
              <a:chOff x="8388742" y="-675060"/>
              <a:chExt cx="983243" cy="2548289"/>
            </a:xfrm>
          </p:grpSpPr>
          <p:sp>
            <p:nvSpPr>
              <p:cNvPr id="665" name="Google Shape;665;p31"/>
              <p:cNvSpPr/>
              <p:nvPr/>
            </p:nvSpPr>
            <p:spPr>
              <a:xfrm>
                <a:off x="8388742" y="-675060"/>
                <a:ext cx="983243" cy="2548289"/>
              </a:xfrm>
              <a:custGeom>
                <a:avLst/>
                <a:gdLst/>
                <a:ahLst/>
                <a:cxnLst/>
                <a:rect l="l" t="t" r="r" b="b"/>
                <a:pathLst>
                  <a:path w="21686" h="56204" extrusionOk="0">
                    <a:moveTo>
                      <a:pt x="21405" y="0"/>
                    </a:moveTo>
                    <a:lnTo>
                      <a:pt x="21358" y="47"/>
                    </a:lnTo>
                    <a:lnTo>
                      <a:pt x="21311" y="94"/>
                    </a:lnTo>
                    <a:lnTo>
                      <a:pt x="21311" y="188"/>
                    </a:lnTo>
                    <a:lnTo>
                      <a:pt x="21358" y="281"/>
                    </a:lnTo>
                    <a:lnTo>
                      <a:pt x="21405" y="328"/>
                    </a:lnTo>
                    <a:lnTo>
                      <a:pt x="21405" y="375"/>
                    </a:lnTo>
                    <a:lnTo>
                      <a:pt x="21405" y="46228"/>
                    </a:lnTo>
                    <a:lnTo>
                      <a:pt x="21405" y="47024"/>
                    </a:lnTo>
                    <a:lnTo>
                      <a:pt x="21358" y="47071"/>
                    </a:lnTo>
                    <a:lnTo>
                      <a:pt x="21311" y="47118"/>
                    </a:lnTo>
                    <a:lnTo>
                      <a:pt x="21171" y="47258"/>
                    </a:lnTo>
                    <a:lnTo>
                      <a:pt x="20843" y="47539"/>
                    </a:lnTo>
                    <a:lnTo>
                      <a:pt x="19719" y="48710"/>
                    </a:lnTo>
                    <a:lnTo>
                      <a:pt x="17377" y="51052"/>
                    </a:lnTo>
                    <a:lnTo>
                      <a:pt x="12740" y="55689"/>
                    </a:lnTo>
                    <a:lnTo>
                      <a:pt x="12553" y="55876"/>
                    </a:lnTo>
                    <a:lnTo>
                      <a:pt x="12506" y="55923"/>
                    </a:lnTo>
                    <a:lnTo>
                      <a:pt x="328" y="55923"/>
                    </a:lnTo>
                    <a:lnTo>
                      <a:pt x="328" y="55970"/>
                    </a:lnTo>
                    <a:lnTo>
                      <a:pt x="235" y="55876"/>
                    </a:lnTo>
                    <a:lnTo>
                      <a:pt x="141" y="55829"/>
                    </a:lnTo>
                    <a:lnTo>
                      <a:pt x="94" y="55876"/>
                    </a:lnTo>
                    <a:lnTo>
                      <a:pt x="47" y="55923"/>
                    </a:lnTo>
                    <a:lnTo>
                      <a:pt x="1" y="55970"/>
                    </a:lnTo>
                    <a:lnTo>
                      <a:pt x="1" y="56017"/>
                    </a:lnTo>
                    <a:lnTo>
                      <a:pt x="1" y="56110"/>
                    </a:lnTo>
                    <a:lnTo>
                      <a:pt x="47" y="56157"/>
                    </a:lnTo>
                    <a:lnTo>
                      <a:pt x="94" y="56204"/>
                    </a:lnTo>
                    <a:lnTo>
                      <a:pt x="235" y="56204"/>
                    </a:lnTo>
                    <a:lnTo>
                      <a:pt x="328" y="56110"/>
                    </a:lnTo>
                    <a:lnTo>
                      <a:pt x="12553" y="56110"/>
                    </a:lnTo>
                    <a:lnTo>
                      <a:pt x="12600" y="56063"/>
                    </a:lnTo>
                    <a:lnTo>
                      <a:pt x="12646" y="56017"/>
                    </a:lnTo>
                    <a:lnTo>
                      <a:pt x="12881" y="55782"/>
                    </a:lnTo>
                    <a:lnTo>
                      <a:pt x="17517" y="51146"/>
                    </a:lnTo>
                    <a:lnTo>
                      <a:pt x="19812" y="48851"/>
                    </a:lnTo>
                    <a:lnTo>
                      <a:pt x="20983" y="47680"/>
                    </a:lnTo>
                    <a:lnTo>
                      <a:pt x="21264" y="47399"/>
                    </a:lnTo>
                    <a:lnTo>
                      <a:pt x="21405" y="47258"/>
                    </a:lnTo>
                    <a:lnTo>
                      <a:pt x="21499" y="47165"/>
                    </a:lnTo>
                    <a:lnTo>
                      <a:pt x="21545" y="47118"/>
                    </a:lnTo>
                    <a:lnTo>
                      <a:pt x="21592" y="47071"/>
                    </a:lnTo>
                    <a:lnTo>
                      <a:pt x="21592" y="46228"/>
                    </a:lnTo>
                    <a:lnTo>
                      <a:pt x="21592" y="375"/>
                    </a:lnTo>
                    <a:lnTo>
                      <a:pt x="21592" y="328"/>
                    </a:lnTo>
                    <a:lnTo>
                      <a:pt x="21639" y="281"/>
                    </a:lnTo>
                    <a:lnTo>
                      <a:pt x="21686" y="188"/>
                    </a:lnTo>
                    <a:lnTo>
                      <a:pt x="21639" y="94"/>
                    </a:lnTo>
                    <a:lnTo>
                      <a:pt x="21639" y="47"/>
                    </a:lnTo>
                    <a:lnTo>
                      <a:pt x="2154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p:cNvSpPr/>
              <p:nvPr/>
            </p:nvSpPr>
            <p:spPr>
              <a:xfrm>
                <a:off x="8388742" y="83024"/>
                <a:ext cx="915324" cy="1715892"/>
              </a:xfrm>
              <a:custGeom>
                <a:avLst/>
                <a:gdLst/>
                <a:ahLst/>
                <a:cxnLst/>
                <a:rect l="l" t="t" r="r" b="b"/>
                <a:pathLst>
                  <a:path w="20188" h="37845" extrusionOk="0">
                    <a:moveTo>
                      <a:pt x="19906" y="1"/>
                    </a:moveTo>
                    <a:lnTo>
                      <a:pt x="19859" y="48"/>
                    </a:lnTo>
                    <a:lnTo>
                      <a:pt x="19812" y="95"/>
                    </a:lnTo>
                    <a:lnTo>
                      <a:pt x="19812" y="188"/>
                    </a:lnTo>
                    <a:lnTo>
                      <a:pt x="19812" y="282"/>
                    </a:lnTo>
                    <a:lnTo>
                      <a:pt x="19906" y="329"/>
                    </a:lnTo>
                    <a:lnTo>
                      <a:pt x="19906" y="376"/>
                    </a:lnTo>
                    <a:lnTo>
                      <a:pt x="19906" y="28805"/>
                    </a:lnTo>
                    <a:lnTo>
                      <a:pt x="19906" y="29555"/>
                    </a:lnTo>
                    <a:lnTo>
                      <a:pt x="19859" y="29601"/>
                    </a:lnTo>
                    <a:lnTo>
                      <a:pt x="19812" y="29648"/>
                    </a:lnTo>
                    <a:lnTo>
                      <a:pt x="19672" y="29789"/>
                    </a:lnTo>
                    <a:lnTo>
                      <a:pt x="19438" y="30023"/>
                    </a:lnTo>
                    <a:lnTo>
                      <a:pt x="18361" y="31053"/>
                    </a:lnTo>
                    <a:lnTo>
                      <a:pt x="16300" y="33161"/>
                    </a:lnTo>
                    <a:lnTo>
                      <a:pt x="12084" y="37376"/>
                    </a:lnTo>
                    <a:lnTo>
                      <a:pt x="11944" y="37517"/>
                    </a:lnTo>
                    <a:lnTo>
                      <a:pt x="11897" y="37564"/>
                    </a:lnTo>
                    <a:lnTo>
                      <a:pt x="11850" y="37610"/>
                    </a:lnTo>
                    <a:lnTo>
                      <a:pt x="328" y="37610"/>
                    </a:lnTo>
                    <a:lnTo>
                      <a:pt x="235" y="37517"/>
                    </a:lnTo>
                    <a:lnTo>
                      <a:pt x="94" y="37517"/>
                    </a:lnTo>
                    <a:lnTo>
                      <a:pt x="47" y="37564"/>
                    </a:lnTo>
                    <a:lnTo>
                      <a:pt x="1" y="37610"/>
                    </a:lnTo>
                    <a:lnTo>
                      <a:pt x="1" y="37704"/>
                    </a:lnTo>
                    <a:lnTo>
                      <a:pt x="1" y="37751"/>
                    </a:lnTo>
                    <a:lnTo>
                      <a:pt x="47" y="37798"/>
                    </a:lnTo>
                    <a:lnTo>
                      <a:pt x="94" y="37845"/>
                    </a:lnTo>
                    <a:lnTo>
                      <a:pt x="235" y="37845"/>
                    </a:lnTo>
                    <a:lnTo>
                      <a:pt x="328" y="37751"/>
                    </a:lnTo>
                    <a:lnTo>
                      <a:pt x="11944" y="37751"/>
                    </a:lnTo>
                    <a:lnTo>
                      <a:pt x="11991" y="37704"/>
                    </a:lnTo>
                    <a:lnTo>
                      <a:pt x="12038" y="37657"/>
                    </a:lnTo>
                    <a:lnTo>
                      <a:pt x="12225" y="37470"/>
                    </a:lnTo>
                    <a:lnTo>
                      <a:pt x="16393" y="33302"/>
                    </a:lnTo>
                    <a:lnTo>
                      <a:pt x="18501" y="31194"/>
                    </a:lnTo>
                    <a:lnTo>
                      <a:pt x="19531" y="30163"/>
                    </a:lnTo>
                    <a:lnTo>
                      <a:pt x="19812" y="29882"/>
                    </a:lnTo>
                    <a:lnTo>
                      <a:pt x="19953" y="29742"/>
                    </a:lnTo>
                    <a:lnTo>
                      <a:pt x="20000" y="29695"/>
                    </a:lnTo>
                    <a:lnTo>
                      <a:pt x="20047" y="29648"/>
                    </a:lnTo>
                    <a:lnTo>
                      <a:pt x="20093" y="29555"/>
                    </a:lnTo>
                    <a:lnTo>
                      <a:pt x="20093" y="28805"/>
                    </a:lnTo>
                    <a:lnTo>
                      <a:pt x="20093" y="376"/>
                    </a:lnTo>
                    <a:lnTo>
                      <a:pt x="20047" y="329"/>
                    </a:lnTo>
                    <a:lnTo>
                      <a:pt x="20140" y="282"/>
                    </a:lnTo>
                    <a:lnTo>
                      <a:pt x="20187" y="188"/>
                    </a:lnTo>
                    <a:lnTo>
                      <a:pt x="20140" y="95"/>
                    </a:lnTo>
                    <a:lnTo>
                      <a:pt x="20093" y="48"/>
                    </a:lnTo>
                    <a:lnTo>
                      <a:pt x="2004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p:cNvSpPr/>
              <p:nvPr/>
            </p:nvSpPr>
            <p:spPr>
              <a:xfrm>
                <a:off x="8388742" y="839023"/>
                <a:ext cx="843097" cy="883450"/>
              </a:xfrm>
              <a:custGeom>
                <a:avLst/>
                <a:gdLst/>
                <a:ahLst/>
                <a:cxnLst/>
                <a:rect l="l" t="t" r="r" b="b"/>
                <a:pathLst>
                  <a:path w="18595" h="19485" extrusionOk="0">
                    <a:moveTo>
                      <a:pt x="18314" y="1"/>
                    </a:moveTo>
                    <a:lnTo>
                      <a:pt x="18267" y="47"/>
                    </a:lnTo>
                    <a:lnTo>
                      <a:pt x="18220" y="94"/>
                    </a:lnTo>
                    <a:lnTo>
                      <a:pt x="18220" y="188"/>
                    </a:lnTo>
                    <a:lnTo>
                      <a:pt x="18267" y="282"/>
                    </a:lnTo>
                    <a:lnTo>
                      <a:pt x="18314" y="328"/>
                    </a:lnTo>
                    <a:lnTo>
                      <a:pt x="18314" y="375"/>
                    </a:lnTo>
                    <a:lnTo>
                      <a:pt x="18314" y="11616"/>
                    </a:lnTo>
                    <a:lnTo>
                      <a:pt x="18314" y="12225"/>
                    </a:lnTo>
                    <a:lnTo>
                      <a:pt x="18314" y="12272"/>
                    </a:lnTo>
                    <a:lnTo>
                      <a:pt x="18267" y="12319"/>
                    </a:lnTo>
                    <a:lnTo>
                      <a:pt x="18173" y="12412"/>
                    </a:lnTo>
                    <a:lnTo>
                      <a:pt x="17939" y="12646"/>
                    </a:lnTo>
                    <a:lnTo>
                      <a:pt x="17049" y="13536"/>
                    </a:lnTo>
                    <a:lnTo>
                      <a:pt x="15222" y="15363"/>
                    </a:lnTo>
                    <a:lnTo>
                      <a:pt x="11616" y="18969"/>
                    </a:lnTo>
                    <a:lnTo>
                      <a:pt x="11429" y="19157"/>
                    </a:lnTo>
                    <a:lnTo>
                      <a:pt x="11382" y="19204"/>
                    </a:lnTo>
                    <a:lnTo>
                      <a:pt x="328" y="19204"/>
                    </a:lnTo>
                    <a:lnTo>
                      <a:pt x="328" y="19250"/>
                    </a:lnTo>
                    <a:lnTo>
                      <a:pt x="235" y="19157"/>
                    </a:lnTo>
                    <a:lnTo>
                      <a:pt x="141" y="19110"/>
                    </a:lnTo>
                    <a:lnTo>
                      <a:pt x="94" y="19157"/>
                    </a:lnTo>
                    <a:lnTo>
                      <a:pt x="47" y="19204"/>
                    </a:lnTo>
                    <a:lnTo>
                      <a:pt x="1" y="19250"/>
                    </a:lnTo>
                    <a:lnTo>
                      <a:pt x="1" y="19297"/>
                    </a:lnTo>
                    <a:lnTo>
                      <a:pt x="1" y="19391"/>
                    </a:lnTo>
                    <a:lnTo>
                      <a:pt x="47" y="19438"/>
                    </a:lnTo>
                    <a:lnTo>
                      <a:pt x="94" y="19485"/>
                    </a:lnTo>
                    <a:lnTo>
                      <a:pt x="235" y="19485"/>
                    </a:lnTo>
                    <a:lnTo>
                      <a:pt x="328" y="19391"/>
                    </a:lnTo>
                    <a:lnTo>
                      <a:pt x="11429" y="19391"/>
                    </a:lnTo>
                    <a:lnTo>
                      <a:pt x="11476" y="19344"/>
                    </a:lnTo>
                    <a:lnTo>
                      <a:pt x="11569" y="19250"/>
                    </a:lnTo>
                    <a:lnTo>
                      <a:pt x="11710" y="19110"/>
                    </a:lnTo>
                    <a:lnTo>
                      <a:pt x="15316" y="15503"/>
                    </a:lnTo>
                    <a:lnTo>
                      <a:pt x="17143" y="13677"/>
                    </a:lnTo>
                    <a:lnTo>
                      <a:pt x="18080" y="12787"/>
                    </a:lnTo>
                    <a:lnTo>
                      <a:pt x="18267" y="12553"/>
                    </a:lnTo>
                    <a:lnTo>
                      <a:pt x="18407" y="12412"/>
                    </a:lnTo>
                    <a:lnTo>
                      <a:pt x="18454" y="12365"/>
                    </a:lnTo>
                    <a:lnTo>
                      <a:pt x="18501" y="12319"/>
                    </a:lnTo>
                    <a:lnTo>
                      <a:pt x="18501" y="12225"/>
                    </a:lnTo>
                    <a:lnTo>
                      <a:pt x="18501" y="11616"/>
                    </a:lnTo>
                    <a:lnTo>
                      <a:pt x="18501" y="375"/>
                    </a:lnTo>
                    <a:lnTo>
                      <a:pt x="18501" y="328"/>
                    </a:lnTo>
                    <a:lnTo>
                      <a:pt x="18548" y="282"/>
                    </a:lnTo>
                    <a:lnTo>
                      <a:pt x="18595" y="188"/>
                    </a:lnTo>
                    <a:lnTo>
                      <a:pt x="18548" y="94"/>
                    </a:lnTo>
                    <a:lnTo>
                      <a:pt x="18548" y="47"/>
                    </a:lnTo>
                    <a:lnTo>
                      <a:pt x="1845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 name="Google Shape;668;p31"/>
            <p:cNvSpPr/>
            <p:nvPr/>
          </p:nvSpPr>
          <p:spPr>
            <a:xfrm rot="10800000">
              <a:off x="705040" y="3634319"/>
              <a:ext cx="628639" cy="2548289"/>
            </a:xfrm>
            <a:custGeom>
              <a:avLst/>
              <a:gdLst/>
              <a:ahLst/>
              <a:cxnLst/>
              <a:rect l="l" t="t" r="r" b="b"/>
              <a:pathLst>
                <a:path w="13865" h="56204" extrusionOk="0">
                  <a:moveTo>
                    <a:pt x="13677" y="0"/>
                  </a:moveTo>
                  <a:lnTo>
                    <a:pt x="13583" y="47"/>
                  </a:lnTo>
                  <a:lnTo>
                    <a:pt x="13536" y="94"/>
                  </a:lnTo>
                  <a:lnTo>
                    <a:pt x="13490" y="141"/>
                  </a:lnTo>
                  <a:lnTo>
                    <a:pt x="13490" y="187"/>
                  </a:lnTo>
                  <a:lnTo>
                    <a:pt x="13536" y="281"/>
                  </a:lnTo>
                  <a:lnTo>
                    <a:pt x="13583" y="375"/>
                  </a:lnTo>
                  <a:lnTo>
                    <a:pt x="13583" y="49459"/>
                  </a:lnTo>
                  <a:lnTo>
                    <a:pt x="13583" y="49740"/>
                  </a:lnTo>
                  <a:lnTo>
                    <a:pt x="13583" y="49881"/>
                  </a:lnTo>
                  <a:lnTo>
                    <a:pt x="13583" y="49928"/>
                  </a:lnTo>
                  <a:lnTo>
                    <a:pt x="13583" y="49975"/>
                  </a:lnTo>
                  <a:lnTo>
                    <a:pt x="13209" y="50349"/>
                  </a:lnTo>
                  <a:lnTo>
                    <a:pt x="12412" y="51099"/>
                  </a:lnTo>
                  <a:lnTo>
                    <a:pt x="10867" y="52691"/>
                  </a:lnTo>
                  <a:lnTo>
                    <a:pt x="7729" y="55782"/>
                  </a:lnTo>
                  <a:lnTo>
                    <a:pt x="7588" y="55923"/>
                  </a:lnTo>
                  <a:lnTo>
                    <a:pt x="328" y="55923"/>
                  </a:lnTo>
                  <a:lnTo>
                    <a:pt x="328" y="55970"/>
                  </a:lnTo>
                  <a:lnTo>
                    <a:pt x="235" y="55876"/>
                  </a:lnTo>
                  <a:lnTo>
                    <a:pt x="141" y="55829"/>
                  </a:lnTo>
                  <a:lnTo>
                    <a:pt x="94" y="55876"/>
                  </a:lnTo>
                  <a:lnTo>
                    <a:pt x="47" y="55923"/>
                  </a:lnTo>
                  <a:lnTo>
                    <a:pt x="1" y="55970"/>
                  </a:lnTo>
                  <a:lnTo>
                    <a:pt x="1" y="56016"/>
                  </a:lnTo>
                  <a:lnTo>
                    <a:pt x="1" y="56110"/>
                  </a:lnTo>
                  <a:lnTo>
                    <a:pt x="47" y="56157"/>
                  </a:lnTo>
                  <a:lnTo>
                    <a:pt x="94" y="56204"/>
                  </a:lnTo>
                  <a:lnTo>
                    <a:pt x="235" y="56204"/>
                  </a:lnTo>
                  <a:lnTo>
                    <a:pt x="328" y="56110"/>
                  </a:lnTo>
                  <a:lnTo>
                    <a:pt x="7682" y="56110"/>
                  </a:lnTo>
                  <a:lnTo>
                    <a:pt x="7869" y="55923"/>
                  </a:lnTo>
                  <a:lnTo>
                    <a:pt x="11007" y="52785"/>
                  </a:lnTo>
                  <a:lnTo>
                    <a:pt x="12553" y="51239"/>
                  </a:lnTo>
                  <a:lnTo>
                    <a:pt x="13302" y="50443"/>
                  </a:lnTo>
                  <a:lnTo>
                    <a:pt x="13724" y="50068"/>
                  </a:lnTo>
                  <a:lnTo>
                    <a:pt x="13771" y="50021"/>
                  </a:lnTo>
                  <a:lnTo>
                    <a:pt x="13771" y="49975"/>
                  </a:lnTo>
                  <a:lnTo>
                    <a:pt x="13771" y="49881"/>
                  </a:lnTo>
                  <a:lnTo>
                    <a:pt x="13771" y="49740"/>
                  </a:lnTo>
                  <a:lnTo>
                    <a:pt x="13771" y="49459"/>
                  </a:lnTo>
                  <a:lnTo>
                    <a:pt x="13771" y="375"/>
                  </a:lnTo>
                  <a:lnTo>
                    <a:pt x="13817" y="281"/>
                  </a:lnTo>
                  <a:lnTo>
                    <a:pt x="13864" y="187"/>
                  </a:lnTo>
                  <a:lnTo>
                    <a:pt x="13817" y="141"/>
                  </a:lnTo>
                  <a:lnTo>
                    <a:pt x="13817" y="94"/>
                  </a:lnTo>
                  <a:lnTo>
                    <a:pt x="13724" y="47"/>
                  </a:lnTo>
                  <a:lnTo>
                    <a:pt x="13677"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 name="Google Shape;669;p31"/>
          <p:cNvGrpSpPr/>
          <p:nvPr/>
        </p:nvGrpSpPr>
        <p:grpSpPr>
          <a:xfrm rot="10800000">
            <a:off x="4399582" y="5014605"/>
            <a:ext cx="2871110" cy="1244447"/>
            <a:chOff x="2451729" y="-1074279"/>
            <a:chExt cx="2871110" cy="1244447"/>
          </a:xfrm>
        </p:grpSpPr>
        <p:sp>
          <p:nvSpPr>
            <p:cNvPr id="670" name="Google Shape;670;p31"/>
            <p:cNvSpPr/>
            <p:nvPr/>
          </p:nvSpPr>
          <p:spPr>
            <a:xfrm>
              <a:off x="2451729" y="-1074279"/>
              <a:ext cx="2871110" cy="1244447"/>
            </a:xfrm>
            <a:custGeom>
              <a:avLst/>
              <a:gdLst/>
              <a:ahLst/>
              <a:cxnLst/>
              <a:rect l="l" t="t" r="r" b="b"/>
              <a:pathLst>
                <a:path w="63324" h="27447" extrusionOk="0">
                  <a:moveTo>
                    <a:pt x="94" y="0"/>
                  </a:moveTo>
                  <a:lnTo>
                    <a:pt x="48" y="47"/>
                  </a:lnTo>
                  <a:lnTo>
                    <a:pt x="1" y="94"/>
                  </a:lnTo>
                  <a:lnTo>
                    <a:pt x="1" y="141"/>
                  </a:lnTo>
                  <a:lnTo>
                    <a:pt x="1" y="281"/>
                  </a:lnTo>
                  <a:lnTo>
                    <a:pt x="94" y="328"/>
                  </a:lnTo>
                  <a:lnTo>
                    <a:pt x="94" y="15550"/>
                  </a:lnTo>
                  <a:lnTo>
                    <a:pt x="94" y="17283"/>
                  </a:lnTo>
                  <a:lnTo>
                    <a:pt x="94" y="17704"/>
                  </a:lnTo>
                  <a:lnTo>
                    <a:pt x="94" y="17845"/>
                  </a:lnTo>
                  <a:lnTo>
                    <a:pt x="94" y="17892"/>
                  </a:lnTo>
                  <a:lnTo>
                    <a:pt x="188" y="17985"/>
                  </a:lnTo>
                  <a:lnTo>
                    <a:pt x="329" y="18126"/>
                  </a:lnTo>
                  <a:lnTo>
                    <a:pt x="937" y="18735"/>
                  </a:lnTo>
                  <a:lnTo>
                    <a:pt x="3373" y="21170"/>
                  </a:lnTo>
                  <a:lnTo>
                    <a:pt x="8244" y="26041"/>
                  </a:lnTo>
                  <a:lnTo>
                    <a:pt x="8947" y="26744"/>
                  </a:lnTo>
                  <a:lnTo>
                    <a:pt x="9274" y="27071"/>
                  </a:lnTo>
                  <a:lnTo>
                    <a:pt x="9462" y="27259"/>
                  </a:lnTo>
                  <a:lnTo>
                    <a:pt x="9509" y="27306"/>
                  </a:lnTo>
                  <a:lnTo>
                    <a:pt x="9555" y="27352"/>
                  </a:lnTo>
                  <a:lnTo>
                    <a:pt x="62949" y="27352"/>
                  </a:lnTo>
                  <a:lnTo>
                    <a:pt x="63043" y="27446"/>
                  </a:lnTo>
                  <a:lnTo>
                    <a:pt x="63183" y="27446"/>
                  </a:lnTo>
                  <a:lnTo>
                    <a:pt x="63230" y="27399"/>
                  </a:lnTo>
                  <a:lnTo>
                    <a:pt x="63277" y="27352"/>
                  </a:lnTo>
                  <a:lnTo>
                    <a:pt x="63324" y="27306"/>
                  </a:lnTo>
                  <a:lnTo>
                    <a:pt x="63277" y="27212"/>
                  </a:lnTo>
                  <a:lnTo>
                    <a:pt x="63230" y="27165"/>
                  </a:lnTo>
                  <a:lnTo>
                    <a:pt x="63183" y="27118"/>
                  </a:lnTo>
                  <a:lnTo>
                    <a:pt x="63043" y="27118"/>
                  </a:lnTo>
                  <a:lnTo>
                    <a:pt x="62949" y="27212"/>
                  </a:lnTo>
                  <a:lnTo>
                    <a:pt x="9649" y="27212"/>
                  </a:lnTo>
                  <a:lnTo>
                    <a:pt x="9602" y="27165"/>
                  </a:lnTo>
                  <a:lnTo>
                    <a:pt x="9415" y="26978"/>
                  </a:lnTo>
                  <a:lnTo>
                    <a:pt x="9087" y="26603"/>
                  </a:lnTo>
                  <a:lnTo>
                    <a:pt x="8384" y="25947"/>
                  </a:lnTo>
                  <a:lnTo>
                    <a:pt x="3513" y="21030"/>
                  </a:lnTo>
                  <a:lnTo>
                    <a:pt x="1031" y="18594"/>
                  </a:lnTo>
                  <a:lnTo>
                    <a:pt x="422" y="17985"/>
                  </a:lnTo>
                  <a:lnTo>
                    <a:pt x="282" y="17845"/>
                  </a:lnTo>
                  <a:lnTo>
                    <a:pt x="282" y="17798"/>
                  </a:lnTo>
                  <a:lnTo>
                    <a:pt x="282" y="17704"/>
                  </a:lnTo>
                  <a:lnTo>
                    <a:pt x="282" y="17283"/>
                  </a:lnTo>
                  <a:lnTo>
                    <a:pt x="282" y="15550"/>
                  </a:lnTo>
                  <a:lnTo>
                    <a:pt x="282" y="328"/>
                  </a:lnTo>
                  <a:lnTo>
                    <a:pt x="235" y="328"/>
                  </a:lnTo>
                  <a:lnTo>
                    <a:pt x="329" y="281"/>
                  </a:lnTo>
                  <a:lnTo>
                    <a:pt x="375" y="141"/>
                  </a:lnTo>
                  <a:lnTo>
                    <a:pt x="329" y="94"/>
                  </a:lnTo>
                  <a:lnTo>
                    <a:pt x="282" y="47"/>
                  </a:lnTo>
                  <a:lnTo>
                    <a:pt x="23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1"/>
            <p:cNvSpPr/>
            <p:nvPr/>
          </p:nvSpPr>
          <p:spPr>
            <a:xfrm>
              <a:off x="2519694" y="-1074279"/>
              <a:ext cx="2803146" cy="1180744"/>
            </a:xfrm>
            <a:custGeom>
              <a:avLst/>
              <a:gdLst/>
              <a:ahLst/>
              <a:cxnLst/>
              <a:rect l="l" t="t" r="r" b="b"/>
              <a:pathLst>
                <a:path w="61825" h="26042" extrusionOk="0">
                  <a:moveTo>
                    <a:pt x="141" y="0"/>
                  </a:moveTo>
                  <a:lnTo>
                    <a:pt x="47" y="47"/>
                  </a:lnTo>
                  <a:lnTo>
                    <a:pt x="47" y="94"/>
                  </a:lnTo>
                  <a:lnTo>
                    <a:pt x="0" y="141"/>
                  </a:lnTo>
                  <a:lnTo>
                    <a:pt x="47" y="281"/>
                  </a:lnTo>
                  <a:lnTo>
                    <a:pt x="94" y="328"/>
                  </a:lnTo>
                  <a:lnTo>
                    <a:pt x="94" y="15081"/>
                  </a:lnTo>
                  <a:lnTo>
                    <a:pt x="94" y="16627"/>
                  </a:lnTo>
                  <a:lnTo>
                    <a:pt x="94" y="17048"/>
                  </a:lnTo>
                  <a:lnTo>
                    <a:pt x="94" y="17236"/>
                  </a:lnTo>
                  <a:lnTo>
                    <a:pt x="94" y="17283"/>
                  </a:lnTo>
                  <a:lnTo>
                    <a:pt x="94" y="17330"/>
                  </a:lnTo>
                  <a:lnTo>
                    <a:pt x="141" y="17376"/>
                  </a:lnTo>
                  <a:lnTo>
                    <a:pt x="188" y="17470"/>
                  </a:lnTo>
                  <a:lnTo>
                    <a:pt x="750" y="17985"/>
                  </a:lnTo>
                  <a:lnTo>
                    <a:pt x="2951" y="20187"/>
                  </a:lnTo>
                  <a:lnTo>
                    <a:pt x="7401" y="24636"/>
                  </a:lnTo>
                  <a:lnTo>
                    <a:pt x="8056" y="25292"/>
                  </a:lnTo>
                  <a:lnTo>
                    <a:pt x="8431" y="25666"/>
                  </a:lnTo>
                  <a:lnTo>
                    <a:pt x="8572" y="25807"/>
                  </a:lnTo>
                  <a:lnTo>
                    <a:pt x="8712" y="25947"/>
                  </a:lnTo>
                  <a:lnTo>
                    <a:pt x="61450" y="25947"/>
                  </a:lnTo>
                  <a:lnTo>
                    <a:pt x="61450" y="25901"/>
                  </a:lnTo>
                  <a:lnTo>
                    <a:pt x="61544" y="25994"/>
                  </a:lnTo>
                  <a:lnTo>
                    <a:pt x="61637" y="26041"/>
                  </a:lnTo>
                  <a:lnTo>
                    <a:pt x="61684" y="25994"/>
                  </a:lnTo>
                  <a:lnTo>
                    <a:pt x="61731" y="25947"/>
                  </a:lnTo>
                  <a:lnTo>
                    <a:pt x="61778" y="25901"/>
                  </a:lnTo>
                  <a:lnTo>
                    <a:pt x="61825" y="25854"/>
                  </a:lnTo>
                  <a:lnTo>
                    <a:pt x="61778" y="25760"/>
                  </a:lnTo>
                  <a:lnTo>
                    <a:pt x="61731" y="25713"/>
                  </a:lnTo>
                  <a:lnTo>
                    <a:pt x="61684" y="25666"/>
                  </a:lnTo>
                  <a:lnTo>
                    <a:pt x="61544" y="25666"/>
                  </a:lnTo>
                  <a:lnTo>
                    <a:pt x="61450" y="25760"/>
                  </a:lnTo>
                  <a:lnTo>
                    <a:pt x="8759" y="25760"/>
                  </a:lnTo>
                  <a:lnTo>
                    <a:pt x="8712" y="25713"/>
                  </a:lnTo>
                  <a:lnTo>
                    <a:pt x="8525" y="25526"/>
                  </a:lnTo>
                  <a:lnTo>
                    <a:pt x="8197" y="25198"/>
                  </a:lnTo>
                  <a:lnTo>
                    <a:pt x="7494" y="24495"/>
                  </a:lnTo>
                  <a:lnTo>
                    <a:pt x="3092" y="20093"/>
                  </a:lnTo>
                  <a:lnTo>
                    <a:pt x="890" y="17892"/>
                  </a:lnTo>
                  <a:lnTo>
                    <a:pt x="328" y="17330"/>
                  </a:lnTo>
                  <a:lnTo>
                    <a:pt x="282" y="17283"/>
                  </a:lnTo>
                  <a:lnTo>
                    <a:pt x="282" y="17236"/>
                  </a:lnTo>
                  <a:lnTo>
                    <a:pt x="282" y="17048"/>
                  </a:lnTo>
                  <a:lnTo>
                    <a:pt x="282" y="16627"/>
                  </a:lnTo>
                  <a:lnTo>
                    <a:pt x="282" y="15081"/>
                  </a:lnTo>
                  <a:lnTo>
                    <a:pt x="282" y="328"/>
                  </a:lnTo>
                  <a:lnTo>
                    <a:pt x="328" y="281"/>
                  </a:lnTo>
                  <a:lnTo>
                    <a:pt x="375" y="141"/>
                  </a:lnTo>
                  <a:lnTo>
                    <a:pt x="375" y="94"/>
                  </a:lnTo>
                  <a:lnTo>
                    <a:pt x="328"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1"/>
            <p:cNvSpPr/>
            <p:nvPr/>
          </p:nvSpPr>
          <p:spPr>
            <a:xfrm>
              <a:off x="2589789" y="-1074279"/>
              <a:ext cx="2733050" cy="1114911"/>
            </a:xfrm>
            <a:custGeom>
              <a:avLst/>
              <a:gdLst/>
              <a:ahLst/>
              <a:cxnLst/>
              <a:rect l="l" t="t" r="r" b="b"/>
              <a:pathLst>
                <a:path w="60279" h="24590" extrusionOk="0">
                  <a:moveTo>
                    <a:pt x="94" y="0"/>
                  </a:moveTo>
                  <a:lnTo>
                    <a:pt x="47" y="47"/>
                  </a:lnTo>
                  <a:lnTo>
                    <a:pt x="0" y="94"/>
                  </a:lnTo>
                  <a:lnTo>
                    <a:pt x="0" y="141"/>
                  </a:lnTo>
                  <a:lnTo>
                    <a:pt x="0" y="281"/>
                  </a:lnTo>
                  <a:lnTo>
                    <a:pt x="94" y="328"/>
                  </a:lnTo>
                  <a:lnTo>
                    <a:pt x="94" y="14613"/>
                  </a:lnTo>
                  <a:lnTo>
                    <a:pt x="94" y="16018"/>
                  </a:lnTo>
                  <a:lnTo>
                    <a:pt x="94" y="16674"/>
                  </a:lnTo>
                  <a:lnTo>
                    <a:pt x="94" y="16767"/>
                  </a:lnTo>
                  <a:lnTo>
                    <a:pt x="94" y="16814"/>
                  </a:lnTo>
                  <a:lnTo>
                    <a:pt x="187" y="16908"/>
                  </a:lnTo>
                  <a:lnTo>
                    <a:pt x="281" y="17002"/>
                  </a:lnTo>
                  <a:lnTo>
                    <a:pt x="562" y="17283"/>
                  </a:lnTo>
                  <a:lnTo>
                    <a:pt x="2529" y="19250"/>
                  </a:lnTo>
                  <a:lnTo>
                    <a:pt x="6464" y="23184"/>
                  </a:lnTo>
                  <a:lnTo>
                    <a:pt x="7119" y="23840"/>
                  </a:lnTo>
                  <a:lnTo>
                    <a:pt x="7494" y="24214"/>
                  </a:lnTo>
                  <a:lnTo>
                    <a:pt x="7634" y="24355"/>
                  </a:lnTo>
                  <a:lnTo>
                    <a:pt x="7775" y="24495"/>
                  </a:lnTo>
                  <a:lnTo>
                    <a:pt x="59904" y="24495"/>
                  </a:lnTo>
                  <a:lnTo>
                    <a:pt x="59998" y="24542"/>
                  </a:lnTo>
                  <a:lnTo>
                    <a:pt x="60091" y="24589"/>
                  </a:lnTo>
                  <a:lnTo>
                    <a:pt x="60138" y="24542"/>
                  </a:lnTo>
                  <a:lnTo>
                    <a:pt x="60185" y="24542"/>
                  </a:lnTo>
                  <a:lnTo>
                    <a:pt x="60232" y="24449"/>
                  </a:lnTo>
                  <a:lnTo>
                    <a:pt x="60279" y="24402"/>
                  </a:lnTo>
                  <a:lnTo>
                    <a:pt x="60232" y="24308"/>
                  </a:lnTo>
                  <a:lnTo>
                    <a:pt x="60185" y="24261"/>
                  </a:lnTo>
                  <a:lnTo>
                    <a:pt x="60138" y="24214"/>
                  </a:lnTo>
                  <a:lnTo>
                    <a:pt x="60091" y="24214"/>
                  </a:lnTo>
                  <a:lnTo>
                    <a:pt x="59998" y="24261"/>
                  </a:lnTo>
                  <a:lnTo>
                    <a:pt x="59904" y="24308"/>
                  </a:lnTo>
                  <a:lnTo>
                    <a:pt x="7822" y="24308"/>
                  </a:lnTo>
                  <a:lnTo>
                    <a:pt x="7775" y="24261"/>
                  </a:lnTo>
                  <a:lnTo>
                    <a:pt x="7588" y="24074"/>
                  </a:lnTo>
                  <a:lnTo>
                    <a:pt x="7260" y="23746"/>
                  </a:lnTo>
                  <a:lnTo>
                    <a:pt x="6604" y="23090"/>
                  </a:lnTo>
                  <a:lnTo>
                    <a:pt x="2623" y="19109"/>
                  </a:lnTo>
                  <a:lnTo>
                    <a:pt x="656" y="17142"/>
                  </a:lnTo>
                  <a:lnTo>
                    <a:pt x="422" y="16908"/>
                  </a:lnTo>
                  <a:lnTo>
                    <a:pt x="281" y="16767"/>
                  </a:lnTo>
                  <a:lnTo>
                    <a:pt x="234" y="16721"/>
                  </a:lnTo>
                  <a:lnTo>
                    <a:pt x="234" y="16674"/>
                  </a:lnTo>
                  <a:lnTo>
                    <a:pt x="234" y="16018"/>
                  </a:lnTo>
                  <a:lnTo>
                    <a:pt x="234" y="14613"/>
                  </a:lnTo>
                  <a:lnTo>
                    <a:pt x="234" y="328"/>
                  </a:lnTo>
                  <a:lnTo>
                    <a:pt x="328" y="281"/>
                  </a:lnTo>
                  <a:lnTo>
                    <a:pt x="328" y="141"/>
                  </a:lnTo>
                  <a:lnTo>
                    <a:pt x="328" y="94"/>
                  </a:lnTo>
                  <a:lnTo>
                    <a:pt x="281" y="47"/>
                  </a:lnTo>
                  <a:lnTo>
                    <a:pt x="23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1"/>
            <p:cNvSpPr/>
            <p:nvPr/>
          </p:nvSpPr>
          <p:spPr>
            <a:xfrm>
              <a:off x="2657709" y="-1074279"/>
              <a:ext cx="2665131" cy="1049077"/>
            </a:xfrm>
            <a:custGeom>
              <a:avLst/>
              <a:gdLst/>
              <a:ahLst/>
              <a:cxnLst/>
              <a:rect l="l" t="t" r="r" b="b"/>
              <a:pathLst>
                <a:path w="58781" h="23138" extrusionOk="0">
                  <a:moveTo>
                    <a:pt x="95" y="0"/>
                  </a:moveTo>
                  <a:lnTo>
                    <a:pt x="48" y="47"/>
                  </a:lnTo>
                  <a:lnTo>
                    <a:pt x="1" y="94"/>
                  </a:lnTo>
                  <a:lnTo>
                    <a:pt x="1" y="141"/>
                  </a:lnTo>
                  <a:lnTo>
                    <a:pt x="48" y="281"/>
                  </a:lnTo>
                  <a:lnTo>
                    <a:pt x="95" y="328"/>
                  </a:lnTo>
                  <a:lnTo>
                    <a:pt x="95" y="14145"/>
                  </a:lnTo>
                  <a:lnTo>
                    <a:pt x="95" y="15362"/>
                  </a:lnTo>
                  <a:lnTo>
                    <a:pt x="95" y="15971"/>
                  </a:lnTo>
                  <a:lnTo>
                    <a:pt x="95" y="16112"/>
                  </a:lnTo>
                  <a:lnTo>
                    <a:pt x="95" y="16205"/>
                  </a:lnTo>
                  <a:lnTo>
                    <a:pt x="95" y="16252"/>
                  </a:lnTo>
                  <a:lnTo>
                    <a:pt x="141" y="16299"/>
                  </a:lnTo>
                  <a:lnTo>
                    <a:pt x="376" y="16533"/>
                  </a:lnTo>
                  <a:lnTo>
                    <a:pt x="2109" y="18266"/>
                  </a:lnTo>
                  <a:lnTo>
                    <a:pt x="5574" y="21779"/>
                  </a:lnTo>
                  <a:lnTo>
                    <a:pt x="6277" y="22435"/>
                  </a:lnTo>
                  <a:lnTo>
                    <a:pt x="6605" y="22763"/>
                  </a:lnTo>
                  <a:lnTo>
                    <a:pt x="6745" y="22903"/>
                  </a:lnTo>
                  <a:lnTo>
                    <a:pt x="6839" y="23044"/>
                  </a:lnTo>
                  <a:lnTo>
                    <a:pt x="58406" y="23044"/>
                  </a:lnTo>
                  <a:lnTo>
                    <a:pt x="58500" y="23090"/>
                  </a:lnTo>
                  <a:lnTo>
                    <a:pt x="58593" y="23137"/>
                  </a:lnTo>
                  <a:lnTo>
                    <a:pt x="58640" y="23090"/>
                  </a:lnTo>
                  <a:lnTo>
                    <a:pt x="58687" y="23090"/>
                  </a:lnTo>
                  <a:lnTo>
                    <a:pt x="58734" y="22997"/>
                  </a:lnTo>
                  <a:lnTo>
                    <a:pt x="58781" y="22950"/>
                  </a:lnTo>
                  <a:lnTo>
                    <a:pt x="58734" y="22856"/>
                  </a:lnTo>
                  <a:lnTo>
                    <a:pt x="58687" y="22809"/>
                  </a:lnTo>
                  <a:lnTo>
                    <a:pt x="58640" y="22763"/>
                  </a:lnTo>
                  <a:lnTo>
                    <a:pt x="58593" y="22763"/>
                  </a:lnTo>
                  <a:lnTo>
                    <a:pt x="58500" y="22809"/>
                  </a:lnTo>
                  <a:lnTo>
                    <a:pt x="58406" y="22856"/>
                  </a:lnTo>
                  <a:lnTo>
                    <a:pt x="6933" y="22856"/>
                  </a:lnTo>
                  <a:lnTo>
                    <a:pt x="6886" y="22809"/>
                  </a:lnTo>
                  <a:lnTo>
                    <a:pt x="6699" y="22622"/>
                  </a:lnTo>
                  <a:lnTo>
                    <a:pt x="6371" y="22294"/>
                  </a:lnTo>
                  <a:lnTo>
                    <a:pt x="5715" y="21638"/>
                  </a:lnTo>
                  <a:lnTo>
                    <a:pt x="2249" y="18173"/>
                  </a:lnTo>
                  <a:lnTo>
                    <a:pt x="516" y="16440"/>
                  </a:lnTo>
                  <a:lnTo>
                    <a:pt x="282" y="16205"/>
                  </a:lnTo>
                  <a:lnTo>
                    <a:pt x="282" y="16159"/>
                  </a:lnTo>
                  <a:lnTo>
                    <a:pt x="282" y="16112"/>
                  </a:lnTo>
                  <a:lnTo>
                    <a:pt x="282" y="15971"/>
                  </a:lnTo>
                  <a:lnTo>
                    <a:pt x="282" y="15362"/>
                  </a:lnTo>
                  <a:lnTo>
                    <a:pt x="282" y="14145"/>
                  </a:lnTo>
                  <a:lnTo>
                    <a:pt x="282" y="328"/>
                  </a:lnTo>
                  <a:lnTo>
                    <a:pt x="329" y="281"/>
                  </a:lnTo>
                  <a:lnTo>
                    <a:pt x="376" y="141"/>
                  </a:lnTo>
                  <a:lnTo>
                    <a:pt x="329" y="94"/>
                  </a:lnTo>
                  <a:lnTo>
                    <a:pt x="329" y="47"/>
                  </a:lnTo>
                  <a:lnTo>
                    <a:pt x="23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 name="Google Shape;674;p31"/>
          <p:cNvSpPr/>
          <p:nvPr/>
        </p:nvSpPr>
        <p:spPr>
          <a:xfrm rot="10800000">
            <a:off x="3936615" y="4587774"/>
            <a:ext cx="2788319" cy="172065"/>
          </a:xfrm>
          <a:custGeom>
            <a:avLst/>
            <a:gdLst/>
            <a:ahLst/>
            <a:cxnLst/>
            <a:rect l="l" t="t" r="r" b="b"/>
            <a:pathLst>
              <a:path w="61498" h="3795" extrusionOk="0">
                <a:moveTo>
                  <a:pt x="94" y="1"/>
                </a:moveTo>
                <a:lnTo>
                  <a:pt x="48" y="47"/>
                </a:lnTo>
                <a:lnTo>
                  <a:pt x="1" y="94"/>
                </a:lnTo>
                <a:lnTo>
                  <a:pt x="1" y="188"/>
                </a:lnTo>
                <a:lnTo>
                  <a:pt x="1" y="235"/>
                </a:lnTo>
                <a:lnTo>
                  <a:pt x="48" y="328"/>
                </a:lnTo>
                <a:lnTo>
                  <a:pt x="141" y="375"/>
                </a:lnTo>
                <a:lnTo>
                  <a:pt x="235" y="328"/>
                </a:lnTo>
                <a:lnTo>
                  <a:pt x="235" y="375"/>
                </a:lnTo>
                <a:lnTo>
                  <a:pt x="3373" y="3513"/>
                </a:lnTo>
                <a:lnTo>
                  <a:pt x="3467" y="3607"/>
                </a:lnTo>
                <a:lnTo>
                  <a:pt x="3513" y="3654"/>
                </a:lnTo>
                <a:lnTo>
                  <a:pt x="3560" y="3701"/>
                </a:lnTo>
                <a:lnTo>
                  <a:pt x="61169" y="3701"/>
                </a:lnTo>
                <a:lnTo>
                  <a:pt x="61169" y="3654"/>
                </a:lnTo>
                <a:lnTo>
                  <a:pt x="61263" y="3747"/>
                </a:lnTo>
                <a:lnTo>
                  <a:pt x="61357" y="3794"/>
                </a:lnTo>
                <a:lnTo>
                  <a:pt x="61403" y="3747"/>
                </a:lnTo>
                <a:lnTo>
                  <a:pt x="61450" y="3701"/>
                </a:lnTo>
                <a:lnTo>
                  <a:pt x="61497" y="3654"/>
                </a:lnTo>
                <a:lnTo>
                  <a:pt x="61497" y="3607"/>
                </a:lnTo>
                <a:lnTo>
                  <a:pt x="61497" y="3513"/>
                </a:lnTo>
                <a:lnTo>
                  <a:pt x="61450" y="3466"/>
                </a:lnTo>
                <a:lnTo>
                  <a:pt x="61403" y="3420"/>
                </a:lnTo>
                <a:lnTo>
                  <a:pt x="61263" y="3420"/>
                </a:lnTo>
                <a:lnTo>
                  <a:pt x="61169" y="3513"/>
                </a:lnTo>
                <a:lnTo>
                  <a:pt x="3607" y="3513"/>
                </a:lnTo>
                <a:lnTo>
                  <a:pt x="3560" y="3466"/>
                </a:lnTo>
                <a:lnTo>
                  <a:pt x="3467" y="3373"/>
                </a:lnTo>
                <a:lnTo>
                  <a:pt x="375" y="235"/>
                </a:lnTo>
                <a:lnTo>
                  <a:pt x="329" y="235"/>
                </a:lnTo>
                <a:lnTo>
                  <a:pt x="329" y="141"/>
                </a:lnTo>
                <a:lnTo>
                  <a:pt x="282" y="47"/>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1"/>
          <p:cNvSpPr txBox="1">
            <a:spLocks noGrp="1"/>
          </p:cNvSpPr>
          <p:nvPr>
            <p:ph type="title"/>
          </p:nvPr>
        </p:nvSpPr>
        <p:spPr>
          <a:xfrm>
            <a:off x="4479075" y="2204163"/>
            <a:ext cx="3681000" cy="1641600"/>
          </a:xfrm>
          <a:prstGeom prst="rect">
            <a:avLst/>
          </a:prstGeom>
        </p:spPr>
        <p:txBody>
          <a:bodyPr spcFirstLastPara="1" wrap="square" lIns="91425" tIns="91425" rIns="91425" bIns="91425" anchor="b" anchorCtr="0">
            <a:noAutofit/>
          </a:bodyPr>
          <a:lstStyle/>
          <a:p>
            <a:pPr lvl="0" algn="ctr"/>
            <a:r>
              <a:rPr lang="nn-NO" sz="4400" dirty="0"/>
              <a:t>SoM kria K26 e EB KR260</a:t>
            </a:r>
          </a:p>
        </p:txBody>
      </p:sp>
      <p:sp>
        <p:nvSpPr>
          <p:cNvPr id="676" name="Google Shape;676;p31"/>
          <p:cNvSpPr txBox="1">
            <a:spLocks noGrp="1"/>
          </p:cNvSpPr>
          <p:nvPr>
            <p:ph type="title" idx="2"/>
          </p:nvPr>
        </p:nvSpPr>
        <p:spPr>
          <a:xfrm>
            <a:off x="4479075" y="1297738"/>
            <a:ext cx="1174800" cy="109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pic>
        <p:nvPicPr>
          <p:cNvPr id="677" name="Google Shape;677;p31"/>
          <p:cNvPicPr preferRelativeResize="0"/>
          <p:nvPr/>
        </p:nvPicPr>
        <p:blipFill>
          <a:blip r:embed="rId3">
            <a:alphaModFix/>
          </a:blip>
          <a:stretch>
            <a:fillRect/>
          </a:stretch>
        </p:blipFill>
        <p:spPr>
          <a:xfrm>
            <a:off x="1155712" y="1337542"/>
            <a:ext cx="2438350" cy="2468417"/>
          </a:xfrm>
          <a:prstGeom prst="rect">
            <a:avLst/>
          </a:prstGeom>
          <a:noFill/>
          <a:ln>
            <a:noFill/>
          </a:ln>
          <a:effectLst>
            <a:outerShdw blurRad="142875" dist="47625" dir="5400000" algn="bl" rotWithShape="0">
              <a:schemeClr val="dk1">
                <a:alpha val="50000"/>
              </a:schemeClr>
            </a:outerShdw>
          </a:effectLst>
        </p:spPr>
      </p:pic>
      <p:grpSp>
        <p:nvGrpSpPr>
          <p:cNvPr id="678" name="Google Shape;678;p31"/>
          <p:cNvGrpSpPr/>
          <p:nvPr/>
        </p:nvGrpSpPr>
        <p:grpSpPr>
          <a:xfrm>
            <a:off x="260634" y="1047794"/>
            <a:ext cx="3017395" cy="3902494"/>
            <a:chOff x="260634" y="1047794"/>
            <a:chExt cx="3017395" cy="3902494"/>
          </a:xfrm>
        </p:grpSpPr>
        <p:pic>
          <p:nvPicPr>
            <p:cNvPr id="679" name="Google Shape;679;p31"/>
            <p:cNvPicPr preferRelativeResize="0"/>
            <p:nvPr/>
          </p:nvPicPr>
          <p:blipFill>
            <a:blip r:embed="rId4">
              <a:alphaModFix/>
            </a:blip>
            <a:stretch>
              <a:fillRect/>
            </a:stretch>
          </p:blipFill>
          <p:spPr>
            <a:xfrm>
              <a:off x="260634" y="1352707"/>
              <a:ext cx="509725" cy="202569"/>
            </a:xfrm>
            <a:prstGeom prst="rect">
              <a:avLst/>
            </a:prstGeom>
            <a:noFill/>
            <a:ln>
              <a:noFill/>
            </a:ln>
          </p:spPr>
        </p:pic>
        <p:pic>
          <p:nvPicPr>
            <p:cNvPr id="680" name="Google Shape;680;p31"/>
            <p:cNvPicPr preferRelativeResize="0"/>
            <p:nvPr/>
          </p:nvPicPr>
          <p:blipFill>
            <a:blip r:embed="rId4">
              <a:alphaModFix/>
            </a:blip>
            <a:stretch>
              <a:fillRect/>
            </a:stretch>
          </p:blipFill>
          <p:spPr>
            <a:xfrm>
              <a:off x="2768305" y="4747719"/>
              <a:ext cx="509725" cy="202569"/>
            </a:xfrm>
            <a:prstGeom prst="rect">
              <a:avLst/>
            </a:prstGeom>
            <a:noFill/>
            <a:ln>
              <a:noFill/>
            </a:ln>
          </p:spPr>
        </p:pic>
        <p:pic>
          <p:nvPicPr>
            <p:cNvPr id="681" name="Google Shape;681;p31"/>
            <p:cNvPicPr preferRelativeResize="0"/>
            <p:nvPr/>
          </p:nvPicPr>
          <p:blipFill>
            <a:blip r:embed="rId4">
              <a:alphaModFix/>
            </a:blip>
            <a:stretch>
              <a:fillRect/>
            </a:stretch>
          </p:blipFill>
          <p:spPr>
            <a:xfrm>
              <a:off x="260640" y="1047794"/>
              <a:ext cx="509725" cy="202569"/>
            </a:xfrm>
            <a:prstGeom prst="rect">
              <a:avLst/>
            </a:prstGeom>
            <a:noFill/>
            <a:ln>
              <a:noFill/>
            </a:ln>
          </p:spPr>
        </p:pic>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140"/>
        <p:cNvGrpSpPr/>
        <p:nvPr/>
      </p:nvGrpSpPr>
      <p:grpSpPr>
        <a:xfrm>
          <a:off x="0" y="0"/>
          <a:ext cx="0" cy="0"/>
          <a:chOff x="0" y="0"/>
          <a:chExt cx="0" cy="0"/>
        </a:xfrm>
      </p:grpSpPr>
      <p:sp>
        <p:nvSpPr>
          <p:cNvPr id="1141" name="Google Shape;1141;p51"/>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Oxanium</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https://fonts.google.com/specimen/Oxanium</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Nunito</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https://fonts.google.com/specimen/Nunito</a:t>
            </a:r>
            <a:r>
              <a:rPr lang="en" sz="1100">
                <a:solidFill>
                  <a:schemeClr val="lt1"/>
                </a:solidFill>
              </a:rPr>
              <a:t>)</a:t>
            </a:r>
            <a:endParaRPr sz="1100">
              <a:solidFill>
                <a:schemeClr val="lt1"/>
              </a:solidFill>
            </a:endParaRPr>
          </a:p>
        </p:txBody>
      </p:sp>
      <p:sp>
        <p:nvSpPr>
          <p:cNvPr id="1142" name="Google Shape;1142;p51"/>
          <p:cNvSpPr/>
          <p:nvPr/>
        </p:nvSpPr>
        <p:spPr>
          <a:xfrm>
            <a:off x="2052650" y="2947175"/>
            <a:ext cx="791400" cy="754200"/>
          </a:xfrm>
          <a:prstGeom prst="roundRect">
            <a:avLst>
              <a:gd name="adj" fmla="val 16667"/>
            </a:avLst>
          </a:prstGeom>
          <a:solidFill>
            <a:srgbClr val="33333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1"/>
          <p:cNvSpPr/>
          <p:nvPr/>
        </p:nvSpPr>
        <p:spPr>
          <a:xfrm>
            <a:off x="3114470" y="294717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1"/>
          <p:cNvSpPr/>
          <p:nvPr/>
        </p:nvSpPr>
        <p:spPr>
          <a:xfrm>
            <a:off x="4176289" y="2947175"/>
            <a:ext cx="791400" cy="754200"/>
          </a:xfrm>
          <a:prstGeom prst="roundRect">
            <a:avLst>
              <a:gd name="adj" fmla="val 16667"/>
            </a:avLst>
          </a:prstGeom>
          <a:solidFill>
            <a:srgbClr val="00695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1"/>
          <p:cNvSpPr txBox="1"/>
          <p:nvPr/>
        </p:nvSpPr>
        <p:spPr>
          <a:xfrm>
            <a:off x="20526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#333333</a:t>
            </a:r>
            <a:endParaRPr sz="1000">
              <a:solidFill>
                <a:srgbClr val="FFFFFF"/>
              </a:solidFill>
            </a:endParaRPr>
          </a:p>
        </p:txBody>
      </p:sp>
      <p:sp>
        <p:nvSpPr>
          <p:cNvPr id="1146" name="Google Shape;1146;p51"/>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1147" name="Google Shape;1147;p51"/>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#00695b</a:t>
            </a:r>
            <a:endParaRPr sz="1000">
              <a:solidFill>
                <a:srgbClr val="FFFFFF"/>
              </a:solidFill>
            </a:endParaRPr>
          </a:p>
        </p:txBody>
      </p:sp>
      <p:sp>
        <p:nvSpPr>
          <p:cNvPr id="1148" name="Google Shape;1148;p51"/>
          <p:cNvSpPr/>
          <p:nvPr/>
        </p:nvSpPr>
        <p:spPr>
          <a:xfrm>
            <a:off x="5238125" y="2947175"/>
            <a:ext cx="791400" cy="754200"/>
          </a:xfrm>
          <a:prstGeom prst="roundRect">
            <a:avLst>
              <a:gd name="adj" fmla="val 16667"/>
            </a:avLst>
          </a:prstGeom>
          <a:solidFill>
            <a:srgbClr val="004D4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1"/>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#004d40</a:t>
            </a:r>
            <a:endParaRPr sz="1000">
              <a:solidFill>
                <a:srgbClr val="FFFFFF"/>
              </a:solidFill>
            </a:endParaRPr>
          </a:p>
        </p:txBody>
      </p:sp>
      <p:sp>
        <p:nvSpPr>
          <p:cNvPr id="1150" name="Google Shape;1150;p51"/>
          <p:cNvSpPr/>
          <p:nvPr/>
        </p:nvSpPr>
        <p:spPr>
          <a:xfrm>
            <a:off x="2052650" y="3878275"/>
            <a:ext cx="791400" cy="754200"/>
          </a:xfrm>
          <a:prstGeom prst="roundRect">
            <a:avLst>
              <a:gd name="adj" fmla="val 16667"/>
            </a:avLst>
          </a:prstGeom>
          <a:solidFill>
            <a:srgbClr val="4D4D4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1"/>
          <p:cNvSpPr/>
          <p:nvPr/>
        </p:nvSpPr>
        <p:spPr>
          <a:xfrm>
            <a:off x="3114470" y="3878275"/>
            <a:ext cx="791400" cy="754200"/>
          </a:xfrm>
          <a:prstGeom prst="roundRect">
            <a:avLst>
              <a:gd name="adj" fmla="val 16667"/>
            </a:avLst>
          </a:prstGeom>
          <a:solidFill>
            <a:srgbClr val="1F1F1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1"/>
          <p:cNvSpPr/>
          <p:nvPr/>
        </p:nvSpPr>
        <p:spPr>
          <a:xfrm>
            <a:off x="4176289" y="3878275"/>
            <a:ext cx="791400" cy="754200"/>
          </a:xfrm>
          <a:prstGeom prst="roundRect">
            <a:avLst>
              <a:gd name="adj" fmla="val 16667"/>
            </a:avLst>
          </a:prstGeom>
          <a:solidFill>
            <a:srgbClr val="C69A5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1"/>
          <p:cNvSpPr txBox="1"/>
          <p:nvPr/>
        </p:nvSpPr>
        <p:spPr>
          <a:xfrm>
            <a:off x="205265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#4d4d4d</a:t>
            </a:r>
            <a:endParaRPr sz="1000">
              <a:solidFill>
                <a:srgbClr val="FFFFFF"/>
              </a:solidFill>
            </a:endParaRPr>
          </a:p>
        </p:txBody>
      </p:sp>
      <p:sp>
        <p:nvSpPr>
          <p:cNvPr id="1154" name="Google Shape;1154;p51"/>
          <p:cNvSpPr txBox="1"/>
          <p:nvPr/>
        </p:nvSpPr>
        <p:spPr>
          <a:xfrm>
            <a:off x="31144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#1f1f1f</a:t>
            </a:r>
            <a:endParaRPr sz="1000">
              <a:solidFill>
                <a:srgbClr val="FFFFFF"/>
              </a:solidFill>
            </a:endParaRPr>
          </a:p>
        </p:txBody>
      </p:sp>
      <p:sp>
        <p:nvSpPr>
          <p:cNvPr id="1155" name="Google Shape;1155;p51"/>
          <p:cNvSpPr txBox="1"/>
          <p:nvPr/>
        </p:nvSpPr>
        <p:spPr>
          <a:xfrm>
            <a:off x="417630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#c69a52</a:t>
            </a:r>
            <a:endParaRPr sz="1000">
              <a:solidFill>
                <a:srgbClr val="FFFFFF"/>
              </a:solidFill>
            </a:endParaRPr>
          </a:p>
        </p:txBody>
      </p:sp>
      <p:sp>
        <p:nvSpPr>
          <p:cNvPr id="1156" name="Google Shape;1156;p51"/>
          <p:cNvSpPr/>
          <p:nvPr/>
        </p:nvSpPr>
        <p:spPr>
          <a:xfrm>
            <a:off x="5238125" y="3878275"/>
            <a:ext cx="791400" cy="754200"/>
          </a:xfrm>
          <a:prstGeom prst="roundRect">
            <a:avLst>
              <a:gd name="adj" fmla="val 16667"/>
            </a:avLst>
          </a:prstGeom>
          <a:solidFill>
            <a:srgbClr val="AE894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1"/>
          <p:cNvSpPr txBox="1"/>
          <p:nvPr/>
        </p:nvSpPr>
        <p:spPr>
          <a:xfrm>
            <a:off x="52381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#ae894d</a:t>
            </a:r>
            <a:endParaRPr sz="1000">
              <a:solidFill>
                <a:srgbClr val="FFFFFF"/>
              </a:solidFill>
            </a:endParaRPr>
          </a:p>
        </p:txBody>
      </p:sp>
      <p:sp>
        <p:nvSpPr>
          <p:cNvPr id="1158" name="Google Shape;1158;p51"/>
          <p:cNvSpPr/>
          <p:nvPr/>
        </p:nvSpPr>
        <p:spPr>
          <a:xfrm>
            <a:off x="6299950" y="2947175"/>
            <a:ext cx="791400" cy="754200"/>
          </a:xfrm>
          <a:prstGeom prst="roundRect">
            <a:avLst>
              <a:gd name="adj" fmla="val 16667"/>
            </a:avLst>
          </a:prstGeom>
          <a:solidFill>
            <a:srgbClr val="52525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1"/>
          <p:cNvSpPr txBox="1"/>
          <p:nvPr/>
        </p:nvSpPr>
        <p:spPr>
          <a:xfrm>
            <a:off x="62999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#525252</a:t>
            </a:r>
            <a:endParaRPr sz="1000">
              <a:solidFill>
                <a:srgbClr val="FFFFFF"/>
              </a:solidFill>
            </a:endParaRPr>
          </a:p>
        </p:txBody>
      </p:sp>
      <p:sp>
        <p:nvSpPr>
          <p:cNvPr id="1160" name="Google Shape;1160;p51"/>
          <p:cNvSpPr/>
          <p:nvPr/>
        </p:nvSpPr>
        <p:spPr>
          <a:xfrm>
            <a:off x="6299950" y="3878275"/>
            <a:ext cx="791400" cy="754200"/>
          </a:xfrm>
          <a:prstGeom prst="roundRect">
            <a:avLst>
              <a:gd name="adj" fmla="val 16667"/>
            </a:avLst>
          </a:prstGeom>
          <a:solidFill>
            <a:srgbClr val="EBEB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1"/>
          <p:cNvSpPr txBox="1"/>
          <p:nvPr/>
        </p:nvSpPr>
        <p:spPr>
          <a:xfrm>
            <a:off x="629995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#ebebeb</a:t>
            </a:r>
            <a:endParaRPr sz="1000">
              <a:solidFill>
                <a:schemeClr val="dk1"/>
              </a:solidFill>
            </a:endParaRPr>
          </a:p>
        </p:txBody>
      </p:sp>
      <p:sp>
        <p:nvSpPr>
          <p:cNvPr id="1162" name="Google Shape;1162;p5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166"/>
        <p:cNvGrpSpPr/>
        <p:nvPr/>
      </p:nvGrpSpPr>
      <p:grpSpPr>
        <a:xfrm>
          <a:off x="0" y="0"/>
          <a:ext cx="0" cy="0"/>
          <a:chOff x="0" y="0"/>
          <a:chExt cx="0" cy="0"/>
        </a:xfrm>
      </p:grpSpPr>
      <p:sp>
        <p:nvSpPr>
          <p:cNvPr id="1167" name="Google Shape;1167;p52"/>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1168" name="Google Shape;1168;p5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1169" name="Google Shape;1169;p52"/>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1170" name="Google Shape;1170;p52">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1171" name="Google Shape;1171;p52">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1172" name="Google Shape;1172;p52">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1173" name="Google Shape;1173;p52">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1174" name="Google Shape;1174;p52"/>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175" name="Google Shape;1175;p52"/>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1176" name="Google Shape;1176;p52"/>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1177" name="Google Shape;1177;p52"/>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1178" name="Google Shape;1178;p52">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182"/>
        <p:cNvGrpSpPr/>
        <p:nvPr/>
      </p:nvGrpSpPr>
      <p:grpSpPr>
        <a:xfrm>
          <a:off x="0" y="0"/>
          <a:ext cx="0" cy="0"/>
          <a:chOff x="0" y="0"/>
          <a:chExt cx="0" cy="0"/>
        </a:xfrm>
      </p:grpSpPr>
      <p:grpSp>
        <p:nvGrpSpPr>
          <p:cNvPr id="1183" name="Google Shape;1183;p53"/>
          <p:cNvGrpSpPr/>
          <p:nvPr/>
        </p:nvGrpSpPr>
        <p:grpSpPr>
          <a:xfrm>
            <a:off x="5048544" y="3019584"/>
            <a:ext cx="442841" cy="514271"/>
            <a:chOff x="4727025" y="1332775"/>
            <a:chExt cx="59900" cy="69625"/>
          </a:xfrm>
        </p:grpSpPr>
        <p:sp>
          <p:nvSpPr>
            <p:cNvPr id="1184" name="Google Shape;1184;p53"/>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3"/>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1186;p53"/>
          <p:cNvGrpSpPr/>
          <p:nvPr/>
        </p:nvGrpSpPr>
        <p:grpSpPr>
          <a:xfrm>
            <a:off x="5723860" y="2267072"/>
            <a:ext cx="500909" cy="500899"/>
            <a:chOff x="4820425" y="1329900"/>
            <a:chExt cx="70175" cy="70350"/>
          </a:xfrm>
        </p:grpSpPr>
        <p:sp>
          <p:nvSpPr>
            <p:cNvPr id="1187" name="Google Shape;1187;p53"/>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3"/>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3"/>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3"/>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1" name="Google Shape;1191;p53"/>
          <p:cNvGrpSpPr/>
          <p:nvPr/>
        </p:nvGrpSpPr>
        <p:grpSpPr>
          <a:xfrm>
            <a:off x="6376484" y="2278862"/>
            <a:ext cx="538135" cy="493119"/>
            <a:chOff x="4903200" y="1331525"/>
            <a:chExt cx="73575" cy="67425"/>
          </a:xfrm>
        </p:grpSpPr>
        <p:sp>
          <p:nvSpPr>
            <p:cNvPr id="1192" name="Google Shape;1192;p53"/>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193" name="Google Shape;1193;p53"/>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 name="Google Shape;1194;p53"/>
          <p:cNvGrpSpPr/>
          <p:nvPr/>
        </p:nvGrpSpPr>
        <p:grpSpPr>
          <a:xfrm>
            <a:off x="5636435" y="3020840"/>
            <a:ext cx="544563" cy="511895"/>
            <a:chOff x="4815575" y="1416800"/>
            <a:chExt cx="73750" cy="71400"/>
          </a:xfrm>
        </p:grpSpPr>
        <p:sp>
          <p:nvSpPr>
            <p:cNvPr id="1195" name="Google Shape;1195;p53"/>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3"/>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3"/>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 name="Google Shape;1198;p53"/>
          <p:cNvGrpSpPr/>
          <p:nvPr/>
        </p:nvGrpSpPr>
        <p:grpSpPr>
          <a:xfrm>
            <a:off x="6333060" y="3020546"/>
            <a:ext cx="602914" cy="512477"/>
            <a:chOff x="4902475" y="1418875"/>
            <a:chExt cx="74500" cy="63775"/>
          </a:xfrm>
        </p:grpSpPr>
        <p:sp>
          <p:nvSpPr>
            <p:cNvPr id="1199" name="Google Shape;1199;p53"/>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3"/>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53"/>
          <p:cNvGrpSpPr/>
          <p:nvPr/>
        </p:nvGrpSpPr>
        <p:grpSpPr>
          <a:xfrm>
            <a:off x="5748932" y="3759785"/>
            <a:ext cx="515391" cy="525699"/>
            <a:chOff x="4818100" y="1507675"/>
            <a:chExt cx="71225" cy="71625"/>
          </a:xfrm>
        </p:grpSpPr>
        <p:sp>
          <p:nvSpPr>
            <p:cNvPr id="1202" name="Google Shape;1202;p53"/>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3"/>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3"/>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3"/>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 name="Google Shape;1206;p53"/>
          <p:cNvGrpSpPr/>
          <p:nvPr/>
        </p:nvGrpSpPr>
        <p:grpSpPr>
          <a:xfrm>
            <a:off x="5087034" y="3781317"/>
            <a:ext cx="522956" cy="489869"/>
            <a:chOff x="4721450" y="1509475"/>
            <a:chExt cx="79350" cy="74325"/>
          </a:xfrm>
        </p:grpSpPr>
        <p:sp>
          <p:nvSpPr>
            <p:cNvPr id="1207" name="Google Shape;1207;p53"/>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3"/>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3"/>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3"/>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 name="Google Shape;1211;p53"/>
          <p:cNvGrpSpPr/>
          <p:nvPr/>
        </p:nvGrpSpPr>
        <p:grpSpPr>
          <a:xfrm>
            <a:off x="6410277" y="3761069"/>
            <a:ext cx="525704" cy="535436"/>
            <a:chOff x="4906800" y="1507500"/>
            <a:chExt cx="70350" cy="71075"/>
          </a:xfrm>
        </p:grpSpPr>
        <p:sp>
          <p:nvSpPr>
            <p:cNvPr id="1212" name="Google Shape;1212;p53"/>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3"/>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3"/>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3"/>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3"/>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7" name="Google Shape;1217;p53"/>
          <p:cNvGrpSpPr/>
          <p:nvPr/>
        </p:nvGrpSpPr>
        <p:grpSpPr>
          <a:xfrm>
            <a:off x="4443099" y="2267050"/>
            <a:ext cx="508054" cy="508095"/>
            <a:chOff x="3736598" y="2170606"/>
            <a:chExt cx="404889" cy="404889"/>
          </a:xfrm>
        </p:grpSpPr>
        <p:sp>
          <p:nvSpPr>
            <p:cNvPr id="1218" name="Google Shape;1218;p53"/>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3"/>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3"/>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3"/>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53"/>
          <p:cNvGrpSpPr/>
          <p:nvPr/>
        </p:nvGrpSpPr>
        <p:grpSpPr>
          <a:xfrm>
            <a:off x="3731139" y="2267145"/>
            <a:ext cx="575790" cy="507904"/>
            <a:chOff x="3161917" y="2170682"/>
            <a:chExt cx="458870" cy="404737"/>
          </a:xfrm>
        </p:grpSpPr>
        <p:sp>
          <p:nvSpPr>
            <p:cNvPr id="1223" name="Google Shape;1223;p53"/>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224" name="Google Shape;1224;p53"/>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3"/>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 name="Google Shape;1226;p53"/>
          <p:cNvGrpSpPr/>
          <p:nvPr/>
        </p:nvGrpSpPr>
        <p:grpSpPr>
          <a:xfrm>
            <a:off x="3758669" y="3027517"/>
            <a:ext cx="520730" cy="498567"/>
            <a:chOff x="3179914" y="2889488"/>
            <a:chExt cx="422876" cy="404911"/>
          </a:xfrm>
        </p:grpSpPr>
        <p:sp>
          <p:nvSpPr>
            <p:cNvPr id="1227" name="Google Shape;1227;p53"/>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3"/>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3"/>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3"/>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3"/>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3"/>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 name="Google Shape;1233;p53"/>
          <p:cNvGrpSpPr/>
          <p:nvPr/>
        </p:nvGrpSpPr>
        <p:grpSpPr>
          <a:xfrm>
            <a:off x="4387349" y="3027477"/>
            <a:ext cx="516145" cy="498648"/>
            <a:chOff x="3729467" y="2889422"/>
            <a:chExt cx="419153" cy="404977"/>
          </a:xfrm>
        </p:grpSpPr>
        <p:sp>
          <p:nvSpPr>
            <p:cNvPr id="1234" name="Google Shape;1234;p53"/>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3"/>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3"/>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3"/>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3"/>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3"/>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3"/>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1" name="Google Shape;1241;p53"/>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3"/>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3"/>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3"/>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5" name="Google Shape;1245;p53"/>
          <p:cNvGrpSpPr/>
          <p:nvPr/>
        </p:nvGrpSpPr>
        <p:grpSpPr>
          <a:xfrm>
            <a:off x="7107677" y="2474362"/>
            <a:ext cx="166473" cy="141497"/>
            <a:chOff x="4660325" y="1866850"/>
            <a:chExt cx="68350" cy="58100"/>
          </a:xfrm>
        </p:grpSpPr>
        <p:sp>
          <p:nvSpPr>
            <p:cNvPr id="1246" name="Google Shape;1246;p53"/>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3"/>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 name="Google Shape;1248;p53"/>
          <p:cNvGrpSpPr/>
          <p:nvPr/>
        </p:nvGrpSpPr>
        <p:grpSpPr>
          <a:xfrm>
            <a:off x="7417022" y="2500086"/>
            <a:ext cx="162515" cy="90049"/>
            <a:chOff x="4791775" y="1877500"/>
            <a:chExt cx="66725" cy="36975"/>
          </a:xfrm>
        </p:grpSpPr>
        <p:sp>
          <p:nvSpPr>
            <p:cNvPr id="1249" name="Google Shape;1249;p53"/>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3"/>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1" name="Google Shape;1251;p53"/>
          <p:cNvGrpSpPr/>
          <p:nvPr/>
        </p:nvGrpSpPr>
        <p:grpSpPr>
          <a:xfrm>
            <a:off x="7738734" y="2500086"/>
            <a:ext cx="144979" cy="90049"/>
            <a:chOff x="4923925" y="1877500"/>
            <a:chExt cx="59525" cy="36975"/>
          </a:xfrm>
        </p:grpSpPr>
        <p:sp>
          <p:nvSpPr>
            <p:cNvPr id="1252" name="Google Shape;1252;p53"/>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3"/>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4" name="Google Shape;1254;p53"/>
          <p:cNvGrpSpPr/>
          <p:nvPr/>
        </p:nvGrpSpPr>
        <p:grpSpPr>
          <a:xfrm>
            <a:off x="8033226" y="2482277"/>
            <a:ext cx="141447" cy="125667"/>
            <a:chOff x="5058450" y="1870100"/>
            <a:chExt cx="58075" cy="51600"/>
          </a:xfrm>
        </p:grpSpPr>
        <p:sp>
          <p:nvSpPr>
            <p:cNvPr id="1255" name="Google Shape;1255;p53"/>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3"/>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 name="Google Shape;1257;p53"/>
          <p:cNvGrpSpPr/>
          <p:nvPr/>
        </p:nvGrpSpPr>
        <p:grpSpPr>
          <a:xfrm>
            <a:off x="7447741" y="2904685"/>
            <a:ext cx="101077" cy="107645"/>
            <a:chOff x="4811425" y="2065025"/>
            <a:chExt cx="41500" cy="44200"/>
          </a:xfrm>
        </p:grpSpPr>
        <p:sp>
          <p:nvSpPr>
            <p:cNvPr id="1258" name="Google Shape;1258;p53"/>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3"/>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53"/>
          <p:cNvGrpSpPr/>
          <p:nvPr/>
        </p:nvGrpSpPr>
        <p:grpSpPr>
          <a:xfrm>
            <a:off x="7740178" y="2904898"/>
            <a:ext cx="120867" cy="107218"/>
            <a:chOff x="4929875" y="2065025"/>
            <a:chExt cx="49625" cy="44025"/>
          </a:xfrm>
        </p:grpSpPr>
        <p:sp>
          <p:nvSpPr>
            <p:cNvPr id="1261" name="Google Shape;1261;p53"/>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3"/>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 name="Google Shape;1263;p53"/>
          <p:cNvGrpSpPr/>
          <p:nvPr/>
        </p:nvGrpSpPr>
        <p:grpSpPr>
          <a:xfrm>
            <a:off x="8068847" y="2907912"/>
            <a:ext cx="70206" cy="101191"/>
            <a:chOff x="5083925" y="2066350"/>
            <a:chExt cx="28825" cy="41550"/>
          </a:xfrm>
        </p:grpSpPr>
        <p:sp>
          <p:nvSpPr>
            <p:cNvPr id="1264" name="Google Shape;1264;p53"/>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3"/>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 name="Google Shape;1266;p53"/>
          <p:cNvGrpSpPr/>
          <p:nvPr/>
        </p:nvGrpSpPr>
        <p:grpSpPr>
          <a:xfrm>
            <a:off x="7100401" y="2923559"/>
            <a:ext cx="181026" cy="69896"/>
            <a:chOff x="4659775" y="2072775"/>
            <a:chExt cx="74325" cy="28700"/>
          </a:xfrm>
        </p:grpSpPr>
        <p:sp>
          <p:nvSpPr>
            <p:cNvPr id="1267" name="Google Shape;1267;p53"/>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3"/>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3"/>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53"/>
          <p:cNvGrpSpPr/>
          <p:nvPr/>
        </p:nvGrpSpPr>
        <p:grpSpPr>
          <a:xfrm>
            <a:off x="8020257" y="2714124"/>
            <a:ext cx="167387" cy="89197"/>
            <a:chOff x="4662475" y="1976500"/>
            <a:chExt cx="68725" cy="36625"/>
          </a:xfrm>
        </p:grpSpPr>
        <p:sp>
          <p:nvSpPr>
            <p:cNvPr id="1271" name="Google Shape;1271;p53"/>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3"/>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3"/>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 name="Google Shape;1274;p53"/>
          <p:cNvGrpSpPr/>
          <p:nvPr/>
        </p:nvGrpSpPr>
        <p:grpSpPr>
          <a:xfrm>
            <a:off x="7717162" y="2717564"/>
            <a:ext cx="166899" cy="82317"/>
            <a:chOff x="4920150" y="1977875"/>
            <a:chExt cx="68525" cy="33800"/>
          </a:xfrm>
        </p:grpSpPr>
        <p:sp>
          <p:nvSpPr>
            <p:cNvPr id="1275" name="Google Shape;1275;p53"/>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3"/>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3"/>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8" name="Google Shape;1278;p53"/>
          <p:cNvGrpSpPr/>
          <p:nvPr/>
        </p:nvGrpSpPr>
        <p:grpSpPr>
          <a:xfrm>
            <a:off x="7128319" y="3121482"/>
            <a:ext cx="125190" cy="127858"/>
            <a:chOff x="4676550" y="2160575"/>
            <a:chExt cx="51400" cy="52500"/>
          </a:xfrm>
        </p:grpSpPr>
        <p:sp>
          <p:nvSpPr>
            <p:cNvPr id="1279" name="Google Shape;1279;p53"/>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3"/>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3"/>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53"/>
          <p:cNvGrpSpPr/>
          <p:nvPr/>
        </p:nvGrpSpPr>
        <p:grpSpPr>
          <a:xfrm>
            <a:off x="7425577" y="3128514"/>
            <a:ext cx="145405" cy="113794"/>
            <a:chOff x="4768325" y="2163475"/>
            <a:chExt cx="59700" cy="46725"/>
          </a:xfrm>
        </p:grpSpPr>
        <p:sp>
          <p:nvSpPr>
            <p:cNvPr id="1283" name="Google Shape;1283;p53"/>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3"/>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5" name="Google Shape;1285;p53"/>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3"/>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3"/>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3"/>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3"/>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3"/>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1" name="Google Shape;1291;p53"/>
          <p:cNvGrpSpPr/>
          <p:nvPr/>
        </p:nvGrpSpPr>
        <p:grpSpPr>
          <a:xfrm>
            <a:off x="7441895" y="3383608"/>
            <a:ext cx="112768" cy="106853"/>
            <a:chOff x="4768575" y="2253950"/>
            <a:chExt cx="46300" cy="43875"/>
          </a:xfrm>
        </p:grpSpPr>
        <p:sp>
          <p:nvSpPr>
            <p:cNvPr id="1292" name="Google Shape;1292;p53"/>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3"/>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53"/>
          <p:cNvGrpSpPr/>
          <p:nvPr/>
        </p:nvGrpSpPr>
        <p:grpSpPr>
          <a:xfrm>
            <a:off x="7741518" y="3872634"/>
            <a:ext cx="118187" cy="146246"/>
            <a:chOff x="4960900" y="2433225"/>
            <a:chExt cx="48525" cy="60050"/>
          </a:xfrm>
        </p:grpSpPr>
        <p:sp>
          <p:nvSpPr>
            <p:cNvPr id="1295" name="Google Shape;1295;p53"/>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3"/>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7" name="Google Shape;1297;p53"/>
          <p:cNvGrpSpPr/>
          <p:nvPr/>
        </p:nvGrpSpPr>
        <p:grpSpPr>
          <a:xfrm>
            <a:off x="7430083" y="4136695"/>
            <a:ext cx="136394" cy="143810"/>
            <a:chOff x="4854075" y="2527625"/>
            <a:chExt cx="56000" cy="59050"/>
          </a:xfrm>
        </p:grpSpPr>
        <p:sp>
          <p:nvSpPr>
            <p:cNvPr id="1298" name="Google Shape;1298;p53"/>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3"/>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0" name="Google Shape;1300;p53"/>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3"/>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3"/>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3" name="Google Shape;1303;p53"/>
          <p:cNvGrpSpPr/>
          <p:nvPr/>
        </p:nvGrpSpPr>
        <p:grpSpPr>
          <a:xfrm>
            <a:off x="8054294" y="3600439"/>
            <a:ext cx="99312" cy="160797"/>
            <a:chOff x="5059700" y="2334775"/>
            <a:chExt cx="40775" cy="66025"/>
          </a:xfrm>
        </p:grpSpPr>
        <p:sp>
          <p:nvSpPr>
            <p:cNvPr id="1304" name="Google Shape;1304;p53"/>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3"/>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3"/>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3"/>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3"/>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3"/>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3"/>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3"/>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3"/>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3" name="Google Shape;1313;p53"/>
          <p:cNvGrpSpPr/>
          <p:nvPr/>
        </p:nvGrpSpPr>
        <p:grpSpPr>
          <a:xfrm>
            <a:off x="8011458" y="3865571"/>
            <a:ext cx="184984" cy="160371"/>
            <a:chOff x="5037700" y="2430325"/>
            <a:chExt cx="75950" cy="65850"/>
          </a:xfrm>
        </p:grpSpPr>
        <p:sp>
          <p:nvSpPr>
            <p:cNvPr id="1314" name="Google Shape;1314;p53"/>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3"/>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6" name="Google Shape;1316;p53"/>
          <p:cNvGrpSpPr/>
          <p:nvPr/>
        </p:nvGrpSpPr>
        <p:grpSpPr>
          <a:xfrm>
            <a:off x="7430964" y="3632023"/>
            <a:ext cx="173014" cy="97629"/>
            <a:chOff x="4756975" y="2341800"/>
            <a:chExt cx="91975" cy="51925"/>
          </a:xfrm>
        </p:grpSpPr>
        <p:sp>
          <p:nvSpPr>
            <p:cNvPr id="1317" name="Google Shape;1317;p53"/>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3"/>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3"/>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3"/>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3"/>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3"/>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3"/>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3"/>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3"/>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3"/>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3"/>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3"/>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3"/>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3"/>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3"/>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3"/>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3"/>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3"/>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3"/>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3"/>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7" name="Google Shape;1337;p53"/>
          <p:cNvGrpSpPr/>
          <p:nvPr/>
        </p:nvGrpSpPr>
        <p:grpSpPr>
          <a:xfrm>
            <a:off x="7697901" y="4120720"/>
            <a:ext cx="212497" cy="175761"/>
            <a:chOff x="4943575" y="2516350"/>
            <a:chExt cx="98675" cy="81700"/>
          </a:xfrm>
        </p:grpSpPr>
        <p:sp>
          <p:nvSpPr>
            <p:cNvPr id="1338" name="Google Shape;1338;p53"/>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3"/>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3"/>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3"/>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3"/>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3"/>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3"/>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3"/>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3"/>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3"/>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3"/>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3"/>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3"/>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3"/>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3"/>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3"/>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3"/>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3"/>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3"/>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3"/>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3"/>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3"/>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3"/>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3"/>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3"/>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3"/>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3"/>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3"/>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3"/>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3"/>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3"/>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3"/>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3"/>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3"/>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3"/>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3"/>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3"/>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3"/>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3"/>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3"/>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3"/>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3"/>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3"/>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3"/>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3"/>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3"/>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3"/>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3"/>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3"/>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3"/>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3"/>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3"/>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3"/>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3"/>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3"/>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3"/>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3"/>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3"/>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3"/>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3"/>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3"/>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3"/>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3"/>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3"/>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3"/>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3"/>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3"/>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3"/>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3"/>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3"/>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3"/>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3"/>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3"/>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3"/>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3"/>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3"/>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3"/>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3"/>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53"/>
          <p:cNvGrpSpPr/>
          <p:nvPr/>
        </p:nvGrpSpPr>
        <p:grpSpPr>
          <a:xfrm>
            <a:off x="1955962" y="3346963"/>
            <a:ext cx="965351" cy="134611"/>
            <a:chOff x="4411970" y="2962952"/>
            <a:chExt cx="706544" cy="104212"/>
          </a:xfrm>
        </p:grpSpPr>
        <p:sp>
          <p:nvSpPr>
            <p:cNvPr id="1417" name="Google Shape;1417;p53"/>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3"/>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3"/>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3"/>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1" name="Google Shape;1421;p53"/>
          <p:cNvGrpSpPr/>
          <p:nvPr/>
        </p:nvGrpSpPr>
        <p:grpSpPr>
          <a:xfrm>
            <a:off x="1955962" y="2935877"/>
            <a:ext cx="960158" cy="289172"/>
            <a:chOff x="4411970" y="2726085"/>
            <a:chExt cx="643107" cy="193659"/>
          </a:xfrm>
        </p:grpSpPr>
        <p:sp>
          <p:nvSpPr>
            <p:cNvPr id="1422" name="Google Shape;1422;p53"/>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3"/>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3"/>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 name="Google Shape;1425;p53"/>
          <p:cNvGrpSpPr/>
          <p:nvPr/>
        </p:nvGrpSpPr>
        <p:grpSpPr>
          <a:xfrm>
            <a:off x="958854" y="3201987"/>
            <a:ext cx="833173" cy="259209"/>
            <a:chOff x="4411970" y="4340222"/>
            <a:chExt cx="779467" cy="242683"/>
          </a:xfrm>
        </p:grpSpPr>
        <p:sp>
          <p:nvSpPr>
            <p:cNvPr id="1426" name="Google Shape;1426;p53"/>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3"/>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3"/>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9" name="Google Shape;1429;p53"/>
          <p:cNvGrpSpPr/>
          <p:nvPr/>
        </p:nvGrpSpPr>
        <p:grpSpPr>
          <a:xfrm>
            <a:off x="1955962" y="2597733"/>
            <a:ext cx="965160" cy="216230"/>
            <a:chOff x="4411970" y="2468674"/>
            <a:chExt cx="747317" cy="167425"/>
          </a:xfrm>
        </p:grpSpPr>
        <p:sp>
          <p:nvSpPr>
            <p:cNvPr id="1430" name="Google Shape;1430;p53"/>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3"/>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 name="Google Shape;1432;p53"/>
          <p:cNvGrpSpPr/>
          <p:nvPr/>
        </p:nvGrpSpPr>
        <p:grpSpPr>
          <a:xfrm>
            <a:off x="954709" y="2502450"/>
            <a:ext cx="810451" cy="319148"/>
            <a:chOff x="4411970" y="3686602"/>
            <a:chExt cx="797845" cy="314215"/>
          </a:xfrm>
        </p:grpSpPr>
        <p:sp>
          <p:nvSpPr>
            <p:cNvPr id="1433" name="Google Shape;1433;p53"/>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3"/>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3"/>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3"/>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3"/>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8" name="Google Shape;1438;p53"/>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9" name="Google Shape;1439;p53"/>
          <p:cNvGrpSpPr/>
          <p:nvPr/>
        </p:nvGrpSpPr>
        <p:grpSpPr>
          <a:xfrm>
            <a:off x="954806" y="2256974"/>
            <a:ext cx="1970333" cy="208784"/>
            <a:chOff x="6336019" y="3733725"/>
            <a:chExt cx="2566206" cy="351310"/>
          </a:xfrm>
        </p:grpSpPr>
        <p:sp>
          <p:nvSpPr>
            <p:cNvPr id="1440" name="Google Shape;1440;p53"/>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3"/>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3"/>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3"/>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4" name="Google Shape;1444;p53"/>
          <p:cNvGrpSpPr/>
          <p:nvPr/>
        </p:nvGrpSpPr>
        <p:grpSpPr>
          <a:xfrm>
            <a:off x="1955962" y="3864529"/>
            <a:ext cx="946551" cy="153200"/>
            <a:chOff x="4404545" y="3301592"/>
            <a:chExt cx="782403" cy="129272"/>
          </a:xfrm>
        </p:grpSpPr>
        <p:sp>
          <p:nvSpPr>
            <p:cNvPr id="1445" name="Google Shape;1445;p53"/>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3"/>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53"/>
          <p:cNvGrpSpPr/>
          <p:nvPr/>
        </p:nvGrpSpPr>
        <p:grpSpPr>
          <a:xfrm>
            <a:off x="1955962" y="3603488"/>
            <a:ext cx="962257" cy="139127"/>
            <a:chOff x="4411970" y="3131459"/>
            <a:chExt cx="710520" cy="117397"/>
          </a:xfrm>
        </p:grpSpPr>
        <p:sp>
          <p:nvSpPr>
            <p:cNvPr id="1448" name="Google Shape;1448;p53"/>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3"/>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0" name="Google Shape;1450;p53"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1" name="Google Shape;1451;p53"/>
          <p:cNvGrpSpPr/>
          <p:nvPr/>
        </p:nvGrpSpPr>
        <p:grpSpPr>
          <a:xfrm>
            <a:off x="956107" y="3538282"/>
            <a:ext cx="823838" cy="458988"/>
            <a:chOff x="4411970" y="1801825"/>
            <a:chExt cx="734586" cy="409262"/>
          </a:xfrm>
        </p:grpSpPr>
        <p:sp>
          <p:nvSpPr>
            <p:cNvPr id="1452" name="Google Shape;1452;p53"/>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3"/>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4" name="Google Shape;1454;p53"/>
          <p:cNvGrpSpPr/>
          <p:nvPr/>
        </p:nvGrpSpPr>
        <p:grpSpPr>
          <a:xfrm>
            <a:off x="956107" y="4086708"/>
            <a:ext cx="856348" cy="212039"/>
            <a:chOff x="4411970" y="2233974"/>
            <a:chExt cx="763574" cy="189068"/>
          </a:xfrm>
        </p:grpSpPr>
        <p:sp>
          <p:nvSpPr>
            <p:cNvPr id="1455" name="Google Shape;1455;p53"/>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3"/>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7" name="Google Shape;1457;p53"/>
          <p:cNvGrpSpPr/>
          <p:nvPr/>
        </p:nvGrpSpPr>
        <p:grpSpPr>
          <a:xfrm>
            <a:off x="3066303" y="2262044"/>
            <a:ext cx="511602" cy="511602"/>
            <a:chOff x="5681300" y="2527788"/>
            <a:chExt cx="805800" cy="805800"/>
          </a:xfrm>
        </p:grpSpPr>
        <p:sp>
          <p:nvSpPr>
            <p:cNvPr id="1458" name="Google Shape;1458;p53"/>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3"/>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53"/>
          <p:cNvGrpSpPr/>
          <p:nvPr/>
        </p:nvGrpSpPr>
        <p:grpSpPr>
          <a:xfrm>
            <a:off x="3063497" y="3028627"/>
            <a:ext cx="513021" cy="512935"/>
            <a:chOff x="4049800" y="640400"/>
            <a:chExt cx="858900" cy="858900"/>
          </a:xfrm>
        </p:grpSpPr>
        <p:sp>
          <p:nvSpPr>
            <p:cNvPr id="1461" name="Google Shape;1461;p53"/>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3"/>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3" name="Google Shape;1463;p53"/>
          <p:cNvGrpSpPr/>
          <p:nvPr/>
        </p:nvGrpSpPr>
        <p:grpSpPr>
          <a:xfrm>
            <a:off x="2980696" y="3680519"/>
            <a:ext cx="686489" cy="686585"/>
            <a:chOff x="5080188" y="927900"/>
            <a:chExt cx="961200" cy="961200"/>
          </a:xfrm>
        </p:grpSpPr>
        <p:sp>
          <p:nvSpPr>
            <p:cNvPr id="1464" name="Google Shape;1464;p53"/>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3"/>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3"/>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3"/>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3"/>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3"/>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3"/>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3"/>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2" name="Google Shape;1472;p53"/>
          <p:cNvGrpSpPr/>
          <p:nvPr/>
        </p:nvGrpSpPr>
        <p:grpSpPr>
          <a:xfrm>
            <a:off x="3763848" y="3773248"/>
            <a:ext cx="510373" cy="510937"/>
            <a:chOff x="7508249" y="1522825"/>
            <a:chExt cx="1326332" cy="1322987"/>
          </a:xfrm>
        </p:grpSpPr>
        <p:sp>
          <p:nvSpPr>
            <p:cNvPr id="1473" name="Google Shape;1473;p53"/>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3"/>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3"/>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3"/>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3"/>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3"/>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3"/>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3"/>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3"/>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3"/>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3" name="Google Shape;1483;p53"/>
          <p:cNvGrpSpPr/>
          <p:nvPr/>
        </p:nvGrpSpPr>
        <p:grpSpPr>
          <a:xfrm>
            <a:off x="4455441" y="3774653"/>
            <a:ext cx="492652" cy="503348"/>
            <a:chOff x="6039282" y="1042577"/>
            <a:chExt cx="734315" cy="731929"/>
          </a:xfrm>
        </p:grpSpPr>
        <p:sp>
          <p:nvSpPr>
            <p:cNvPr id="1484" name="Google Shape;1484;p53"/>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3"/>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3"/>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3"/>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3"/>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3"/>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3"/>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3"/>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3"/>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3"/>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3"/>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3"/>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3"/>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3"/>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3"/>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3"/>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3"/>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3"/>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3"/>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3"/>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3"/>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53"/>
          <p:cNvGrpSpPr/>
          <p:nvPr/>
        </p:nvGrpSpPr>
        <p:grpSpPr>
          <a:xfrm>
            <a:off x="5095855" y="2270694"/>
            <a:ext cx="483304" cy="504902"/>
            <a:chOff x="1825800" y="1651625"/>
            <a:chExt cx="568125" cy="591775"/>
          </a:xfrm>
        </p:grpSpPr>
        <p:sp>
          <p:nvSpPr>
            <p:cNvPr id="1506" name="Google Shape;1506;p53"/>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3"/>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3"/>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3"/>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3"/>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3"/>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2" name="Google Shape;1512;p53"/>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3"/>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3"/>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3"/>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3"/>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1517" name="Google Shape;1517;p5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1521"/>
        <p:cNvGrpSpPr/>
        <p:nvPr/>
      </p:nvGrpSpPr>
      <p:grpSpPr>
        <a:xfrm>
          <a:off x="0" y="0"/>
          <a:ext cx="0" cy="0"/>
          <a:chOff x="0" y="0"/>
          <a:chExt cx="0" cy="0"/>
        </a:xfrm>
      </p:grpSpPr>
      <p:grpSp>
        <p:nvGrpSpPr>
          <p:cNvPr id="1522" name="Google Shape;1522;p54"/>
          <p:cNvGrpSpPr/>
          <p:nvPr/>
        </p:nvGrpSpPr>
        <p:grpSpPr>
          <a:xfrm>
            <a:off x="722059" y="955168"/>
            <a:ext cx="2492868" cy="1379876"/>
            <a:chOff x="2654821" y="2311071"/>
            <a:chExt cx="2279715" cy="1262120"/>
          </a:xfrm>
        </p:grpSpPr>
        <p:grpSp>
          <p:nvGrpSpPr>
            <p:cNvPr id="1523" name="Google Shape;1523;p54"/>
            <p:cNvGrpSpPr/>
            <p:nvPr/>
          </p:nvGrpSpPr>
          <p:grpSpPr>
            <a:xfrm>
              <a:off x="4034269" y="2840745"/>
              <a:ext cx="40212" cy="36437"/>
              <a:chOff x="4293400" y="2574725"/>
              <a:chExt cx="84425" cy="80100"/>
            </a:xfrm>
          </p:grpSpPr>
          <p:sp>
            <p:nvSpPr>
              <p:cNvPr id="1524" name="Google Shape;1524;p54"/>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it-IT"/>
              </a:p>
            </p:txBody>
          </p:sp>
          <p:sp>
            <p:nvSpPr>
              <p:cNvPr id="1525" name="Google Shape;1525;p54"/>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6" name="Google Shape;1526;p54"/>
            <p:cNvGrpSpPr/>
            <p:nvPr/>
          </p:nvGrpSpPr>
          <p:grpSpPr>
            <a:xfrm>
              <a:off x="3894606" y="2334874"/>
              <a:ext cx="913198" cy="518984"/>
              <a:chOff x="4000175" y="1462675"/>
              <a:chExt cx="1917275" cy="1140875"/>
            </a:xfrm>
          </p:grpSpPr>
          <p:sp>
            <p:nvSpPr>
              <p:cNvPr id="1527" name="Google Shape;1527;p54"/>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it-IT"/>
              </a:p>
            </p:txBody>
          </p:sp>
          <p:grpSp>
            <p:nvGrpSpPr>
              <p:cNvPr id="1528" name="Google Shape;1528;p54"/>
              <p:cNvGrpSpPr/>
              <p:nvPr/>
            </p:nvGrpSpPr>
            <p:grpSpPr>
              <a:xfrm>
                <a:off x="4000175" y="1462675"/>
                <a:ext cx="1917275" cy="1140875"/>
                <a:chOff x="4000175" y="1462675"/>
                <a:chExt cx="1917275" cy="1140875"/>
              </a:xfrm>
            </p:grpSpPr>
            <p:sp>
              <p:nvSpPr>
                <p:cNvPr id="1529" name="Google Shape;1529;p54"/>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it-IT"/>
                </a:p>
              </p:txBody>
            </p:sp>
            <p:sp>
              <p:nvSpPr>
                <p:cNvPr id="1530" name="Google Shape;1530;p54"/>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4"/>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4"/>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4"/>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34" name="Google Shape;1534;p54"/>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35" name="Google Shape;1535;p54"/>
            <p:cNvGrpSpPr/>
            <p:nvPr/>
          </p:nvGrpSpPr>
          <p:grpSpPr>
            <a:xfrm>
              <a:off x="3875768" y="2846704"/>
              <a:ext cx="44796" cy="47366"/>
              <a:chOff x="3960625" y="2587825"/>
              <a:chExt cx="94050" cy="104125"/>
            </a:xfrm>
          </p:grpSpPr>
          <p:sp>
            <p:nvSpPr>
              <p:cNvPr id="1536" name="Google Shape;1536;p54"/>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it-IT"/>
              </a:p>
            </p:txBody>
          </p:sp>
          <p:sp>
            <p:nvSpPr>
              <p:cNvPr id="1537" name="Google Shape;1537;p54"/>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8" name="Google Shape;1538;p54"/>
            <p:cNvGrpSpPr/>
            <p:nvPr/>
          </p:nvGrpSpPr>
          <p:grpSpPr>
            <a:xfrm>
              <a:off x="3782759" y="2807162"/>
              <a:ext cx="82686" cy="85487"/>
              <a:chOff x="3765350" y="2500900"/>
              <a:chExt cx="173600" cy="187925"/>
            </a:xfrm>
          </p:grpSpPr>
          <p:sp>
            <p:nvSpPr>
              <p:cNvPr id="1539" name="Google Shape;1539;p54"/>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it-IT"/>
              </a:p>
            </p:txBody>
          </p:sp>
          <p:sp>
            <p:nvSpPr>
              <p:cNvPr id="1540" name="Google Shape;1540;p54"/>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4"/>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4"/>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4"/>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4"/>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5" name="Google Shape;1545;p54"/>
            <p:cNvGrpSpPr/>
            <p:nvPr/>
          </p:nvGrpSpPr>
          <p:grpSpPr>
            <a:xfrm>
              <a:off x="3775674" y="2798496"/>
              <a:ext cx="40545" cy="23564"/>
              <a:chOff x="3750475" y="2481850"/>
              <a:chExt cx="85125" cy="51800"/>
            </a:xfrm>
          </p:grpSpPr>
          <p:sp>
            <p:nvSpPr>
              <p:cNvPr id="1546" name="Google Shape;1546;p54"/>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4"/>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it-IT"/>
              </a:p>
            </p:txBody>
          </p:sp>
        </p:grpSp>
        <p:grpSp>
          <p:nvGrpSpPr>
            <p:cNvPr id="1548" name="Google Shape;1548;p54"/>
            <p:cNvGrpSpPr/>
            <p:nvPr/>
          </p:nvGrpSpPr>
          <p:grpSpPr>
            <a:xfrm>
              <a:off x="3716946" y="2776024"/>
              <a:ext cx="81971" cy="76912"/>
              <a:chOff x="3627175" y="2432450"/>
              <a:chExt cx="172100" cy="169075"/>
            </a:xfrm>
          </p:grpSpPr>
          <p:sp>
            <p:nvSpPr>
              <p:cNvPr id="1549" name="Google Shape;1549;p54"/>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4"/>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it-IT"/>
              </a:p>
            </p:txBody>
          </p:sp>
          <p:sp>
            <p:nvSpPr>
              <p:cNvPr id="1551" name="Google Shape;1551;p54"/>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it-IT"/>
              </a:p>
            </p:txBody>
          </p:sp>
        </p:grpSp>
        <p:grpSp>
          <p:nvGrpSpPr>
            <p:cNvPr id="1552" name="Google Shape;1552;p54"/>
            <p:cNvGrpSpPr/>
            <p:nvPr/>
          </p:nvGrpSpPr>
          <p:grpSpPr>
            <a:xfrm>
              <a:off x="3685682" y="2845624"/>
              <a:ext cx="29311" cy="45055"/>
              <a:chOff x="3561536" y="2585450"/>
              <a:chExt cx="61539" cy="99045"/>
            </a:xfrm>
          </p:grpSpPr>
          <p:sp>
            <p:nvSpPr>
              <p:cNvPr id="1553" name="Google Shape;1553;p54"/>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4"/>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it-IT"/>
              </a:p>
            </p:txBody>
          </p:sp>
        </p:grpSp>
        <p:grpSp>
          <p:nvGrpSpPr>
            <p:cNvPr id="1555" name="Google Shape;1555;p54"/>
            <p:cNvGrpSpPr/>
            <p:nvPr/>
          </p:nvGrpSpPr>
          <p:grpSpPr>
            <a:xfrm>
              <a:off x="3849905" y="2572252"/>
              <a:ext cx="74339" cy="119559"/>
              <a:chOff x="3906325" y="1984500"/>
              <a:chExt cx="156075" cy="262825"/>
            </a:xfrm>
          </p:grpSpPr>
          <p:sp>
            <p:nvSpPr>
              <p:cNvPr id="1556" name="Google Shape;1556;p54"/>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it-IT"/>
              </a:p>
            </p:txBody>
          </p:sp>
          <p:sp>
            <p:nvSpPr>
              <p:cNvPr id="1557" name="Google Shape;1557;p54"/>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8" name="Google Shape;1558;p54"/>
            <p:cNvGrpSpPr/>
            <p:nvPr/>
          </p:nvGrpSpPr>
          <p:grpSpPr>
            <a:xfrm>
              <a:off x="2654821" y="2414345"/>
              <a:ext cx="667570" cy="558731"/>
              <a:chOff x="1397225" y="1637375"/>
              <a:chExt cx="1401575" cy="1228250"/>
            </a:xfrm>
          </p:grpSpPr>
          <p:sp>
            <p:nvSpPr>
              <p:cNvPr id="1559" name="Google Shape;1559;p54"/>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it-IT"/>
              </a:p>
            </p:txBody>
          </p:sp>
          <p:grpSp>
            <p:nvGrpSpPr>
              <p:cNvPr id="1560" name="Google Shape;1560;p54"/>
              <p:cNvGrpSpPr/>
              <p:nvPr/>
            </p:nvGrpSpPr>
            <p:grpSpPr>
              <a:xfrm>
                <a:off x="1397225" y="1637375"/>
                <a:ext cx="1398775" cy="1228250"/>
                <a:chOff x="1397225" y="1637375"/>
                <a:chExt cx="1398775" cy="1228250"/>
              </a:xfrm>
            </p:grpSpPr>
            <p:sp>
              <p:nvSpPr>
                <p:cNvPr id="1561" name="Google Shape;1561;p54"/>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4"/>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63" name="Google Shape;1563;p54"/>
            <p:cNvGrpSpPr/>
            <p:nvPr/>
          </p:nvGrpSpPr>
          <p:grpSpPr>
            <a:xfrm>
              <a:off x="3230417" y="3103734"/>
              <a:ext cx="282982" cy="280332"/>
              <a:chOff x="2605700" y="3152850"/>
              <a:chExt cx="594125" cy="616250"/>
            </a:xfrm>
          </p:grpSpPr>
          <p:sp>
            <p:nvSpPr>
              <p:cNvPr id="1564" name="Google Shape;1564;p54"/>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it-IT"/>
              </a:p>
            </p:txBody>
          </p:sp>
          <p:sp>
            <p:nvSpPr>
              <p:cNvPr id="1565" name="Google Shape;1565;p54"/>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566" name="Google Shape;1566;p54"/>
            <p:cNvGrpSpPr/>
            <p:nvPr/>
          </p:nvGrpSpPr>
          <p:grpSpPr>
            <a:xfrm>
              <a:off x="3265985" y="3226989"/>
              <a:ext cx="87151" cy="346202"/>
              <a:chOff x="2680375" y="3423800"/>
              <a:chExt cx="182975" cy="761050"/>
            </a:xfrm>
          </p:grpSpPr>
          <p:sp>
            <p:nvSpPr>
              <p:cNvPr id="1567" name="Google Shape;1567;p54"/>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it-IT"/>
              </a:p>
            </p:txBody>
          </p:sp>
          <p:sp>
            <p:nvSpPr>
              <p:cNvPr id="1568" name="Google Shape;1568;p54"/>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9" name="Google Shape;1569;p54"/>
            <p:cNvGrpSpPr/>
            <p:nvPr/>
          </p:nvGrpSpPr>
          <p:grpSpPr>
            <a:xfrm>
              <a:off x="3855466" y="3289811"/>
              <a:ext cx="112514" cy="94210"/>
              <a:chOff x="3918000" y="3561900"/>
              <a:chExt cx="236225" cy="207100"/>
            </a:xfrm>
          </p:grpSpPr>
          <p:sp>
            <p:nvSpPr>
              <p:cNvPr id="1570" name="Google Shape;1570;p54"/>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it-IT"/>
              </a:p>
            </p:txBody>
          </p:sp>
          <p:sp>
            <p:nvSpPr>
              <p:cNvPr id="1571" name="Google Shape;1571;p54"/>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2" name="Google Shape;1572;p54"/>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4"/>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4"/>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575" name="Google Shape;1575;p54"/>
            <p:cNvGrpSpPr/>
            <p:nvPr/>
          </p:nvGrpSpPr>
          <p:grpSpPr>
            <a:xfrm>
              <a:off x="2905224" y="2311071"/>
              <a:ext cx="596721" cy="528992"/>
              <a:chOff x="1922950" y="1410350"/>
              <a:chExt cx="1252825" cy="1162875"/>
            </a:xfrm>
          </p:grpSpPr>
          <p:sp>
            <p:nvSpPr>
              <p:cNvPr id="1576" name="Google Shape;1576;p54"/>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4"/>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4"/>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4"/>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4"/>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4"/>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4"/>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4"/>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4"/>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4"/>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4"/>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4"/>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4"/>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4"/>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4"/>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4"/>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592" name="Google Shape;1592;p54"/>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4"/>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4"/>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4"/>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4"/>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4"/>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4"/>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4"/>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4"/>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4"/>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4"/>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4"/>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4"/>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4"/>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4"/>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4"/>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4"/>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4"/>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4"/>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4"/>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12" name="Google Shape;1612;p54"/>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13" name="Google Shape;1613;p54"/>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4" name="Google Shape;1614;p54"/>
            <p:cNvGrpSpPr/>
            <p:nvPr/>
          </p:nvGrpSpPr>
          <p:grpSpPr>
            <a:xfrm>
              <a:off x="3280929" y="3294542"/>
              <a:ext cx="109894" cy="272224"/>
              <a:chOff x="2711750" y="3572300"/>
              <a:chExt cx="230725" cy="598425"/>
            </a:xfrm>
          </p:grpSpPr>
          <p:sp>
            <p:nvSpPr>
              <p:cNvPr id="1615" name="Google Shape;1615;p54"/>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4"/>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7" name="Google Shape;1617;p54"/>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8" name="Google Shape;1618;p54"/>
            <p:cNvGrpSpPr/>
            <p:nvPr/>
          </p:nvGrpSpPr>
          <p:grpSpPr>
            <a:xfrm>
              <a:off x="3790439" y="2408636"/>
              <a:ext cx="73017" cy="75684"/>
              <a:chOff x="3781475" y="1624825"/>
              <a:chExt cx="153300" cy="166375"/>
            </a:xfrm>
          </p:grpSpPr>
          <p:sp>
            <p:nvSpPr>
              <p:cNvPr id="1619" name="Google Shape;1619;p54"/>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4"/>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4"/>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4"/>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3" name="Google Shape;1623;p54"/>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4"/>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4"/>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4"/>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4"/>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4"/>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4"/>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0" name="Google Shape;1630;p54"/>
            <p:cNvGrpSpPr/>
            <p:nvPr/>
          </p:nvGrpSpPr>
          <p:grpSpPr>
            <a:xfrm>
              <a:off x="4403342" y="3107749"/>
              <a:ext cx="316680" cy="101374"/>
              <a:chOff x="5068275" y="3161675"/>
              <a:chExt cx="664875" cy="222850"/>
            </a:xfrm>
          </p:grpSpPr>
          <p:sp>
            <p:nvSpPr>
              <p:cNvPr id="1631" name="Google Shape;1631;p54"/>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4"/>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4"/>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4"/>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5" name="Google Shape;1635;p54"/>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4"/>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4"/>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4"/>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4"/>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4"/>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4"/>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4"/>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4"/>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4"/>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4"/>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4"/>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4"/>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4"/>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4"/>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4"/>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4"/>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4"/>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4"/>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4"/>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4"/>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4"/>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4"/>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4"/>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4"/>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4"/>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4"/>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4"/>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4"/>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4" name="Google Shape;1664;p54"/>
            <p:cNvGrpSpPr/>
            <p:nvPr/>
          </p:nvGrpSpPr>
          <p:grpSpPr>
            <a:xfrm>
              <a:off x="3697513" y="2707266"/>
              <a:ext cx="59549" cy="79733"/>
              <a:chOff x="3586375" y="2281300"/>
              <a:chExt cx="125025" cy="175275"/>
            </a:xfrm>
          </p:grpSpPr>
          <p:sp>
            <p:nvSpPr>
              <p:cNvPr id="1665" name="Google Shape;1665;p54"/>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4"/>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7" name="Google Shape;1667;p54"/>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8" name="Google Shape;1668;p54"/>
            <p:cNvGrpSpPr/>
            <p:nvPr/>
          </p:nvGrpSpPr>
          <p:grpSpPr>
            <a:xfrm>
              <a:off x="4513224" y="3221724"/>
              <a:ext cx="274563" cy="280321"/>
              <a:chOff x="5298975" y="3412225"/>
              <a:chExt cx="576450" cy="616225"/>
            </a:xfrm>
          </p:grpSpPr>
          <p:sp>
            <p:nvSpPr>
              <p:cNvPr id="1669" name="Google Shape;1669;p54"/>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70" name="Google Shape;1670;p54"/>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1" name="Google Shape;1671;p54"/>
            <p:cNvGrpSpPr/>
            <p:nvPr/>
          </p:nvGrpSpPr>
          <p:grpSpPr>
            <a:xfrm>
              <a:off x="4824403" y="3421846"/>
              <a:ext cx="110132" cy="130647"/>
              <a:chOff x="5952300" y="3852150"/>
              <a:chExt cx="231225" cy="287200"/>
            </a:xfrm>
          </p:grpSpPr>
          <p:sp>
            <p:nvSpPr>
              <p:cNvPr id="1672" name="Google Shape;1672;p54"/>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4"/>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4" name="Google Shape;1674;p54"/>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4"/>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4"/>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4"/>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4"/>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4"/>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4"/>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4"/>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2" name="Google Shape;1682;p54"/>
            <p:cNvGrpSpPr/>
            <p:nvPr/>
          </p:nvGrpSpPr>
          <p:grpSpPr>
            <a:xfrm>
              <a:off x="4295710" y="3079670"/>
              <a:ext cx="14968" cy="27135"/>
              <a:chOff x="4842300" y="3099950"/>
              <a:chExt cx="31425" cy="59650"/>
            </a:xfrm>
          </p:grpSpPr>
          <p:sp>
            <p:nvSpPr>
              <p:cNvPr id="1683" name="Google Shape;1683;p54"/>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4"/>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4"/>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4"/>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7" name="Google Shape;1687;p54"/>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4"/>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4"/>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4"/>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4"/>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4"/>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4"/>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4"/>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5" name="Google Shape;1695;p54"/>
            <p:cNvGrpSpPr/>
            <p:nvPr/>
          </p:nvGrpSpPr>
          <p:grpSpPr>
            <a:xfrm>
              <a:off x="3831056" y="2816010"/>
              <a:ext cx="37378" cy="27612"/>
              <a:chOff x="3866750" y="2520350"/>
              <a:chExt cx="78475" cy="60700"/>
            </a:xfrm>
          </p:grpSpPr>
          <p:sp>
            <p:nvSpPr>
              <p:cNvPr id="1696" name="Google Shape;1696;p54"/>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4"/>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4"/>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4"/>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0" name="Google Shape;1700;p54"/>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4"/>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4"/>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4"/>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4"/>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4"/>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4"/>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4"/>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4"/>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4"/>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4"/>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4"/>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4"/>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4"/>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4"/>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4"/>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4"/>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17" name="Google Shape;1717;p54"/>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4"/>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4"/>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4"/>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4"/>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4"/>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4"/>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4"/>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4"/>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4"/>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4"/>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4"/>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29" name="Google Shape;1729;p54"/>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4"/>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4"/>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4"/>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4"/>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4"/>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4"/>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4"/>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4"/>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4"/>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4"/>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4"/>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4"/>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2" name="Google Shape;1742;p54"/>
            <p:cNvGrpSpPr/>
            <p:nvPr/>
          </p:nvGrpSpPr>
          <p:grpSpPr>
            <a:xfrm>
              <a:off x="3632736" y="3051591"/>
              <a:ext cx="63288" cy="45217"/>
              <a:chOff x="3450375" y="3038225"/>
              <a:chExt cx="132875" cy="99400"/>
            </a:xfrm>
          </p:grpSpPr>
          <p:sp>
            <p:nvSpPr>
              <p:cNvPr id="1743" name="Google Shape;1743;p54"/>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4"/>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5" name="Google Shape;1745;p54"/>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4"/>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4"/>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4"/>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4"/>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4"/>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4"/>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4"/>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4"/>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54" name="Google Shape;1754;p54"/>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4"/>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4"/>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4"/>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4"/>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4"/>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4"/>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4"/>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4"/>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4"/>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64" name="Google Shape;1764;p54"/>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4"/>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4"/>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4"/>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70" name="Google Shape;1770;p54"/>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4"/>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0" name="Google Shape;1780;p54"/>
          <p:cNvGrpSpPr/>
          <p:nvPr/>
        </p:nvGrpSpPr>
        <p:grpSpPr>
          <a:xfrm>
            <a:off x="719116" y="2850945"/>
            <a:ext cx="2622876" cy="1333540"/>
            <a:chOff x="238125" y="1038125"/>
            <a:chExt cx="7146800" cy="3633625"/>
          </a:xfrm>
        </p:grpSpPr>
        <p:sp>
          <p:nvSpPr>
            <p:cNvPr id="1781" name="Google Shape;1781;p54"/>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4"/>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4"/>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4"/>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4"/>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4"/>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4"/>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4"/>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4"/>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4"/>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4"/>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4"/>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4"/>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4"/>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4"/>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4"/>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4"/>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4"/>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4"/>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4"/>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4"/>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4"/>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4"/>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4"/>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4"/>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4"/>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4"/>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4"/>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4"/>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4"/>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4"/>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4"/>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4"/>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4"/>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4"/>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4"/>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4"/>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4"/>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4"/>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4"/>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4"/>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4"/>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4"/>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4"/>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4"/>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4"/>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4"/>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4"/>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4"/>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4"/>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4"/>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4"/>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4"/>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4"/>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4"/>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4"/>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4"/>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4"/>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4"/>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4"/>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4"/>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4"/>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4"/>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4"/>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4"/>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4"/>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4"/>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4"/>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4"/>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4"/>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4"/>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4"/>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4"/>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4"/>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4"/>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4"/>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4"/>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4"/>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4"/>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4"/>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4"/>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4"/>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4"/>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4"/>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4"/>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4"/>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4"/>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4"/>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4"/>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4"/>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4"/>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4"/>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4"/>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4"/>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4"/>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4"/>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4"/>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4"/>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4"/>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4"/>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4"/>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4"/>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4"/>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4"/>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4"/>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4"/>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4"/>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4"/>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4"/>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4"/>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4"/>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4"/>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4"/>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4"/>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4"/>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4"/>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4"/>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4"/>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4"/>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4"/>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4"/>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4"/>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4"/>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4"/>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4"/>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4"/>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4"/>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4"/>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4"/>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4"/>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4"/>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4"/>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4"/>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4"/>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4"/>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4"/>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4"/>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4"/>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4"/>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4"/>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4"/>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4"/>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4"/>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4"/>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4"/>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4"/>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4"/>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4"/>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4"/>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4"/>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4"/>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4"/>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4"/>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4"/>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4"/>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4"/>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4"/>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4"/>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4"/>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4"/>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4"/>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4"/>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4"/>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4"/>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4"/>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4"/>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4"/>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4"/>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4"/>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4"/>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4"/>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4"/>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4"/>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4"/>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4"/>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4"/>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4"/>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4"/>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4"/>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4"/>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4"/>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4"/>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4"/>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4"/>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4"/>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4"/>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4"/>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4"/>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4"/>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4"/>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4"/>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4"/>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4"/>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4"/>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4"/>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4"/>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4"/>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4"/>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4"/>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4"/>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4"/>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4"/>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4"/>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4"/>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4"/>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4"/>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4"/>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4"/>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4"/>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4"/>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4"/>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4"/>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4"/>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4"/>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4"/>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4"/>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4"/>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4"/>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4"/>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4"/>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4"/>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4"/>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4"/>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4"/>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4"/>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4"/>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4"/>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4"/>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4"/>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4"/>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4"/>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4"/>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4"/>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4"/>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4"/>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4"/>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4"/>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4"/>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4"/>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4"/>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4"/>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4"/>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4"/>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4"/>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4"/>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4"/>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4"/>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4"/>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4"/>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4"/>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4"/>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4"/>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4"/>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4"/>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4"/>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4"/>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4"/>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4"/>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4"/>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4"/>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4"/>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4"/>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4"/>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4"/>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4"/>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4"/>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4"/>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4"/>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4"/>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4"/>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4"/>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4"/>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4"/>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4"/>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4"/>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4"/>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4"/>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4"/>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4"/>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4"/>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4"/>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4"/>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4"/>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4"/>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4"/>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4"/>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4"/>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4"/>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4"/>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4"/>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4"/>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4"/>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4"/>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4"/>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4"/>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4"/>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4"/>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4"/>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4"/>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4"/>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4"/>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4"/>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4"/>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4"/>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4"/>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4"/>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4"/>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4"/>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4"/>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4"/>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4"/>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4"/>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4"/>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4"/>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4"/>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4"/>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4"/>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4"/>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4"/>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4"/>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4"/>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4"/>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4"/>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4"/>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4"/>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4"/>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4"/>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4"/>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4"/>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4"/>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4"/>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4"/>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4"/>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4"/>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4"/>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4"/>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4"/>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4"/>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4"/>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4"/>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4"/>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4"/>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4"/>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4"/>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4"/>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4"/>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4"/>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4"/>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4"/>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4"/>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4"/>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4"/>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4"/>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4"/>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4"/>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4"/>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4"/>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4"/>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4"/>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4"/>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4"/>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4"/>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4"/>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4"/>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4"/>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4"/>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4"/>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4"/>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4"/>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4"/>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4"/>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4"/>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4"/>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4"/>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4"/>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4"/>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4"/>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4"/>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4"/>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4"/>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4"/>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4"/>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4"/>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4"/>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4"/>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4"/>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4"/>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4"/>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4"/>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4"/>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4"/>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4"/>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4"/>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4"/>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4"/>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4"/>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4"/>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4"/>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4"/>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4"/>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4"/>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4"/>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4"/>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4"/>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4"/>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4"/>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4"/>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4"/>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4"/>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4"/>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4"/>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4"/>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4"/>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4"/>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4"/>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4"/>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4"/>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4"/>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4"/>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4"/>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4"/>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4"/>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4"/>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4"/>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4"/>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4"/>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4"/>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4"/>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4"/>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4"/>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4"/>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4"/>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4"/>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4"/>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4"/>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4"/>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4"/>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4"/>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4"/>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4"/>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4"/>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4"/>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4"/>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4"/>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4"/>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4"/>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4"/>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4"/>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4"/>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4"/>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4"/>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4"/>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4"/>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4"/>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4"/>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4"/>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4"/>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4"/>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4"/>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4"/>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4"/>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4"/>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4"/>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4"/>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4"/>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4"/>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4"/>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4"/>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4"/>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4"/>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4"/>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4"/>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4"/>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4"/>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4"/>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4"/>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4"/>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4"/>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4"/>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4"/>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4"/>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4"/>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4"/>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4"/>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4"/>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4"/>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4"/>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4"/>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4"/>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4"/>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4"/>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4"/>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4"/>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4"/>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4"/>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4"/>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4"/>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4"/>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4"/>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4"/>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4"/>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4"/>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4"/>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4"/>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4"/>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4"/>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4"/>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4"/>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4"/>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4"/>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4"/>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4"/>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4"/>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4"/>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4"/>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4"/>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4"/>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4"/>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4"/>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4"/>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4"/>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4"/>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4"/>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4"/>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4"/>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4"/>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4"/>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4"/>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4"/>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4"/>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4"/>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4"/>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4"/>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4"/>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4"/>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4"/>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4"/>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4"/>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4"/>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4"/>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4"/>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4"/>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4"/>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4"/>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4"/>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4"/>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4"/>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4"/>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4"/>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4"/>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4"/>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4"/>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4"/>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4"/>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4"/>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4"/>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4"/>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4"/>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4"/>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4"/>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4"/>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4"/>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4"/>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4"/>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4"/>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4"/>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4"/>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4"/>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4"/>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4"/>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4"/>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4"/>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4"/>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4"/>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4"/>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4"/>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4"/>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4"/>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4"/>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4"/>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4"/>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4"/>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4"/>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4"/>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4"/>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4"/>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4"/>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4"/>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4"/>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4"/>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4"/>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4"/>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4"/>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4"/>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4"/>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4"/>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4"/>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4"/>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4"/>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4"/>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4"/>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4"/>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4"/>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4"/>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4"/>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4"/>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4"/>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4"/>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4"/>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4"/>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4"/>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4"/>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4"/>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4"/>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4"/>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4"/>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4"/>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4"/>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4"/>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4"/>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4"/>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4"/>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4"/>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4"/>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4"/>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4"/>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4"/>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4"/>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4"/>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4"/>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4"/>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4"/>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4"/>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4"/>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4"/>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4"/>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4"/>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4"/>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4"/>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4"/>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4"/>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4"/>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4"/>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4"/>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4"/>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4"/>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4"/>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4"/>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4"/>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4"/>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4"/>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4"/>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4"/>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4"/>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4"/>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4"/>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4"/>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4"/>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4"/>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4"/>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4"/>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4"/>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4"/>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4"/>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4"/>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4"/>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4"/>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4"/>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4"/>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4"/>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4"/>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4"/>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4"/>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4"/>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4"/>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4"/>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4"/>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4"/>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4"/>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4"/>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4"/>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4"/>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4"/>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4"/>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4"/>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4"/>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4"/>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4"/>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4"/>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4"/>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4"/>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4"/>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4"/>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4"/>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4"/>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4"/>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4"/>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4"/>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4"/>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4"/>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4"/>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4"/>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4"/>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4"/>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4"/>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4"/>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4"/>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4"/>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4"/>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4"/>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4"/>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4"/>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4"/>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4"/>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4"/>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4"/>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4"/>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4"/>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4"/>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4"/>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4"/>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4"/>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4"/>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4"/>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4"/>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4"/>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4"/>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4"/>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4"/>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4"/>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4"/>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4"/>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4"/>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4"/>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4"/>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4"/>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4"/>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4"/>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4"/>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4"/>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4"/>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4"/>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4"/>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4"/>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4"/>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4"/>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4"/>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4"/>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4"/>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4"/>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4"/>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4"/>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4"/>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4"/>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4"/>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4"/>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4"/>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4"/>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4"/>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4"/>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4"/>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4"/>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4"/>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4"/>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4"/>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4"/>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4"/>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4"/>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4"/>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4"/>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4"/>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4"/>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4"/>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4"/>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4"/>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4"/>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4"/>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4"/>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4"/>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4"/>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4"/>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4"/>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4"/>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4"/>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4"/>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4"/>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4"/>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4"/>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4"/>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4"/>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4"/>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4"/>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4"/>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4"/>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4"/>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4"/>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4"/>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4"/>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4"/>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4"/>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4"/>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4"/>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4"/>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4"/>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4"/>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4"/>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4"/>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4"/>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4"/>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4"/>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4"/>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4"/>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4"/>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4"/>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4"/>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4"/>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4"/>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4"/>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4"/>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4"/>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4"/>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4"/>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4"/>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4"/>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4"/>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4"/>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4"/>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4"/>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4"/>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4"/>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4"/>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4"/>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4"/>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4"/>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4"/>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4"/>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4"/>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4"/>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4"/>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4"/>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4"/>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4"/>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4"/>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4"/>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4"/>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4"/>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4"/>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4"/>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4"/>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4"/>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4"/>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4"/>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4"/>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4"/>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4"/>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4"/>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4"/>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4"/>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4"/>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4"/>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4"/>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4"/>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4"/>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4"/>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4"/>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4"/>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4"/>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4"/>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4"/>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4"/>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4"/>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4"/>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4"/>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4"/>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4"/>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4"/>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4"/>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4"/>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4"/>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4"/>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4"/>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4"/>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4"/>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4"/>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4"/>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4"/>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4"/>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4"/>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4"/>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4"/>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4"/>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4"/>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4"/>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4"/>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4"/>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4"/>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4"/>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4"/>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4"/>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4"/>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4"/>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4"/>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4"/>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4"/>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4"/>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4"/>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4"/>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4"/>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4"/>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4"/>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4"/>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4"/>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4"/>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4"/>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4"/>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4"/>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4"/>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4"/>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4"/>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4"/>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4"/>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4"/>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4"/>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4"/>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4"/>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4"/>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4"/>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4"/>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4"/>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4"/>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4"/>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4"/>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4"/>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4"/>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4"/>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4"/>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4"/>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4"/>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4"/>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4"/>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4"/>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4"/>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4"/>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4"/>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4"/>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4"/>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4"/>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4"/>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4"/>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4"/>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4"/>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4"/>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4"/>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4"/>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4"/>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4"/>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4"/>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4"/>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4"/>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4"/>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4"/>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4"/>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4"/>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4"/>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4"/>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4"/>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4"/>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4"/>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4"/>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4"/>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4"/>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4"/>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4"/>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4"/>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4"/>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4"/>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4"/>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4"/>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4"/>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4"/>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4"/>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4"/>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4"/>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4"/>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4"/>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4"/>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4"/>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4"/>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4"/>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4"/>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4"/>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4"/>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4"/>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4"/>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4"/>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4"/>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4"/>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4"/>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4"/>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4"/>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4"/>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4"/>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4"/>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4"/>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4"/>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4"/>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4"/>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4"/>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4"/>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4"/>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4"/>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4"/>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4"/>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4"/>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4"/>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4"/>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4"/>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4"/>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4"/>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4"/>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4"/>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4"/>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4"/>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4"/>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4"/>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4"/>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4"/>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4"/>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4"/>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4"/>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4"/>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4"/>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4"/>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4"/>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4"/>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4"/>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4"/>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4"/>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4"/>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4"/>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4"/>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4"/>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4"/>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4"/>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4"/>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4"/>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4"/>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4"/>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4"/>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4"/>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4"/>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4"/>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4"/>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4"/>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4"/>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4"/>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4"/>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4"/>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4"/>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4"/>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4"/>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4"/>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4"/>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4"/>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4"/>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4"/>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4"/>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4"/>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4"/>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4"/>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4"/>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4"/>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4"/>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4"/>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4"/>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4"/>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4"/>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4"/>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4"/>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4"/>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4"/>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4"/>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4"/>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4"/>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4"/>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4"/>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4"/>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4"/>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4"/>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4"/>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4"/>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4"/>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4"/>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4"/>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4"/>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4"/>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4"/>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4"/>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4"/>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4"/>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4"/>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4"/>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4"/>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4"/>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4"/>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4"/>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4"/>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4"/>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4"/>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4"/>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4"/>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4"/>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4"/>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4"/>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4"/>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4"/>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4"/>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4"/>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4"/>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4"/>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4"/>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4"/>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4"/>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4"/>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4"/>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4"/>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4"/>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4"/>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4"/>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4"/>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4"/>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4"/>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4"/>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4"/>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4"/>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4"/>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4"/>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4"/>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4"/>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4"/>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4"/>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4"/>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4"/>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4"/>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4"/>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4"/>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4"/>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4"/>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4"/>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4"/>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4"/>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4"/>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4"/>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4"/>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4"/>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4"/>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4"/>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4"/>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4"/>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4"/>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4"/>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4"/>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4"/>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4"/>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4"/>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4"/>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4"/>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4"/>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4"/>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4"/>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4"/>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4"/>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4"/>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4"/>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4"/>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4"/>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4"/>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4"/>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4"/>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4"/>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4"/>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4"/>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4"/>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4"/>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4"/>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4"/>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4"/>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4"/>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4"/>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4"/>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4"/>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4"/>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4"/>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4"/>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4"/>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4"/>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4"/>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4"/>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4"/>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4"/>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4"/>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4"/>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4"/>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4"/>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4"/>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4"/>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4"/>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4"/>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4"/>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4"/>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4"/>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4"/>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4"/>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4"/>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4"/>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4"/>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4"/>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4"/>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4"/>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4"/>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4"/>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4"/>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4"/>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4"/>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4"/>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4"/>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4"/>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4"/>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4"/>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4"/>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4"/>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4"/>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4"/>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4"/>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4"/>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4"/>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4"/>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4"/>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4"/>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4"/>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4"/>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4"/>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4"/>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4"/>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4"/>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4"/>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4"/>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4"/>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4"/>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4"/>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4"/>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4"/>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4"/>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4"/>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4"/>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4"/>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4"/>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4"/>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4"/>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4"/>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4"/>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4"/>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4"/>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4"/>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4"/>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4"/>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4"/>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4"/>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4"/>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4"/>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4"/>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4"/>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4"/>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4"/>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4"/>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4"/>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4"/>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4"/>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4"/>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4"/>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4"/>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4"/>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4"/>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4"/>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4"/>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4"/>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4"/>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4"/>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4"/>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4"/>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4"/>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4"/>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4"/>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4"/>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4"/>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4"/>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4"/>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4"/>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4"/>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4"/>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4"/>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4"/>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4"/>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4"/>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4"/>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4"/>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4"/>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4"/>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4"/>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4"/>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4"/>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4"/>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4"/>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4"/>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4"/>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4"/>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4"/>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4"/>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4"/>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4"/>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4"/>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4"/>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4"/>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4"/>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4"/>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4"/>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4"/>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4"/>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4"/>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4"/>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4"/>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4"/>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4"/>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4"/>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4"/>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4"/>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4"/>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4"/>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4"/>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4"/>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4"/>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4"/>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4"/>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4"/>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4"/>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4"/>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4"/>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4"/>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4"/>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4"/>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4"/>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4"/>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4"/>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4"/>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4"/>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4"/>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4"/>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4"/>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4"/>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4"/>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4"/>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4"/>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4"/>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4"/>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4"/>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4"/>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4"/>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4"/>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4"/>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4"/>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4"/>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4"/>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4"/>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4"/>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4"/>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4"/>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4"/>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4"/>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4"/>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4"/>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4"/>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4"/>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4"/>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4"/>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4"/>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4"/>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4"/>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4"/>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4"/>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4"/>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4"/>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4"/>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4"/>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4"/>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4"/>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4"/>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4"/>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4"/>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4"/>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4"/>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4"/>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4"/>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4"/>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4"/>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4"/>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4"/>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4"/>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4"/>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4"/>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4"/>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4"/>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4"/>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4"/>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4"/>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4"/>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4"/>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4"/>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4"/>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4"/>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4"/>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4"/>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4"/>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4"/>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4"/>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4"/>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4"/>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4"/>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4"/>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4"/>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4"/>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4"/>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4"/>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4"/>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4"/>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4"/>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4"/>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4"/>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4"/>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4"/>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4"/>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4"/>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4"/>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4"/>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4"/>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4"/>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4"/>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4"/>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4"/>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4"/>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4"/>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4"/>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4"/>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4"/>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4"/>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4"/>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4"/>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4"/>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4"/>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4"/>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4"/>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4"/>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4"/>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4"/>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4"/>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4"/>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4"/>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4"/>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4"/>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4"/>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4"/>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4"/>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4"/>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4"/>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4"/>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4"/>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4"/>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4"/>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4"/>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4"/>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4"/>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4"/>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4"/>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4"/>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4"/>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4"/>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4"/>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4"/>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4"/>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4"/>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4"/>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4"/>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4"/>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4"/>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4"/>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4"/>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4"/>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4"/>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4"/>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4"/>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4"/>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4"/>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4"/>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4"/>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4"/>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4"/>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4"/>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4"/>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4"/>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4"/>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4"/>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4"/>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4"/>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4"/>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4"/>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4"/>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4"/>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4"/>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4"/>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4"/>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4"/>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4"/>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4"/>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4"/>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4"/>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4"/>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4"/>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4"/>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4"/>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4"/>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4"/>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4"/>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4"/>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4"/>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4"/>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4"/>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4"/>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4"/>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4"/>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4"/>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4"/>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4"/>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4"/>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4"/>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4"/>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4"/>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4"/>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4"/>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4"/>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4"/>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4"/>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4"/>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4"/>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4"/>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4"/>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4"/>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4"/>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4"/>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4"/>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4"/>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4"/>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4"/>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4"/>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4"/>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4"/>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4"/>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4"/>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4"/>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4"/>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4"/>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4"/>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4"/>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4"/>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3" name="Google Shape;3353;p54"/>
          <p:cNvGrpSpPr/>
          <p:nvPr/>
        </p:nvGrpSpPr>
        <p:grpSpPr>
          <a:xfrm>
            <a:off x="5834044" y="993055"/>
            <a:ext cx="2590840" cy="1380235"/>
            <a:chOff x="233350" y="949250"/>
            <a:chExt cx="7137300" cy="3802300"/>
          </a:xfrm>
        </p:grpSpPr>
        <p:sp>
          <p:nvSpPr>
            <p:cNvPr id="3354" name="Google Shape;3354;p5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5" name="Google Shape;3405;p54"/>
          <p:cNvGrpSpPr/>
          <p:nvPr/>
        </p:nvGrpSpPr>
        <p:grpSpPr>
          <a:xfrm>
            <a:off x="7648473" y="3037828"/>
            <a:ext cx="104231" cy="320340"/>
            <a:chOff x="7564426" y="3224343"/>
            <a:chExt cx="119985" cy="368801"/>
          </a:xfrm>
        </p:grpSpPr>
        <p:sp>
          <p:nvSpPr>
            <p:cNvPr id="3406" name="Google Shape;3406;p54"/>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4"/>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8" name="Google Shape;3408;p54"/>
          <p:cNvGrpSpPr/>
          <p:nvPr/>
        </p:nvGrpSpPr>
        <p:grpSpPr>
          <a:xfrm>
            <a:off x="7347962" y="3031929"/>
            <a:ext cx="189489" cy="332132"/>
            <a:chOff x="8370831" y="3202002"/>
            <a:chExt cx="218129" cy="382376"/>
          </a:xfrm>
        </p:grpSpPr>
        <p:sp>
          <p:nvSpPr>
            <p:cNvPr id="3409" name="Google Shape;3409;p54"/>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4"/>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1" name="Google Shape;3411;p54"/>
          <p:cNvGrpSpPr/>
          <p:nvPr/>
        </p:nvGrpSpPr>
        <p:grpSpPr>
          <a:xfrm>
            <a:off x="8071351" y="3443061"/>
            <a:ext cx="309429" cy="267000"/>
            <a:chOff x="6742064" y="3750480"/>
            <a:chExt cx="399315" cy="344560"/>
          </a:xfrm>
        </p:grpSpPr>
        <p:sp>
          <p:nvSpPr>
            <p:cNvPr id="3412" name="Google Shape;3412;p54"/>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4"/>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4" name="Google Shape;3414;p54"/>
          <p:cNvGrpSpPr/>
          <p:nvPr/>
        </p:nvGrpSpPr>
        <p:grpSpPr>
          <a:xfrm>
            <a:off x="7610370" y="3794109"/>
            <a:ext cx="180437" cy="281608"/>
            <a:chOff x="7248525" y="3739696"/>
            <a:chExt cx="230531" cy="359790"/>
          </a:xfrm>
        </p:grpSpPr>
        <p:sp>
          <p:nvSpPr>
            <p:cNvPr id="3415" name="Google Shape;3415;p54"/>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4"/>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7" name="Google Shape;3417;p54"/>
          <p:cNvGrpSpPr/>
          <p:nvPr/>
        </p:nvGrpSpPr>
        <p:grpSpPr>
          <a:xfrm>
            <a:off x="7856289" y="3437333"/>
            <a:ext cx="162896" cy="278710"/>
            <a:chOff x="7601242" y="3729267"/>
            <a:chExt cx="222566" cy="380803"/>
          </a:xfrm>
        </p:grpSpPr>
        <p:sp>
          <p:nvSpPr>
            <p:cNvPr id="3418" name="Google Shape;3418;p54"/>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4"/>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0" name="Google Shape;3420;p54"/>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1" name="Google Shape;3421;p54"/>
          <p:cNvGrpSpPr/>
          <p:nvPr/>
        </p:nvGrpSpPr>
        <p:grpSpPr>
          <a:xfrm>
            <a:off x="7345935" y="3438473"/>
            <a:ext cx="193543" cy="275990"/>
            <a:chOff x="8304647" y="3738687"/>
            <a:chExt cx="225076" cy="320956"/>
          </a:xfrm>
        </p:grpSpPr>
        <p:sp>
          <p:nvSpPr>
            <p:cNvPr id="3422" name="Google Shape;3422;p54"/>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54"/>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4"/>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5" name="Google Shape;3425;p54"/>
          <p:cNvGrpSpPr/>
          <p:nvPr/>
        </p:nvGrpSpPr>
        <p:grpSpPr>
          <a:xfrm>
            <a:off x="7618427" y="3438473"/>
            <a:ext cx="178492" cy="275990"/>
            <a:chOff x="8615101" y="3738687"/>
            <a:chExt cx="207573" cy="320956"/>
          </a:xfrm>
        </p:grpSpPr>
        <p:sp>
          <p:nvSpPr>
            <p:cNvPr id="3426" name="Google Shape;3426;p54"/>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4"/>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4"/>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9" name="Google Shape;3429;p54"/>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0" name="Google Shape;3430;p54"/>
          <p:cNvGrpSpPr/>
          <p:nvPr/>
        </p:nvGrpSpPr>
        <p:grpSpPr>
          <a:xfrm>
            <a:off x="6013132" y="3559961"/>
            <a:ext cx="557671" cy="511283"/>
            <a:chOff x="6015419" y="3716859"/>
            <a:chExt cx="557671" cy="511283"/>
          </a:xfrm>
        </p:grpSpPr>
        <p:sp>
          <p:nvSpPr>
            <p:cNvPr id="3431" name="Google Shape;3431;p54"/>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2" name="Google Shape;3432;p54"/>
            <p:cNvGrpSpPr/>
            <p:nvPr/>
          </p:nvGrpSpPr>
          <p:grpSpPr>
            <a:xfrm>
              <a:off x="6036094" y="3716980"/>
              <a:ext cx="529860" cy="510468"/>
              <a:chOff x="6036094" y="3716980"/>
              <a:chExt cx="529860" cy="510468"/>
            </a:xfrm>
          </p:grpSpPr>
          <p:sp>
            <p:nvSpPr>
              <p:cNvPr id="3433" name="Google Shape;3433;p54"/>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4"/>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4"/>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4"/>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4"/>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4"/>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4"/>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4"/>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4"/>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4"/>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43" name="Google Shape;3443;p54"/>
          <p:cNvGrpSpPr/>
          <p:nvPr/>
        </p:nvGrpSpPr>
        <p:grpSpPr>
          <a:xfrm>
            <a:off x="6642017" y="2916730"/>
            <a:ext cx="576302" cy="511871"/>
            <a:chOff x="6644304" y="3073628"/>
            <a:chExt cx="576302" cy="511871"/>
          </a:xfrm>
        </p:grpSpPr>
        <p:sp>
          <p:nvSpPr>
            <p:cNvPr id="3444" name="Google Shape;3444;p54"/>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5" name="Google Shape;3445;p54"/>
            <p:cNvGrpSpPr/>
            <p:nvPr/>
          </p:nvGrpSpPr>
          <p:grpSpPr>
            <a:xfrm>
              <a:off x="6712169" y="3085440"/>
              <a:ext cx="481622" cy="494913"/>
              <a:chOff x="6712169" y="3085440"/>
              <a:chExt cx="481622" cy="494913"/>
            </a:xfrm>
          </p:grpSpPr>
          <p:sp>
            <p:nvSpPr>
              <p:cNvPr id="3446" name="Google Shape;3446;p54"/>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4"/>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4"/>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4"/>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4"/>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1" name="Google Shape;3451;p54"/>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4"/>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4"/>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4" name="Google Shape;3454;p54"/>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5" name="Google Shape;3455;p54"/>
          <p:cNvGrpSpPr/>
          <p:nvPr/>
        </p:nvGrpSpPr>
        <p:grpSpPr>
          <a:xfrm>
            <a:off x="6649868" y="3559725"/>
            <a:ext cx="560631" cy="511352"/>
            <a:chOff x="6652154" y="3716623"/>
            <a:chExt cx="560631" cy="511352"/>
          </a:xfrm>
        </p:grpSpPr>
        <p:sp>
          <p:nvSpPr>
            <p:cNvPr id="3456" name="Google Shape;3456;p54"/>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7" name="Google Shape;3457;p54"/>
            <p:cNvGrpSpPr/>
            <p:nvPr/>
          </p:nvGrpSpPr>
          <p:grpSpPr>
            <a:xfrm>
              <a:off x="6669657" y="3716715"/>
              <a:ext cx="466779" cy="464290"/>
              <a:chOff x="6669657" y="3716715"/>
              <a:chExt cx="466779" cy="464290"/>
            </a:xfrm>
          </p:grpSpPr>
          <p:sp>
            <p:nvSpPr>
              <p:cNvPr id="3458" name="Google Shape;3458;p54"/>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4"/>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4"/>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4"/>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4"/>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4"/>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4"/>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4"/>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4"/>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4"/>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4"/>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4"/>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4"/>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71" name="Google Shape;3471;p54"/>
          <p:cNvGrpSpPr/>
          <p:nvPr/>
        </p:nvGrpSpPr>
        <p:grpSpPr>
          <a:xfrm>
            <a:off x="7843959" y="3841134"/>
            <a:ext cx="187557" cy="187557"/>
            <a:chOff x="8565775" y="671075"/>
            <a:chExt cx="441000" cy="441000"/>
          </a:xfrm>
        </p:grpSpPr>
        <p:sp>
          <p:nvSpPr>
            <p:cNvPr id="3472" name="Google Shape;3472;p54"/>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4"/>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4" name="Google Shape;3474;p54"/>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4"/>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6" name="Google Shape;3476;p54"/>
          <p:cNvGrpSpPr/>
          <p:nvPr/>
        </p:nvGrpSpPr>
        <p:grpSpPr>
          <a:xfrm>
            <a:off x="5997814" y="2919352"/>
            <a:ext cx="587871" cy="512373"/>
            <a:chOff x="6000100" y="3076250"/>
            <a:chExt cx="587871" cy="512373"/>
          </a:xfrm>
        </p:grpSpPr>
        <p:sp>
          <p:nvSpPr>
            <p:cNvPr id="3477" name="Google Shape;3477;p54"/>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8" name="Google Shape;3478;p54"/>
            <p:cNvGrpSpPr/>
            <p:nvPr/>
          </p:nvGrpSpPr>
          <p:grpSpPr>
            <a:xfrm>
              <a:off x="6031360" y="3076713"/>
              <a:ext cx="539107" cy="480965"/>
              <a:chOff x="6031360" y="3076713"/>
              <a:chExt cx="539107" cy="480965"/>
            </a:xfrm>
          </p:grpSpPr>
          <p:sp>
            <p:nvSpPr>
              <p:cNvPr id="3479" name="Google Shape;3479;p54"/>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4"/>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4"/>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4"/>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4"/>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4"/>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4"/>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86" name="Google Shape;3486;p54"/>
          <p:cNvGrpSpPr/>
          <p:nvPr/>
        </p:nvGrpSpPr>
        <p:grpSpPr>
          <a:xfrm>
            <a:off x="3369305" y="938716"/>
            <a:ext cx="2310381" cy="1488888"/>
            <a:chOff x="229225" y="549050"/>
            <a:chExt cx="7161750" cy="4615275"/>
          </a:xfrm>
        </p:grpSpPr>
        <p:sp>
          <p:nvSpPr>
            <p:cNvPr id="3487" name="Google Shape;3487;p54"/>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4"/>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54"/>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54"/>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4"/>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4"/>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4"/>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4"/>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4"/>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4"/>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4"/>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4"/>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4"/>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4"/>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4"/>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4"/>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4"/>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4"/>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4"/>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4"/>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4"/>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4"/>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4"/>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4"/>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4"/>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4"/>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4"/>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4"/>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4"/>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4"/>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4"/>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4"/>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4"/>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4"/>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4"/>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4"/>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4"/>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4"/>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4"/>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4"/>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4"/>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4"/>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4"/>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4"/>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4"/>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4"/>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4"/>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54"/>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54"/>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4"/>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4"/>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4"/>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4"/>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4"/>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4"/>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4"/>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4"/>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4"/>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54"/>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4"/>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4"/>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4"/>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4"/>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4"/>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4"/>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4"/>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4"/>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4"/>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4"/>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54"/>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4"/>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4"/>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4"/>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4"/>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4"/>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4"/>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4"/>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4"/>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4"/>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4"/>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4"/>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4"/>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4"/>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4"/>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4"/>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4"/>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4"/>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4"/>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4"/>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4"/>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4"/>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4"/>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4"/>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54"/>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54"/>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54"/>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4"/>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4"/>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4"/>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54"/>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4"/>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4"/>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4"/>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4"/>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4"/>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54"/>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4"/>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4"/>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54"/>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4"/>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54"/>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54"/>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54"/>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4"/>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54"/>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4"/>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4"/>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4" name="Google Shape;3604;p54"/>
          <p:cNvGrpSpPr/>
          <p:nvPr/>
        </p:nvGrpSpPr>
        <p:grpSpPr>
          <a:xfrm>
            <a:off x="3514723" y="2830563"/>
            <a:ext cx="2310282" cy="1374222"/>
            <a:chOff x="238125" y="732525"/>
            <a:chExt cx="7130500" cy="4241425"/>
          </a:xfrm>
        </p:grpSpPr>
        <p:sp>
          <p:nvSpPr>
            <p:cNvPr id="3605" name="Google Shape;3605;p54"/>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4"/>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4"/>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4"/>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54"/>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4"/>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54"/>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54"/>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4"/>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4"/>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4"/>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4"/>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54"/>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4"/>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4"/>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4"/>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54"/>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4"/>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4"/>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4"/>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4"/>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4"/>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4"/>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54"/>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4"/>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4"/>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4"/>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4"/>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4"/>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4"/>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4"/>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4"/>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4"/>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4"/>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4"/>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54"/>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54"/>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54"/>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4"/>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54"/>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4"/>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54"/>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4"/>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4"/>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4"/>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4"/>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4"/>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4"/>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4"/>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4"/>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4"/>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4"/>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4"/>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4"/>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4"/>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4"/>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4"/>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4"/>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4"/>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4"/>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4"/>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54"/>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54"/>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54"/>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54"/>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54"/>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54"/>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4"/>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54"/>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54"/>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4"/>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54"/>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54"/>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54"/>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54"/>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54"/>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54"/>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54"/>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54"/>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54"/>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54"/>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54"/>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4"/>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54"/>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4"/>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54"/>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54"/>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54"/>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54"/>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54"/>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54"/>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54"/>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54"/>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54"/>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54"/>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54"/>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54"/>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54"/>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54"/>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54"/>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4"/>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54"/>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54"/>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54"/>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54"/>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54"/>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54"/>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54"/>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54"/>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54"/>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54"/>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54"/>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54"/>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54"/>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3722"/>
        <p:cNvGrpSpPr/>
        <p:nvPr/>
      </p:nvGrpSpPr>
      <p:grpSpPr>
        <a:xfrm>
          <a:off x="0" y="0"/>
          <a:ext cx="0" cy="0"/>
          <a:chOff x="0" y="0"/>
          <a:chExt cx="0" cy="0"/>
        </a:xfrm>
      </p:grpSpPr>
      <p:grpSp>
        <p:nvGrpSpPr>
          <p:cNvPr id="3723" name="Google Shape;3723;p55"/>
          <p:cNvGrpSpPr/>
          <p:nvPr/>
        </p:nvGrpSpPr>
        <p:grpSpPr>
          <a:xfrm>
            <a:off x="725414" y="969763"/>
            <a:ext cx="2507799" cy="206239"/>
            <a:chOff x="106648" y="895722"/>
            <a:chExt cx="4481413" cy="374300"/>
          </a:xfrm>
        </p:grpSpPr>
        <p:grpSp>
          <p:nvGrpSpPr>
            <p:cNvPr id="3724" name="Google Shape;3724;p55"/>
            <p:cNvGrpSpPr/>
            <p:nvPr/>
          </p:nvGrpSpPr>
          <p:grpSpPr>
            <a:xfrm>
              <a:off x="2233276" y="895722"/>
              <a:ext cx="1082667" cy="223591"/>
              <a:chOff x="4808316" y="2800065"/>
              <a:chExt cx="1999386" cy="412910"/>
            </a:xfrm>
          </p:grpSpPr>
          <p:sp>
            <p:nvSpPr>
              <p:cNvPr id="3725" name="Google Shape;3725;p55"/>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6" name="Google Shape;3726;p55"/>
              <p:cNvGrpSpPr/>
              <p:nvPr/>
            </p:nvGrpSpPr>
            <p:grpSpPr>
              <a:xfrm>
                <a:off x="4808316" y="2800065"/>
                <a:ext cx="92400" cy="411825"/>
                <a:chOff x="845575" y="2563700"/>
                <a:chExt cx="92400" cy="411825"/>
              </a:xfrm>
            </p:grpSpPr>
            <p:cxnSp>
              <p:nvCxnSpPr>
                <p:cNvPr id="3727" name="Google Shape;3727;p5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728" name="Google Shape;3728;p5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29" name="Google Shape;3729;p55"/>
            <p:cNvGrpSpPr/>
            <p:nvPr/>
          </p:nvGrpSpPr>
          <p:grpSpPr>
            <a:xfrm>
              <a:off x="106648" y="895722"/>
              <a:ext cx="1088401" cy="223591"/>
              <a:chOff x="881025" y="2800065"/>
              <a:chExt cx="2009975" cy="412910"/>
            </a:xfrm>
          </p:grpSpPr>
          <p:sp>
            <p:nvSpPr>
              <p:cNvPr id="3730" name="Google Shape;3730;p55"/>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1" name="Google Shape;3731;p55"/>
              <p:cNvGrpSpPr/>
              <p:nvPr/>
            </p:nvGrpSpPr>
            <p:grpSpPr>
              <a:xfrm>
                <a:off x="881025" y="2800065"/>
                <a:ext cx="92400" cy="411825"/>
                <a:chOff x="845575" y="2563700"/>
                <a:chExt cx="92400" cy="411825"/>
              </a:xfrm>
            </p:grpSpPr>
            <p:cxnSp>
              <p:nvCxnSpPr>
                <p:cNvPr id="3732" name="Google Shape;3732;p5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733" name="Google Shape;3733;p5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4" name="Google Shape;3734;p55"/>
            <p:cNvGrpSpPr/>
            <p:nvPr/>
          </p:nvGrpSpPr>
          <p:grpSpPr>
            <a:xfrm>
              <a:off x="1172346" y="1047018"/>
              <a:ext cx="1083151" cy="223003"/>
              <a:chOff x="2849073" y="3079467"/>
              <a:chExt cx="2000279" cy="411825"/>
            </a:xfrm>
          </p:grpSpPr>
          <p:sp>
            <p:nvSpPr>
              <p:cNvPr id="3735" name="Google Shape;3735;p55"/>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6" name="Google Shape;3736;p55"/>
              <p:cNvGrpSpPr/>
              <p:nvPr/>
            </p:nvGrpSpPr>
            <p:grpSpPr>
              <a:xfrm rot="10800000">
                <a:off x="2849073" y="3079467"/>
                <a:ext cx="92400" cy="411825"/>
                <a:chOff x="2070100" y="2563700"/>
                <a:chExt cx="92400" cy="411825"/>
              </a:xfrm>
            </p:grpSpPr>
            <p:cxnSp>
              <p:nvCxnSpPr>
                <p:cNvPr id="3737" name="Google Shape;3737;p5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738" name="Google Shape;3738;p5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9" name="Google Shape;3739;p55"/>
            <p:cNvGrpSpPr/>
            <p:nvPr/>
          </p:nvGrpSpPr>
          <p:grpSpPr>
            <a:xfrm>
              <a:off x="3290132" y="1047018"/>
              <a:ext cx="1297929" cy="223003"/>
              <a:chOff x="6760035" y="3079467"/>
              <a:chExt cx="2396914" cy="411825"/>
            </a:xfrm>
          </p:grpSpPr>
          <p:sp>
            <p:nvSpPr>
              <p:cNvPr id="3740" name="Google Shape;3740;p55"/>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1" name="Google Shape;3741;p55"/>
              <p:cNvGrpSpPr/>
              <p:nvPr/>
            </p:nvGrpSpPr>
            <p:grpSpPr>
              <a:xfrm rot="10800000">
                <a:off x="6760035" y="3079467"/>
                <a:ext cx="92400" cy="411825"/>
                <a:chOff x="2070100" y="2563700"/>
                <a:chExt cx="92400" cy="411825"/>
              </a:xfrm>
            </p:grpSpPr>
            <p:cxnSp>
              <p:nvCxnSpPr>
                <p:cNvPr id="3742" name="Google Shape;3742;p5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743" name="Google Shape;3743;p5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44" name="Google Shape;3744;p55"/>
          <p:cNvGrpSpPr/>
          <p:nvPr/>
        </p:nvGrpSpPr>
        <p:grpSpPr>
          <a:xfrm>
            <a:off x="2143176" y="3369134"/>
            <a:ext cx="1086701" cy="799429"/>
            <a:chOff x="2183288" y="3555572"/>
            <a:chExt cx="1136241" cy="835873"/>
          </a:xfrm>
        </p:grpSpPr>
        <p:sp>
          <p:nvSpPr>
            <p:cNvPr id="3745" name="Google Shape;3745;p55"/>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6" name="Google Shape;3746;p55"/>
            <p:cNvGrpSpPr/>
            <p:nvPr/>
          </p:nvGrpSpPr>
          <p:grpSpPr>
            <a:xfrm>
              <a:off x="2205895" y="3637269"/>
              <a:ext cx="1089848" cy="724993"/>
              <a:chOff x="2205895" y="3637269"/>
              <a:chExt cx="1089848" cy="724993"/>
            </a:xfrm>
          </p:grpSpPr>
          <p:sp>
            <p:nvSpPr>
              <p:cNvPr id="3747" name="Google Shape;3747;p55"/>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55"/>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55"/>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55"/>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55"/>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5"/>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3" name="Google Shape;3753;p55"/>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54" name="Google Shape;3754;p55"/>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755" name="Google Shape;3755;p55"/>
            <p:cNvGrpSpPr/>
            <p:nvPr/>
          </p:nvGrpSpPr>
          <p:grpSpPr>
            <a:xfrm>
              <a:off x="3173850" y="3779426"/>
              <a:ext cx="145679" cy="70048"/>
              <a:chOff x="3173850" y="3779426"/>
              <a:chExt cx="145679" cy="70048"/>
            </a:xfrm>
          </p:grpSpPr>
          <p:cxnSp>
            <p:nvCxnSpPr>
              <p:cNvPr id="3756" name="Google Shape;3756;p55"/>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757" name="Google Shape;3757;p55"/>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8" name="Google Shape;3758;p55"/>
            <p:cNvGrpSpPr/>
            <p:nvPr/>
          </p:nvGrpSpPr>
          <p:grpSpPr>
            <a:xfrm>
              <a:off x="2183288" y="4139483"/>
              <a:ext cx="145133" cy="70048"/>
              <a:chOff x="2183288" y="4139483"/>
              <a:chExt cx="145133" cy="70048"/>
            </a:xfrm>
          </p:grpSpPr>
          <p:cxnSp>
            <p:nvCxnSpPr>
              <p:cNvPr id="3759" name="Google Shape;3759;p55"/>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760" name="Google Shape;3760;p55"/>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1" name="Google Shape;3761;p55"/>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62" name="Google Shape;3762;p55"/>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763" name="Google Shape;3763;p55"/>
            <p:cNvGrpSpPr/>
            <p:nvPr/>
          </p:nvGrpSpPr>
          <p:grpSpPr>
            <a:xfrm>
              <a:off x="2943836" y="4268886"/>
              <a:ext cx="60717" cy="122559"/>
              <a:chOff x="2943836" y="4268886"/>
              <a:chExt cx="60717" cy="122559"/>
            </a:xfrm>
          </p:grpSpPr>
          <p:sp>
            <p:nvSpPr>
              <p:cNvPr id="3764" name="Google Shape;3764;p55"/>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65" name="Google Shape;3765;p55"/>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766" name="Google Shape;3766;p55"/>
          <p:cNvGrpSpPr/>
          <p:nvPr/>
        </p:nvGrpSpPr>
        <p:grpSpPr>
          <a:xfrm>
            <a:off x="3406121" y="1290134"/>
            <a:ext cx="1675870" cy="758251"/>
            <a:chOff x="3530532" y="1496185"/>
            <a:chExt cx="1562000" cy="706730"/>
          </a:xfrm>
        </p:grpSpPr>
        <p:cxnSp>
          <p:nvCxnSpPr>
            <p:cNvPr id="3767" name="Google Shape;3767;p55"/>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768" name="Google Shape;3768;p55"/>
            <p:cNvGrpSpPr/>
            <p:nvPr/>
          </p:nvGrpSpPr>
          <p:grpSpPr>
            <a:xfrm>
              <a:off x="3530532" y="1496185"/>
              <a:ext cx="323430" cy="463587"/>
              <a:chOff x="3530532" y="1496185"/>
              <a:chExt cx="323430" cy="463587"/>
            </a:xfrm>
          </p:grpSpPr>
          <p:grpSp>
            <p:nvGrpSpPr>
              <p:cNvPr id="3769" name="Google Shape;3769;p55"/>
              <p:cNvGrpSpPr/>
              <p:nvPr/>
            </p:nvGrpSpPr>
            <p:grpSpPr>
              <a:xfrm>
                <a:off x="3567462" y="1496185"/>
                <a:ext cx="286500" cy="361376"/>
                <a:chOff x="3567462" y="1496185"/>
                <a:chExt cx="286500" cy="361376"/>
              </a:xfrm>
            </p:grpSpPr>
            <p:cxnSp>
              <p:nvCxnSpPr>
                <p:cNvPr id="3770" name="Google Shape;3770;p55"/>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771" name="Google Shape;3771;p55"/>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2" name="Google Shape;3772;p55"/>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3" name="Google Shape;3773;p55"/>
            <p:cNvGrpSpPr/>
            <p:nvPr/>
          </p:nvGrpSpPr>
          <p:grpSpPr>
            <a:xfrm>
              <a:off x="3891569" y="1779209"/>
              <a:ext cx="323945" cy="423706"/>
              <a:chOff x="3891569" y="1779209"/>
              <a:chExt cx="323945" cy="423706"/>
            </a:xfrm>
          </p:grpSpPr>
          <p:grpSp>
            <p:nvGrpSpPr>
              <p:cNvPr id="3774" name="Google Shape;3774;p55"/>
              <p:cNvGrpSpPr/>
              <p:nvPr/>
            </p:nvGrpSpPr>
            <p:grpSpPr>
              <a:xfrm>
                <a:off x="3929014" y="1881638"/>
                <a:ext cx="286500" cy="321278"/>
                <a:chOff x="3929014" y="1881638"/>
                <a:chExt cx="286500" cy="321278"/>
              </a:xfrm>
            </p:grpSpPr>
            <p:cxnSp>
              <p:nvCxnSpPr>
                <p:cNvPr id="3775" name="Google Shape;3775;p55"/>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776" name="Google Shape;3776;p55"/>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7" name="Google Shape;3777;p55"/>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8" name="Google Shape;3778;p55"/>
            <p:cNvGrpSpPr/>
            <p:nvPr/>
          </p:nvGrpSpPr>
          <p:grpSpPr>
            <a:xfrm>
              <a:off x="4252606" y="1496185"/>
              <a:ext cx="324721" cy="463587"/>
              <a:chOff x="4252606" y="1496185"/>
              <a:chExt cx="324721" cy="463587"/>
            </a:xfrm>
          </p:grpSpPr>
          <p:grpSp>
            <p:nvGrpSpPr>
              <p:cNvPr id="3779" name="Google Shape;3779;p55"/>
              <p:cNvGrpSpPr/>
              <p:nvPr/>
            </p:nvGrpSpPr>
            <p:grpSpPr>
              <a:xfrm>
                <a:off x="4290828" y="1496185"/>
                <a:ext cx="286500" cy="361376"/>
                <a:chOff x="4290828" y="1496185"/>
                <a:chExt cx="286500" cy="361376"/>
              </a:xfrm>
            </p:grpSpPr>
            <p:cxnSp>
              <p:nvCxnSpPr>
                <p:cNvPr id="3780" name="Google Shape;3780;p55"/>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781" name="Google Shape;3781;p55"/>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2" name="Google Shape;3782;p55"/>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3" name="Google Shape;3783;p55"/>
            <p:cNvGrpSpPr/>
            <p:nvPr/>
          </p:nvGrpSpPr>
          <p:grpSpPr>
            <a:xfrm>
              <a:off x="4613643" y="1763716"/>
              <a:ext cx="325308" cy="439200"/>
              <a:chOff x="4613643" y="1763716"/>
              <a:chExt cx="325308" cy="439200"/>
            </a:xfrm>
          </p:grpSpPr>
          <p:grpSp>
            <p:nvGrpSpPr>
              <p:cNvPr id="3784" name="Google Shape;3784;p55"/>
              <p:cNvGrpSpPr/>
              <p:nvPr/>
            </p:nvGrpSpPr>
            <p:grpSpPr>
              <a:xfrm>
                <a:off x="4652451" y="1879538"/>
                <a:ext cx="286500" cy="323378"/>
                <a:chOff x="4652451" y="1879538"/>
                <a:chExt cx="286500" cy="323378"/>
              </a:xfrm>
            </p:grpSpPr>
            <p:cxnSp>
              <p:nvCxnSpPr>
                <p:cNvPr id="3785" name="Google Shape;3785;p55"/>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786" name="Google Shape;3786;p55"/>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7" name="Google Shape;3787;p55"/>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8" name="Google Shape;3788;p55"/>
          <p:cNvGrpSpPr/>
          <p:nvPr/>
        </p:nvGrpSpPr>
        <p:grpSpPr>
          <a:xfrm>
            <a:off x="3417981" y="2143759"/>
            <a:ext cx="1652173" cy="391517"/>
            <a:chOff x="3512551" y="2358270"/>
            <a:chExt cx="1597383" cy="378533"/>
          </a:xfrm>
        </p:grpSpPr>
        <p:cxnSp>
          <p:nvCxnSpPr>
            <p:cNvPr id="3789" name="Google Shape;3789;p55"/>
            <p:cNvCxnSpPr>
              <a:stCxn id="3790" idx="6"/>
              <a:endCxn id="3791"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792" name="Google Shape;3792;p55"/>
            <p:cNvGrpSpPr/>
            <p:nvPr/>
          </p:nvGrpSpPr>
          <p:grpSpPr>
            <a:xfrm>
              <a:off x="3512551" y="2358270"/>
              <a:ext cx="225647" cy="307714"/>
              <a:chOff x="2182679" y="2004714"/>
              <a:chExt cx="792300" cy="1080458"/>
            </a:xfrm>
          </p:grpSpPr>
          <p:cxnSp>
            <p:nvCxnSpPr>
              <p:cNvPr id="3793" name="Google Shape;3793;p55"/>
              <p:cNvCxnSpPr>
                <a:stCxn id="3794"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790" name="Google Shape;3790;p55"/>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55"/>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5" name="Google Shape;3795;p55"/>
            <p:cNvGrpSpPr/>
            <p:nvPr/>
          </p:nvGrpSpPr>
          <p:grpSpPr>
            <a:xfrm>
              <a:off x="3969644" y="2440153"/>
              <a:ext cx="225853" cy="296651"/>
              <a:chOff x="3775710" y="1729289"/>
              <a:chExt cx="136500" cy="179289"/>
            </a:xfrm>
          </p:grpSpPr>
          <p:cxnSp>
            <p:nvCxnSpPr>
              <p:cNvPr id="3796" name="Google Shape;3796;p55"/>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797" name="Google Shape;3797;p55"/>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55"/>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9" name="Google Shape;3799;p55"/>
            <p:cNvGrpSpPr/>
            <p:nvPr/>
          </p:nvGrpSpPr>
          <p:grpSpPr>
            <a:xfrm>
              <a:off x="4427051" y="2358270"/>
              <a:ext cx="225647" cy="307714"/>
              <a:chOff x="5393704" y="2004714"/>
              <a:chExt cx="792300" cy="1080458"/>
            </a:xfrm>
          </p:grpSpPr>
          <p:cxnSp>
            <p:nvCxnSpPr>
              <p:cNvPr id="3800" name="Google Shape;3800;p55"/>
              <p:cNvCxnSpPr>
                <a:stCxn id="3801"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802" name="Google Shape;3802;p55"/>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55"/>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3" name="Google Shape;3803;p55"/>
            <p:cNvGrpSpPr/>
            <p:nvPr/>
          </p:nvGrpSpPr>
          <p:grpSpPr>
            <a:xfrm>
              <a:off x="4884287" y="2440252"/>
              <a:ext cx="225647" cy="296532"/>
              <a:chOff x="6999166" y="2292572"/>
              <a:chExt cx="792300" cy="1041192"/>
            </a:xfrm>
          </p:grpSpPr>
          <p:cxnSp>
            <p:nvCxnSpPr>
              <p:cNvPr id="3804" name="Google Shape;3804;p55"/>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791" name="Google Shape;3791;p55"/>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55"/>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06" name="Google Shape;3806;p55"/>
          <p:cNvGrpSpPr/>
          <p:nvPr/>
        </p:nvGrpSpPr>
        <p:grpSpPr>
          <a:xfrm>
            <a:off x="6838789" y="979959"/>
            <a:ext cx="1581844" cy="732818"/>
            <a:chOff x="634175" y="2986275"/>
            <a:chExt cx="3147949" cy="1458344"/>
          </a:xfrm>
        </p:grpSpPr>
        <p:cxnSp>
          <p:nvCxnSpPr>
            <p:cNvPr id="3807" name="Google Shape;3807;p55"/>
            <p:cNvCxnSpPr>
              <a:stCxn id="3808" idx="4"/>
              <a:endCxn id="3809"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810" name="Google Shape;3810;p55"/>
            <p:cNvCxnSpPr>
              <a:stCxn id="3809" idx="0"/>
              <a:endCxn id="3811"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812" name="Google Shape;3812;p55"/>
            <p:cNvCxnSpPr>
              <a:stCxn id="3811" idx="4"/>
              <a:endCxn id="3813"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814" name="Google Shape;3814;p55"/>
            <p:cNvCxnSpPr>
              <a:stCxn id="3813" idx="0"/>
              <a:endCxn id="3815"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815" name="Google Shape;3815;p55"/>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811" name="Google Shape;3811;p55"/>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808" name="Google Shape;3808;p55"/>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813" name="Google Shape;3813;p55"/>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809" name="Google Shape;3809;p55"/>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816" name="Google Shape;3816;p55"/>
          <p:cNvGrpSpPr/>
          <p:nvPr/>
        </p:nvGrpSpPr>
        <p:grpSpPr>
          <a:xfrm>
            <a:off x="3406504" y="2674269"/>
            <a:ext cx="1675128" cy="313674"/>
            <a:chOff x="998425" y="1182125"/>
            <a:chExt cx="1065400" cy="199500"/>
          </a:xfrm>
        </p:grpSpPr>
        <p:sp>
          <p:nvSpPr>
            <p:cNvPr id="3817" name="Google Shape;3817;p55"/>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55"/>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55"/>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5"/>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55"/>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2" name="Google Shape;3822;p55"/>
          <p:cNvGrpSpPr/>
          <p:nvPr/>
        </p:nvGrpSpPr>
        <p:grpSpPr>
          <a:xfrm>
            <a:off x="3406503" y="3630235"/>
            <a:ext cx="1675129" cy="525345"/>
            <a:chOff x="5194708" y="3484366"/>
            <a:chExt cx="3148148" cy="987304"/>
          </a:xfrm>
        </p:grpSpPr>
        <p:grpSp>
          <p:nvGrpSpPr>
            <p:cNvPr id="3823" name="Google Shape;3823;p55"/>
            <p:cNvGrpSpPr/>
            <p:nvPr/>
          </p:nvGrpSpPr>
          <p:grpSpPr>
            <a:xfrm>
              <a:off x="7531521" y="3484366"/>
              <a:ext cx="811335" cy="987304"/>
              <a:chOff x="3379425" y="1617275"/>
              <a:chExt cx="1090650" cy="1327200"/>
            </a:xfrm>
          </p:grpSpPr>
          <p:sp>
            <p:nvSpPr>
              <p:cNvPr id="3824" name="Google Shape;3824;p55"/>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55"/>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5"/>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55"/>
            <p:cNvGrpSpPr/>
            <p:nvPr/>
          </p:nvGrpSpPr>
          <p:grpSpPr>
            <a:xfrm>
              <a:off x="6752546" y="3484366"/>
              <a:ext cx="811428" cy="987304"/>
              <a:chOff x="2332275" y="1617275"/>
              <a:chExt cx="1090775" cy="1327200"/>
            </a:xfrm>
          </p:grpSpPr>
          <p:sp>
            <p:nvSpPr>
              <p:cNvPr id="3828" name="Google Shape;3828;p55"/>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5"/>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55"/>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1" name="Google Shape;3831;p55"/>
            <p:cNvGrpSpPr/>
            <p:nvPr/>
          </p:nvGrpSpPr>
          <p:grpSpPr>
            <a:xfrm>
              <a:off x="5973664" y="3484366"/>
              <a:ext cx="811335" cy="987304"/>
              <a:chOff x="1285250" y="1617275"/>
              <a:chExt cx="1090650" cy="1327200"/>
            </a:xfrm>
          </p:grpSpPr>
          <p:sp>
            <p:nvSpPr>
              <p:cNvPr id="3832" name="Google Shape;3832;p55"/>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5"/>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55"/>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55"/>
            <p:cNvGrpSpPr/>
            <p:nvPr/>
          </p:nvGrpSpPr>
          <p:grpSpPr>
            <a:xfrm>
              <a:off x="5194708" y="3484366"/>
              <a:ext cx="811409" cy="987304"/>
              <a:chOff x="238125" y="1617275"/>
              <a:chExt cx="1090750" cy="1327200"/>
            </a:xfrm>
          </p:grpSpPr>
          <p:sp>
            <p:nvSpPr>
              <p:cNvPr id="3836" name="Google Shape;3836;p55"/>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55"/>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5"/>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9" name="Google Shape;3839;p55"/>
          <p:cNvGrpSpPr/>
          <p:nvPr/>
        </p:nvGrpSpPr>
        <p:grpSpPr>
          <a:xfrm>
            <a:off x="6840188" y="2276124"/>
            <a:ext cx="1579046" cy="522230"/>
            <a:chOff x="6853641" y="2534077"/>
            <a:chExt cx="1515545" cy="501229"/>
          </a:xfrm>
        </p:grpSpPr>
        <p:grpSp>
          <p:nvGrpSpPr>
            <p:cNvPr id="3840" name="Google Shape;3840;p55"/>
            <p:cNvGrpSpPr/>
            <p:nvPr/>
          </p:nvGrpSpPr>
          <p:grpSpPr>
            <a:xfrm>
              <a:off x="6853641" y="2618923"/>
              <a:ext cx="1515545" cy="324556"/>
              <a:chOff x="6853641" y="2618923"/>
              <a:chExt cx="1515545" cy="324556"/>
            </a:xfrm>
          </p:grpSpPr>
          <p:sp>
            <p:nvSpPr>
              <p:cNvPr id="3841" name="Google Shape;3841;p55"/>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55"/>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55"/>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55"/>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55"/>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6" name="Google Shape;3846;p55"/>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55"/>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55"/>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55"/>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55"/>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1" name="Google Shape;3851;p55"/>
          <p:cNvGrpSpPr/>
          <p:nvPr/>
        </p:nvGrpSpPr>
        <p:grpSpPr>
          <a:xfrm>
            <a:off x="3435080" y="3151165"/>
            <a:ext cx="1617976" cy="346616"/>
            <a:chOff x="1808063" y="4294338"/>
            <a:chExt cx="3370782" cy="721817"/>
          </a:xfrm>
        </p:grpSpPr>
        <p:sp>
          <p:nvSpPr>
            <p:cNvPr id="3852" name="Google Shape;3852;p55"/>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55"/>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55"/>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55"/>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55"/>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55"/>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55"/>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55"/>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55"/>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55"/>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2" name="Google Shape;3862;p55"/>
          <p:cNvGrpSpPr/>
          <p:nvPr/>
        </p:nvGrpSpPr>
        <p:grpSpPr>
          <a:xfrm>
            <a:off x="5261076" y="3817915"/>
            <a:ext cx="1417067" cy="350605"/>
            <a:chOff x="4234950" y="2101012"/>
            <a:chExt cx="4219974" cy="1044090"/>
          </a:xfrm>
        </p:grpSpPr>
        <p:sp>
          <p:nvSpPr>
            <p:cNvPr id="3863" name="Google Shape;3863;p55"/>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5"/>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55"/>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55"/>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55"/>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55"/>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55"/>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55"/>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55"/>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55"/>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55"/>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55"/>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55"/>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55"/>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55"/>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55"/>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9" name="Google Shape;3879;p55"/>
          <p:cNvGrpSpPr/>
          <p:nvPr/>
        </p:nvGrpSpPr>
        <p:grpSpPr>
          <a:xfrm>
            <a:off x="6836548" y="1808672"/>
            <a:ext cx="1586327" cy="371557"/>
            <a:chOff x="1247650" y="2075423"/>
            <a:chExt cx="6648477" cy="1557238"/>
          </a:xfrm>
        </p:grpSpPr>
        <p:sp>
          <p:nvSpPr>
            <p:cNvPr id="3880" name="Google Shape;3880;p55"/>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55"/>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55"/>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55"/>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55"/>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55"/>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6" name="Google Shape;3886;p55"/>
          <p:cNvGrpSpPr/>
          <p:nvPr/>
        </p:nvGrpSpPr>
        <p:grpSpPr>
          <a:xfrm>
            <a:off x="5267818" y="961862"/>
            <a:ext cx="1415601" cy="1648533"/>
            <a:chOff x="1839112" y="2209163"/>
            <a:chExt cx="1918159" cy="2233784"/>
          </a:xfrm>
        </p:grpSpPr>
        <p:sp>
          <p:nvSpPr>
            <p:cNvPr id="3887" name="Google Shape;3887;p55"/>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55"/>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55"/>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90" name="Google Shape;3890;p55"/>
            <p:cNvCxnSpPr>
              <a:stCxn id="3887" idx="6"/>
              <a:endCxn id="3888"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891" name="Google Shape;3891;p55"/>
            <p:cNvCxnSpPr>
              <a:stCxn id="3888" idx="4"/>
              <a:endCxn id="3892"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893" name="Google Shape;3893;p55"/>
            <p:cNvCxnSpPr>
              <a:stCxn id="3892" idx="6"/>
              <a:endCxn id="3889"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894" name="Google Shape;3894;p55"/>
            <p:cNvCxnSpPr>
              <a:stCxn id="3889" idx="4"/>
              <a:endCxn id="3895"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892" name="Google Shape;3892;p55"/>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55"/>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55"/>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97" name="Google Shape;3897;p55"/>
            <p:cNvCxnSpPr>
              <a:endCxn id="3896"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898" name="Google Shape;3898;p55"/>
          <p:cNvGrpSpPr/>
          <p:nvPr/>
        </p:nvGrpSpPr>
        <p:grpSpPr>
          <a:xfrm>
            <a:off x="3425084" y="979946"/>
            <a:ext cx="1637968" cy="154942"/>
            <a:chOff x="238125" y="2506075"/>
            <a:chExt cx="7115411" cy="673075"/>
          </a:xfrm>
        </p:grpSpPr>
        <p:sp>
          <p:nvSpPr>
            <p:cNvPr id="3899" name="Google Shape;3899;p55"/>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55"/>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55"/>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55"/>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55"/>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4" name="Google Shape;3904;p55"/>
          <p:cNvGrpSpPr/>
          <p:nvPr/>
        </p:nvGrpSpPr>
        <p:grpSpPr>
          <a:xfrm>
            <a:off x="1965820" y="1294664"/>
            <a:ext cx="1262932" cy="785408"/>
            <a:chOff x="548861" y="389676"/>
            <a:chExt cx="3843371" cy="2390163"/>
          </a:xfrm>
        </p:grpSpPr>
        <p:cxnSp>
          <p:nvCxnSpPr>
            <p:cNvPr id="3905" name="Google Shape;3905;p55"/>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906" name="Google Shape;3906;p55"/>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907" name="Google Shape;3907;p55"/>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908" name="Google Shape;3908;p55"/>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909" name="Google Shape;3909;p55"/>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910" name="Google Shape;3910;p55"/>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11" name="Google Shape;3911;p55"/>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912" name="Google Shape;3912;p55"/>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5"/>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55"/>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55"/>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55"/>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55"/>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8" name="Google Shape;3918;p55"/>
          <p:cNvGrpSpPr/>
          <p:nvPr/>
        </p:nvGrpSpPr>
        <p:grpSpPr>
          <a:xfrm>
            <a:off x="753952" y="2401541"/>
            <a:ext cx="1412054" cy="633562"/>
            <a:chOff x="1187400" y="2529299"/>
            <a:chExt cx="6769193" cy="2241903"/>
          </a:xfrm>
        </p:grpSpPr>
        <p:sp>
          <p:nvSpPr>
            <p:cNvPr id="3919" name="Google Shape;3919;p55"/>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920" name="Google Shape;3920;p55"/>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921" name="Google Shape;3921;p55"/>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922" name="Google Shape;3922;p55"/>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923" name="Google Shape;3923;p55"/>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924" name="Google Shape;3924;p55"/>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925" name="Google Shape;3925;p55"/>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926" name="Google Shape;3926;p55"/>
            <p:cNvCxnSpPr>
              <a:stCxn id="3919" idx="2"/>
              <a:endCxn id="3920"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927" name="Google Shape;3927;p55"/>
            <p:cNvCxnSpPr>
              <a:stCxn id="3921" idx="0"/>
              <a:endCxn id="3919"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928" name="Google Shape;3928;p55"/>
            <p:cNvCxnSpPr>
              <a:stCxn id="3921" idx="2"/>
              <a:endCxn id="3923"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929" name="Google Shape;3929;p55"/>
            <p:cNvCxnSpPr>
              <a:stCxn id="3922" idx="0"/>
              <a:endCxn id="3921"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930" name="Google Shape;3930;p55"/>
            <p:cNvCxnSpPr>
              <a:stCxn id="3920" idx="2"/>
              <a:endCxn id="3925"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931" name="Google Shape;3931;p55"/>
            <p:cNvCxnSpPr>
              <a:stCxn id="3924" idx="0"/>
              <a:endCxn id="3920"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932" name="Google Shape;3932;p55"/>
          <p:cNvGrpSpPr/>
          <p:nvPr/>
        </p:nvGrpSpPr>
        <p:grpSpPr>
          <a:xfrm>
            <a:off x="6840198" y="2894250"/>
            <a:ext cx="1579035" cy="540873"/>
            <a:chOff x="6895650" y="3126697"/>
            <a:chExt cx="1436662" cy="492105"/>
          </a:xfrm>
        </p:grpSpPr>
        <p:sp>
          <p:nvSpPr>
            <p:cNvPr id="3933" name="Google Shape;3933;p55"/>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55"/>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55"/>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55"/>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55"/>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8" name="Google Shape;3938;p55"/>
            <p:cNvGrpSpPr/>
            <p:nvPr/>
          </p:nvGrpSpPr>
          <p:grpSpPr>
            <a:xfrm>
              <a:off x="6995957" y="3335810"/>
              <a:ext cx="1230393" cy="71754"/>
              <a:chOff x="6995957" y="3287964"/>
              <a:chExt cx="1230393" cy="71754"/>
            </a:xfrm>
          </p:grpSpPr>
          <p:sp>
            <p:nvSpPr>
              <p:cNvPr id="3939" name="Google Shape;3939;p55"/>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55"/>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55"/>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55"/>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55"/>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44" name="Google Shape;3944;p55"/>
          <p:cNvGrpSpPr/>
          <p:nvPr/>
        </p:nvGrpSpPr>
        <p:grpSpPr>
          <a:xfrm>
            <a:off x="6838780" y="3531013"/>
            <a:ext cx="1581862" cy="650625"/>
            <a:chOff x="6777990" y="3710194"/>
            <a:chExt cx="1646915" cy="677382"/>
          </a:xfrm>
        </p:grpSpPr>
        <p:grpSp>
          <p:nvGrpSpPr>
            <p:cNvPr id="3945" name="Google Shape;3945;p55"/>
            <p:cNvGrpSpPr/>
            <p:nvPr/>
          </p:nvGrpSpPr>
          <p:grpSpPr>
            <a:xfrm>
              <a:off x="6777990" y="3874492"/>
              <a:ext cx="411129" cy="513083"/>
              <a:chOff x="6777990" y="3874492"/>
              <a:chExt cx="411129" cy="513083"/>
            </a:xfrm>
          </p:grpSpPr>
          <p:cxnSp>
            <p:nvCxnSpPr>
              <p:cNvPr id="3946" name="Google Shape;3946;p55"/>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947" name="Google Shape;3947;p55"/>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55"/>
            <p:cNvGrpSpPr/>
            <p:nvPr/>
          </p:nvGrpSpPr>
          <p:grpSpPr>
            <a:xfrm>
              <a:off x="7188425" y="3710194"/>
              <a:ext cx="411123" cy="520535"/>
              <a:chOff x="7188425" y="3710194"/>
              <a:chExt cx="411123" cy="520535"/>
            </a:xfrm>
          </p:grpSpPr>
          <p:cxnSp>
            <p:nvCxnSpPr>
              <p:cNvPr id="3949" name="Google Shape;3949;p55"/>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950" name="Google Shape;3950;p55"/>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55"/>
            <p:cNvGrpSpPr/>
            <p:nvPr/>
          </p:nvGrpSpPr>
          <p:grpSpPr>
            <a:xfrm>
              <a:off x="7603341" y="3874492"/>
              <a:ext cx="411474" cy="513083"/>
              <a:chOff x="7603341" y="3874492"/>
              <a:chExt cx="411474" cy="513083"/>
            </a:xfrm>
          </p:grpSpPr>
          <p:cxnSp>
            <p:nvCxnSpPr>
              <p:cNvPr id="3952" name="Google Shape;3952;p55"/>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953" name="Google Shape;3953;p55"/>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55"/>
            <p:cNvGrpSpPr/>
            <p:nvPr/>
          </p:nvGrpSpPr>
          <p:grpSpPr>
            <a:xfrm>
              <a:off x="8013776" y="3722847"/>
              <a:ext cx="411129" cy="507881"/>
              <a:chOff x="8013776" y="3722847"/>
              <a:chExt cx="411129" cy="507881"/>
            </a:xfrm>
          </p:grpSpPr>
          <p:cxnSp>
            <p:nvCxnSpPr>
              <p:cNvPr id="3955" name="Google Shape;3955;p55"/>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956" name="Google Shape;3956;p55"/>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57" name="Google Shape;3957;p55"/>
          <p:cNvGrpSpPr/>
          <p:nvPr/>
        </p:nvGrpSpPr>
        <p:grpSpPr>
          <a:xfrm>
            <a:off x="5258295" y="2703853"/>
            <a:ext cx="1421889" cy="1020603"/>
            <a:chOff x="5190863" y="2824811"/>
            <a:chExt cx="1544860" cy="1108869"/>
          </a:xfrm>
        </p:grpSpPr>
        <p:grpSp>
          <p:nvGrpSpPr>
            <p:cNvPr id="3958" name="Google Shape;3958;p55"/>
            <p:cNvGrpSpPr/>
            <p:nvPr/>
          </p:nvGrpSpPr>
          <p:grpSpPr>
            <a:xfrm>
              <a:off x="5938695" y="3176919"/>
              <a:ext cx="685761" cy="404739"/>
              <a:chOff x="5938695" y="3176919"/>
              <a:chExt cx="685761" cy="404739"/>
            </a:xfrm>
          </p:grpSpPr>
          <p:grpSp>
            <p:nvGrpSpPr>
              <p:cNvPr id="3959" name="Google Shape;3959;p55"/>
              <p:cNvGrpSpPr/>
              <p:nvPr/>
            </p:nvGrpSpPr>
            <p:grpSpPr>
              <a:xfrm>
                <a:off x="5938695" y="3176919"/>
                <a:ext cx="685761" cy="404739"/>
                <a:chOff x="5938695" y="3176919"/>
                <a:chExt cx="685761" cy="404739"/>
              </a:xfrm>
            </p:grpSpPr>
            <p:sp>
              <p:nvSpPr>
                <p:cNvPr id="3960" name="Google Shape;3960;p55"/>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55"/>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2" name="Google Shape;3962;p55"/>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3" name="Google Shape;3963;p55"/>
            <p:cNvGrpSpPr/>
            <p:nvPr/>
          </p:nvGrpSpPr>
          <p:grpSpPr>
            <a:xfrm>
              <a:off x="5305233" y="3176835"/>
              <a:ext cx="685971" cy="404655"/>
              <a:chOff x="5305233" y="3176835"/>
              <a:chExt cx="685971" cy="404655"/>
            </a:xfrm>
          </p:grpSpPr>
          <p:grpSp>
            <p:nvGrpSpPr>
              <p:cNvPr id="3964" name="Google Shape;3964;p55"/>
              <p:cNvGrpSpPr/>
              <p:nvPr/>
            </p:nvGrpSpPr>
            <p:grpSpPr>
              <a:xfrm>
                <a:off x="5305233" y="3176835"/>
                <a:ext cx="685971" cy="404655"/>
                <a:chOff x="5305233" y="3176835"/>
                <a:chExt cx="685971" cy="404655"/>
              </a:xfrm>
            </p:grpSpPr>
            <p:sp>
              <p:nvSpPr>
                <p:cNvPr id="3965" name="Google Shape;3965;p55"/>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55"/>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7" name="Google Shape;3967;p55"/>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8" name="Google Shape;3968;p55"/>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9" name="Google Shape;3969;p55"/>
            <p:cNvGrpSpPr/>
            <p:nvPr/>
          </p:nvGrpSpPr>
          <p:grpSpPr>
            <a:xfrm>
              <a:off x="5657361" y="2824811"/>
              <a:ext cx="1078361" cy="404655"/>
              <a:chOff x="5657361" y="2824811"/>
              <a:chExt cx="1078361" cy="404655"/>
            </a:xfrm>
          </p:grpSpPr>
          <p:grpSp>
            <p:nvGrpSpPr>
              <p:cNvPr id="3970" name="Google Shape;3970;p55"/>
              <p:cNvGrpSpPr/>
              <p:nvPr/>
            </p:nvGrpSpPr>
            <p:grpSpPr>
              <a:xfrm>
                <a:off x="5657361" y="2824811"/>
                <a:ext cx="1078361" cy="404655"/>
                <a:chOff x="5657361" y="2824811"/>
                <a:chExt cx="1078361" cy="404655"/>
              </a:xfrm>
            </p:grpSpPr>
            <p:grpSp>
              <p:nvGrpSpPr>
                <p:cNvPr id="3971" name="Google Shape;3971;p55"/>
                <p:cNvGrpSpPr/>
                <p:nvPr/>
              </p:nvGrpSpPr>
              <p:grpSpPr>
                <a:xfrm>
                  <a:off x="5938485" y="2824811"/>
                  <a:ext cx="797237" cy="404655"/>
                  <a:chOff x="5938485" y="2824811"/>
                  <a:chExt cx="797237" cy="404655"/>
                </a:xfrm>
              </p:grpSpPr>
              <p:sp>
                <p:nvSpPr>
                  <p:cNvPr id="3972" name="Google Shape;3972;p55"/>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55"/>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4" name="Google Shape;3974;p55"/>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5" name="Google Shape;3975;p55"/>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6" name="Google Shape;3976;p55"/>
            <p:cNvGrpSpPr/>
            <p:nvPr/>
          </p:nvGrpSpPr>
          <p:grpSpPr>
            <a:xfrm>
              <a:off x="5190863" y="3528942"/>
              <a:ext cx="1078026" cy="404739"/>
              <a:chOff x="5190863" y="3528942"/>
              <a:chExt cx="1078026" cy="404739"/>
            </a:xfrm>
          </p:grpSpPr>
          <p:sp>
            <p:nvSpPr>
              <p:cNvPr id="3977" name="Google Shape;3977;p55"/>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8" name="Google Shape;3978;p55"/>
              <p:cNvGrpSpPr/>
              <p:nvPr/>
            </p:nvGrpSpPr>
            <p:grpSpPr>
              <a:xfrm>
                <a:off x="5190863" y="3528942"/>
                <a:ext cx="1078026" cy="404739"/>
                <a:chOff x="5190863" y="3528942"/>
                <a:chExt cx="1078026" cy="404739"/>
              </a:xfrm>
            </p:grpSpPr>
            <p:sp>
              <p:nvSpPr>
                <p:cNvPr id="3979" name="Google Shape;3979;p55"/>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55"/>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81" name="Google Shape;3981;p55"/>
          <p:cNvGrpSpPr/>
          <p:nvPr/>
        </p:nvGrpSpPr>
        <p:grpSpPr>
          <a:xfrm>
            <a:off x="724302" y="1268321"/>
            <a:ext cx="1086719" cy="879487"/>
            <a:chOff x="803162" y="1474292"/>
            <a:chExt cx="1086719" cy="879487"/>
          </a:xfrm>
        </p:grpSpPr>
        <p:grpSp>
          <p:nvGrpSpPr>
            <p:cNvPr id="3982" name="Google Shape;3982;p55"/>
            <p:cNvGrpSpPr/>
            <p:nvPr/>
          </p:nvGrpSpPr>
          <p:grpSpPr>
            <a:xfrm>
              <a:off x="803162" y="1625948"/>
              <a:ext cx="445856" cy="576579"/>
              <a:chOff x="803162" y="1625948"/>
              <a:chExt cx="445856" cy="576579"/>
            </a:xfrm>
          </p:grpSpPr>
          <p:sp>
            <p:nvSpPr>
              <p:cNvPr id="3983" name="Google Shape;3983;p55"/>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4" name="Google Shape;3984;p55"/>
              <p:cNvGrpSpPr/>
              <p:nvPr/>
            </p:nvGrpSpPr>
            <p:grpSpPr>
              <a:xfrm>
                <a:off x="1056023" y="1625948"/>
                <a:ext cx="192995" cy="576579"/>
                <a:chOff x="1056023" y="1625948"/>
                <a:chExt cx="192995" cy="576579"/>
              </a:xfrm>
            </p:grpSpPr>
            <p:sp>
              <p:nvSpPr>
                <p:cNvPr id="3985" name="Google Shape;3985;p55"/>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55"/>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55"/>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55"/>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55"/>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90" name="Google Shape;3990;p55"/>
            <p:cNvGrpSpPr/>
            <p:nvPr/>
          </p:nvGrpSpPr>
          <p:grpSpPr>
            <a:xfrm>
              <a:off x="1371406" y="1474292"/>
              <a:ext cx="518475" cy="879487"/>
              <a:chOff x="1398231" y="1474292"/>
              <a:chExt cx="518475" cy="879487"/>
            </a:xfrm>
          </p:grpSpPr>
          <p:grpSp>
            <p:nvGrpSpPr>
              <p:cNvPr id="3991" name="Google Shape;3991;p55"/>
              <p:cNvGrpSpPr/>
              <p:nvPr/>
            </p:nvGrpSpPr>
            <p:grpSpPr>
              <a:xfrm>
                <a:off x="1398231" y="1474292"/>
                <a:ext cx="518475" cy="341643"/>
                <a:chOff x="1398231" y="1474292"/>
                <a:chExt cx="518475" cy="341643"/>
              </a:xfrm>
            </p:grpSpPr>
            <p:sp>
              <p:nvSpPr>
                <p:cNvPr id="3992" name="Google Shape;3992;p55"/>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3" name="Google Shape;3993;p55"/>
                <p:cNvGrpSpPr/>
                <p:nvPr/>
              </p:nvGrpSpPr>
              <p:grpSpPr>
                <a:xfrm>
                  <a:off x="1616453" y="1474292"/>
                  <a:ext cx="300253" cy="341643"/>
                  <a:chOff x="1616453" y="1475379"/>
                  <a:chExt cx="300253" cy="341643"/>
                </a:xfrm>
              </p:grpSpPr>
              <p:sp>
                <p:nvSpPr>
                  <p:cNvPr id="3994" name="Google Shape;3994;p55"/>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55"/>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55"/>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55"/>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55"/>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55"/>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55"/>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1" name="Google Shape;4001;p55"/>
                  <p:cNvGrpSpPr/>
                  <p:nvPr/>
                </p:nvGrpSpPr>
                <p:grpSpPr>
                  <a:xfrm>
                    <a:off x="1839639" y="1475379"/>
                    <a:ext cx="77067" cy="341643"/>
                    <a:chOff x="1839639" y="1475379"/>
                    <a:chExt cx="77067" cy="341643"/>
                  </a:xfrm>
                </p:grpSpPr>
                <p:sp>
                  <p:nvSpPr>
                    <p:cNvPr id="4002" name="Google Shape;4002;p55"/>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55"/>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04" name="Google Shape;4004;p55"/>
              <p:cNvGrpSpPr/>
              <p:nvPr/>
            </p:nvGrpSpPr>
            <p:grpSpPr>
              <a:xfrm>
                <a:off x="1398451" y="2012951"/>
                <a:ext cx="518255" cy="340828"/>
                <a:chOff x="1398451" y="2012951"/>
                <a:chExt cx="518255" cy="340828"/>
              </a:xfrm>
            </p:grpSpPr>
            <p:sp>
              <p:nvSpPr>
                <p:cNvPr id="4005" name="Google Shape;4005;p55"/>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6" name="Google Shape;4006;p55"/>
                <p:cNvGrpSpPr/>
                <p:nvPr/>
              </p:nvGrpSpPr>
              <p:grpSpPr>
                <a:xfrm>
                  <a:off x="1616453" y="2012951"/>
                  <a:ext cx="300253" cy="340828"/>
                  <a:chOff x="1616453" y="2013538"/>
                  <a:chExt cx="300253" cy="340828"/>
                </a:xfrm>
              </p:grpSpPr>
              <p:sp>
                <p:nvSpPr>
                  <p:cNvPr id="4007" name="Google Shape;4007;p55"/>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55"/>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55"/>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55"/>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55"/>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55"/>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55"/>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4" name="Google Shape;4014;p55"/>
                  <p:cNvGrpSpPr/>
                  <p:nvPr/>
                </p:nvGrpSpPr>
                <p:grpSpPr>
                  <a:xfrm>
                    <a:off x="1839639" y="2013538"/>
                    <a:ext cx="77067" cy="340828"/>
                    <a:chOff x="1839639" y="2013538"/>
                    <a:chExt cx="77067" cy="340828"/>
                  </a:xfrm>
                </p:grpSpPr>
                <p:sp>
                  <p:nvSpPr>
                    <p:cNvPr id="4015" name="Google Shape;4015;p55"/>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55"/>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017" name="Google Shape;4017;p55"/>
          <p:cNvGrpSpPr/>
          <p:nvPr/>
        </p:nvGrpSpPr>
        <p:grpSpPr>
          <a:xfrm>
            <a:off x="721126" y="3399508"/>
            <a:ext cx="1368681" cy="682918"/>
            <a:chOff x="724986" y="3605478"/>
            <a:chExt cx="1368681" cy="682918"/>
          </a:xfrm>
        </p:grpSpPr>
        <p:grpSp>
          <p:nvGrpSpPr>
            <p:cNvPr id="4018" name="Google Shape;4018;p55"/>
            <p:cNvGrpSpPr/>
            <p:nvPr/>
          </p:nvGrpSpPr>
          <p:grpSpPr>
            <a:xfrm>
              <a:off x="1289102" y="3823629"/>
              <a:ext cx="240442" cy="250435"/>
              <a:chOff x="-165066" y="3843615"/>
              <a:chExt cx="221259" cy="230455"/>
            </a:xfrm>
          </p:grpSpPr>
          <p:sp>
            <p:nvSpPr>
              <p:cNvPr id="4019" name="Google Shape;4019;p55"/>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55"/>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55"/>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55"/>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55"/>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55"/>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55"/>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55"/>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55"/>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55"/>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55"/>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55"/>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5"/>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55"/>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55"/>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55"/>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55"/>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55"/>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55"/>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55"/>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9" name="Google Shape;4039;p55"/>
            <p:cNvGrpSpPr/>
            <p:nvPr/>
          </p:nvGrpSpPr>
          <p:grpSpPr>
            <a:xfrm>
              <a:off x="724986" y="3605478"/>
              <a:ext cx="1368681" cy="682918"/>
              <a:chOff x="724986" y="3605478"/>
              <a:chExt cx="1368681" cy="682918"/>
            </a:xfrm>
          </p:grpSpPr>
          <p:grpSp>
            <p:nvGrpSpPr>
              <p:cNvPr id="4040" name="Google Shape;4040;p55"/>
              <p:cNvGrpSpPr/>
              <p:nvPr/>
            </p:nvGrpSpPr>
            <p:grpSpPr>
              <a:xfrm>
                <a:off x="1498221" y="4047614"/>
                <a:ext cx="529172" cy="240783"/>
                <a:chOff x="1498221" y="4047614"/>
                <a:chExt cx="529172" cy="240783"/>
              </a:xfrm>
            </p:grpSpPr>
            <p:grpSp>
              <p:nvGrpSpPr>
                <p:cNvPr id="4041" name="Google Shape;4041;p55"/>
                <p:cNvGrpSpPr/>
                <p:nvPr/>
              </p:nvGrpSpPr>
              <p:grpSpPr>
                <a:xfrm>
                  <a:off x="1826655" y="4224370"/>
                  <a:ext cx="200738" cy="25631"/>
                  <a:chOff x="1826655" y="4224370"/>
                  <a:chExt cx="200738" cy="25631"/>
                </a:xfrm>
              </p:grpSpPr>
              <p:sp>
                <p:nvSpPr>
                  <p:cNvPr id="4042" name="Google Shape;4042;p55"/>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55"/>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55"/>
                <p:cNvGrpSpPr/>
                <p:nvPr/>
              </p:nvGrpSpPr>
              <p:grpSpPr>
                <a:xfrm>
                  <a:off x="1498221" y="4047614"/>
                  <a:ext cx="328444" cy="240783"/>
                  <a:chOff x="1498221" y="4047614"/>
                  <a:chExt cx="328444" cy="240783"/>
                </a:xfrm>
              </p:grpSpPr>
              <p:sp>
                <p:nvSpPr>
                  <p:cNvPr id="4045" name="Google Shape;4045;p55"/>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6" name="Google Shape;4046;p55"/>
                  <p:cNvGrpSpPr/>
                  <p:nvPr/>
                </p:nvGrpSpPr>
                <p:grpSpPr>
                  <a:xfrm>
                    <a:off x="1498221" y="4047614"/>
                    <a:ext cx="150566" cy="190416"/>
                    <a:chOff x="1498221" y="4047614"/>
                    <a:chExt cx="150566" cy="190416"/>
                  </a:xfrm>
                </p:grpSpPr>
                <p:sp>
                  <p:nvSpPr>
                    <p:cNvPr id="4047" name="Google Shape;4047;p55"/>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55"/>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49" name="Google Shape;4049;p55"/>
              <p:cNvGrpSpPr/>
              <p:nvPr/>
            </p:nvGrpSpPr>
            <p:grpSpPr>
              <a:xfrm>
                <a:off x="1560718" y="3800594"/>
                <a:ext cx="532948" cy="302090"/>
                <a:chOff x="1560718" y="3800594"/>
                <a:chExt cx="532948" cy="302090"/>
              </a:xfrm>
            </p:grpSpPr>
            <p:grpSp>
              <p:nvGrpSpPr>
                <p:cNvPr id="4050" name="Google Shape;4050;p55"/>
                <p:cNvGrpSpPr/>
                <p:nvPr/>
              </p:nvGrpSpPr>
              <p:grpSpPr>
                <a:xfrm>
                  <a:off x="1912179" y="3827344"/>
                  <a:ext cx="181487" cy="25631"/>
                  <a:chOff x="1912179" y="3827344"/>
                  <a:chExt cx="181487" cy="25631"/>
                </a:xfrm>
              </p:grpSpPr>
              <p:sp>
                <p:nvSpPr>
                  <p:cNvPr id="4051" name="Google Shape;4051;p55"/>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55"/>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55"/>
                <p:cNvGrpSpPr/>
                <p:nvPr/>
              </p:nvGrpSpPr>
              <p:grpSpPr>
                <a:xfrm>
                  <a:off x="1912179" y="4044505"/>
                  <a:ext cx="181487" cy="25622"/>
                  <a:chOff x="1912179" y="4044506"/>
                  <a:chExt cx="181487" cy="25622"/>
                </a:xfrm>
              </p:grpSpPr>
              <p:sp>
                <p:nvSpPr>
                  <p:cNvPr id="4054" name="Google Shape;4054;p55"/>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55"/>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55"/>
                <p:cNvGrpSpPr/>
                <p:nvPr/>
              </p:nvGrpSpPr>
              <p:grpSpPr>
                <a:xfrm>
                  <a:off x="1560718" y="3800594"/>
                  <a:ext cx="351472" cy="302090"/>
                  <a:chOff x="1560718" y="3800594"/>
                  <a:chExt cx="351472" cy="302090"/>
                </a:xfrm>
              </p:grpSpPr>
              <p:grpSp>
                <p:nvGrpSpPr>
                  <p:cNvPr id="4057" name="Google Shape;4057;p55"/>
                  <p:cNvGrpSpPr/>
                  <p:nvPr/>
                </p:nvGrpSpPr>
                <p:grpSpPr>
                  <a:xfrm>
                    <a:off x="1560718" y="3842857"/>
                    <a:ext cx="173586" cy="217131"/>
                    <a:chOff x="1560718" y="3842857"/>
                    <a:chExt cx="173586" cy="217131"/>
                  </a:xfrm>
                </p:grpSpPr>
                <p:sp>
                  <p:nvSpPr>
                    <p:cNvPr id="4058" name="Google Shape;4058;p55"/>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55"/>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55"/>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1" name="Google Shape;4061;p55"/>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55"/>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63" name="Google Shape;4063;p55"/>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4" name="Google Shape;4064;p55"/>
              <p:cNvGrpSpPr/>
              <p:nvPr/>
            </p:nvGrpSpPr>
            <p:grpSpPr>
              <a:xfrm>
                <a:off x="785350" y="3605478"/>
                <a:ext cx="535311" cy="249245"/>
                <a:chOff x="785350" y="3605478"/>
                <a:chExt cx="535311" cy="249245"/>
              </a:xfrm>
            </p:grpSpPr>
            <p:grpSp>
              <p:nvGrpSpPr>
                <p:cNvPr id="4065" name="Google Shape;4065;p55"/>
                <p:cNvGrpSpPr/>
                <p:nvPr/>
              </p:nvGrpSpPr>
              <p:grpSpPr>
                <a:xfrm>
                  <a:off x="785350" y="3605478"/>
                  <a:ext cx="376191" cy="102736"/>
                  <a:chOff x="785350" y="3605478"/>
                  <a:chExt cx="376191" cy="102736"/>
                </a:xfrm>
              </p:grpSpPr>
              <p:sp>
                <p:nvSpPr>
                  <p:cNvPr id="4066" name="Google Shape;4066;p55"/>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55"/>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55"/>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9" name="Google Shape;4069;p55"/>
                <p:cNvGrpSpPr/>
                <p:nvPr/>
              </p:nvGrpSpPr>
              <p:grpSpPr>
                <a:xfrm>
                  <a:off x="1161530" y="3655851"/>
                  <a:ext cx="159131" cy="198872"/>
                  <a:chOff x="1161530" y="3655851"/>
                  <a:chExt cx="159131" cy="198872"/>
                </a:xfrm>
              </p:grpSpPr>
              <p:sp>
                <p:nvSpPr>
                  <p:cNvPr id="4070" name="Google Shape;4070;p55"/>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55"/>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2" name="Google Shape;4072;p55"/>
              <p:cNvGrpSpPr/>
              <p:nvPr/>
            </p:nvGrpSpPr>
            <p:grpSpPr>
              <a:xfrm>
                <a:off x="785350" y="4047614"/>
                <a:ext cx="535311" cy="240783"/>
                <a:chOff x="785350" y="4047614"/>
                <a:chExt cx="535311" cy="240783"/>
              </a:xfrm>
            </p:grpSpPr>
            <p:grpSp>
              <p:nvGrpSpPr>
                <p:cNvPr id="4073" name="Google Shape;4073;p55"/>
                <p:cNvGrpSpPr/>
                <p:nvPr/>
              </p:nvGrpSpPr>
              <p:grpSpPr>
                <a:xfrm>
                  <a:off x="1161636" y="4047614"/>
                  <a:ext cx="159025" cy="190415"/>
                  <a:chOff x="1161636" y="4047614"/>
                  <a:chExt cx="159025" cy="190415"/>
                </a:xfrm>
              </p:grpSpPr>
              <p:sp>
                <p:nvSpPr>
                  <p:cNvPr id="4074" name="Google Shape;4074;p55"/>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55"/>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6" name="Google Shape;4076;p55"/>
                <p:cNvGrpSpPr/>
                <p:nvPr/>
              </p:nvGrpSpPr>
              <p:grpSpPr>
                <a:xfrm>
                  <a:off x="785350" y="4185661"/>
                  <a:ext cx="376191" cy="102736"/>
                  <a:chOff x="785350" y="4185661"/>
                  <a:chExt cx="376191" cy="102736"/>
                </a:xfrm>
              </p:grpSpPr>
              <p:sp>
                <p:nvSpPr>
                  <p:cNvPr id="4077" name="Google Shape;4077;p55"/>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55"/>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55"/>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80" name="Google Shape;4080;p55"/>
              <p:cNvGrpSpPr/>
              <p:nvPr/>
            </p:nvGrpSpPr>
            <p:grpSpPr>
              <a:xfrm>
                <a:off x="1501054" y="3605478"/>
                <a:ext cx="526340" cy="249240"/>
                <a:chOff x="1501054" y="3605478"/>
                <a:chExt cx="526340" cy="249240"/>
              </a:xfrm>
            </p:grpSpPr>
            <p:grpSp>
              <p:nvGrpSpPr>
                <p:cNvPr id="4081" name="Google Shape;4081;p55"/>
                <p:cNvGrpSpPr/>
                <p:nvPr/>
              </p:nvGrpSpPr>
              <p:grpSpPr>
                <a:xfrm>
                  <a:off x="1834208" y="3643867"/>
                  <a:ext cx="193185" cy="25622"/>
                  <a:chOff x="1834208" y="3643867"/>
                  <a:chExt cx="193185" cy="25622"/>
                </a:xfrm>
              </p:grpSpPr>
              <p:sp>
                <p:nvSpPr>
                  <p:cNvPr id="4082" name="Google Shape;4082;p55"/>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55"/>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4" name="Google Shape;4084;p55"/>
                <p:cNvGrpSpPr/>
                <p:nvPr/>
              </p:nvGrpSpPr>
              <p:grpSpPr>
                <a:xfrm>
                  <a:off x="1501054" y="3605478"/>
                  <a:ext cx="333165" cy="249240"/>
                  <a:chOff x="1501054" y="3605478"/>
                  <a:chExt cx="333165" cy="249240"/>
                </a:xfrm>
              </p:grpSpPr>
              <p:sp>
                <p:nvSpPr>
                  <p:cNvPr id="4085" name="Google Shape;4085;p55"/>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6" name="Google Shape;4086;p55"/>
                  <p:cNvGrpSpPr/>
                  <p:nvPr/>
                </p:nvGrpSpPr>
                <p:grpSpPr>
                  <a:xfrm>
                    <a:off x="1501054" y="3655851"/>
                    <a:ext cx="155286" cy="198867"/>
                    <a:chOff x="1501054" y="3655851"/>
                    <a:chExt cx="155286" cy="198867"/>
                  </a:xfrm>
                </p:grpSpPr>
                <p:sp>
                  <p:nvSpPr>
                    <p:cNvPr id="4087" name="Google Shape;4087;p55"/>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55"/>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89" name="Google Shape;4089;p55"/>
              <p:cNvGrpSpPr/>
              <p:nvPr/>
            </p:nvGrpSpPr>
            <p:grpSpPr>
              <a:xfrm>
                <a:off x="724986" y="3800594"/>
                <a:ext cx="532950" cy="302090"/>
                <a:chOff x="724986" y="3800594"/>
                <a:chExt cx="532950" cy="302090"/>
              </a:xfrm>
            </p:grpSpPr>
            <p:grpSp>
              <p:nvGrpSpPr>
                <p:cNvPr id="4090" name="Google Shape;4090;p55"/>
                <p:cNvGrpSpPr/>
                <p:nvPr/>
              </p:nvGrpSpPr>
              <p:grpSpPr>
                <a:xfrm>
                  <a:off x="724986" y="4044367"/>
                  <a:ext cx="181314" cy="25626"/>
                  <a:chOff x="724986" y="4044367"/>
                  <a:chExt cx="181314" cy="25626"/>
                </a:xfrm>
              </p:grpSpPr>
              <p:sp>
                <p:nvSpPr>
                  <p:cNvPr id="4091" name="Google Shape;4091;p55"/>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55"/>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3" name="Google Shape;4093;p55"/>
                <p:cNvGrpSpPr/>
                <p:nvPr/>
              </p:nvGrpSpPr>
              <p:grpSpPr>
                <a:xfrm>
                  <a:off x="906290" y="3800594"/>
                  <a:ext cx="351646" cy="302090"/>
                  <a:chOff x="906290" y="3800594"/>
                  <a:chExt cx="351646" cy="302090"/>
                </a:xfrm>
              </p:grpSpPr>
              <p:grpSp>
                <p:nvGrpSpPr>
                  <p:cNvPr id="4094" name="Google Shape;4094;p55"/>
                  <p:cNvGrpSpPr/>
                  <p:nvPr/>
                </p:nvGrpSpPr>
                <p:grpSpPr>
                  <a:xfrm>
                    <a:off x="1084172" y="3842857"/>
                    <a:ext cx="173764" cy="217131"/>
                    <a:chOff x="1084172" y="3842857"/>
                    <a:chExt cx="173764" cy="217131"/>
                  </a:xfrm>
                </p:grpSpPr>
                <p:grpSp>
                  <p:nvGrpSpPr>
                    <p:cNvPr id="4095" name="Google Shape;4095;p55"/>
                    <p:cNvGrpSpPr/>
                    <p:nvPr/>
                  </p:nvGrpSpPr>
                  <p:grpSpPr>
                    <a:xfrm>
                      <a:off x="1156862" y="3936509"/>
                      <a:ext cx="101073" cy="25622"/>
                      <a:chOff x="1156862" y="3936509"/>
                      <a:chExt cx="101073" cy="25622"/>
                    </a:xfrm>
                  </p:grpSpPr>
                  <p:sp>
                    <p:nvSpPr>
                      <p:cNvPr id="4096" name="Google Shape;4096;p55"/>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55"/>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8" name="Google Shape;4098;p55"/>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9" name="Google Shape;4099;p55"/>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55"/>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1" name="Google Shape;4101;p55"/>
                <p:cNvGrpSpPr/>
                <p:nvPr/>
              </p:nvGrpSpPr>
              <p:grpSpPr>
                <a:xfrm>
                  <a:off x="724986" y="3830189"/>
                  <a:ext cx="189533" cy="25626"/>
                  <a:chOff x="724986" y="3830189"/>
                  <a:chExt cx="189533" cy="25626"/>
                </a:xfrm>
              </p:grpSpPr>
              <p:sp>
                <p:nvSpPr>
                  <p:cNvPr id="4102" name="Google Shape;4102;p55"/>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55"/>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104" name="Google Shape;4104;p55"/>
          <p:cNvGrpSpPr/>
          <p:nvPr/>
        </p:nvGrpSpPr>
        <p:grpSpPr>
          <a:xfrm>
            <a:off x="2249438" y="2249669"/>
            <a:ext cx="948701" cy="935378"/>
            <a:chOff x="2253298" y="2428317"/>
            <a:chExt cx="948701" cy="935378"/>
          </a:xfrm>
        </p:grpSpPr>
        <p:sp>
          <p:nvSpPr>
            <p:cNvPr id="4105" name="Google Shape;4105;p55"/>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55"/>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55"/>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55"/>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55"/>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55"/>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55"/>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55"/>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55"/>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55"/>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55"/>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55"/>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55"/>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55"/>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55"/>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55"/>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55"/>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55"/>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55"/>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55"/>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55"/>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55"/>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55"/>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55"/>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55"/>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55"/>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55"/>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55"/>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55"/>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55"/>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55"/>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55"/>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55"/>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4141"/>
        <p:cNvGrpSpPr/>
        <p:nvPr/>
      </p:nvGrpSpPr>
      <p:grpSpPr>
        <a:xfrm>
          <a:off x="0" y="0"/>
          <a:ext cx="0" cy="0"/>
          <a:chOff x="0" y="0"/>
          <a:chExt cx="0" cy="0"/>
        </a:xfrm>
      </p:grpSpPr>
      <p:grpSp>
        <p:nvGrpSpPr>
          <p:cNvPr id="4142" name="Google Shape;4142;p56"/>
          <p:cNvGrpSpPr/>
          <p:nvPr/>
        </p:nvGrpSpPr>
        <p:grpSpPr>
          <a:xfrm>
            <a:off x="3339745" y="952988"/>
            <a:ext cx="2363393" cy="1017867"/>
            <a:chOff x="3292400" y="1219146"/>
            <a:chExt cx="2615240" cy="1110239"/>
          </a:xfrm>
        </p:grpSpPr>
        <p:sp>
          <p:nvSpPr>
            <p:cNvPr id="4143" name="Google Shape;4143;p56"/>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4144" name="Google Shape;4144;p56"/>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45" name="Google Shape;4145;p56"/>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4146" name="Google Shape;4146;p56"/>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4147" name="Google Shape;4147;p56"/>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4148" name="Google Shape;4148;p56"/>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4149" name="Google Shape;4149;p56"/>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4150" name="Google Shape;4150;p56"/>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4151" name="Google Shape;4151;p56"/>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4152" name="Google Shape;4152;p56"/>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4153" name="Google Shape;4153;p56"/>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154" name="Google Shape;4154;p56"/>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155" name="Google Shape;4155;p56"/>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156" name="Google Shape;4156;p56"/>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157" name="Google Shape;4157;p56"/>
            <p:cNvGrpSpPr/>
            <p:nvPr/>
          </p:nvGrpSpPr>
          <p:grpSpPr>
            <a:xfrm>
              <a:off x="3748438" y="1378608"/>
              <a:ext cx="2159202" cy="903971"/>
              <a:chOff x="1683525" y="2179850"/>
              <a:chExt cx="4519050" cy="2134525"/>
            </a:xfrm>
          </p:grpSpPr>
          <p:sp>
            <p:nvSpPr>
              <p:cNvPr id="4158" name="Google Shape;4158;p56"/>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59" name="Google Shape;4159;p56"/>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60" name="Google Shape;4160;p56"/>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61" name="Google Shape;4161;p56"/>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62" name="Google Shape;4162;p56"/>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63" name="Google Shape;4163;p56"/>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64" name="Google Shape;4164;p56"/>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65" name="Google Shape;4165;p56"/>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66" name="Google Shape;4166;p56"/>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67" name="Google Shape;4167;p56"/>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68" name="Google Shape;4168;p56"/>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69" name="Google Shape;4169;p56"/>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4170" name="Google Shape;4170;p56"/>
          <p:cNvGraphicFramePr/>
          <p:nvPr/>
        </p:nvGraphicFramePr>
        <p:xfrm>
          <a:off x="5935838" y="2130461"/>
          <a:ext cx="2491300" cy="868600"/>
        </p:xfrm>
        <a:graphic>
          <a:graphicData uri="http://schemas.openxmlformats.org/drawingml/2006/table">
            <a:tbl>
              <a:tblPr>
                <a:noFill/>
                <a:tableStyleId>{31FA20F4-30A7-4B8B-AA6B-30D960C6D0B6}</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171" name="Google Shape;4171;p56"/>
          <p:cNvGrpSpPr/>
          <p:nvPr/>
        </p:nvGrpSpPr>
        <p:grpSpPr>
          <a:xfrm>
            <a:off x="5935948" y="3189058"/>
            <a:ext cx="2496964" cy="1001454"/>
            <a:chOff x="1919611" y="789980"/>
            <a:chExt cx="1474179" cy="606868"/>
          </a:xfrm>
        </p:grpSpPr>
        <p:cxnSp>
          <p:nvCxnSpPr>
            <p:cNvPr id="4172" name="Google Shape;4172;p56"/>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173" name="Google Shape;4173;p56"/>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174" name="Google Shape;4174;p56"/>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175" name="Google Shape;4175;p56"/>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4176" name="Google Shape;4176;p56"/>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4177" name="Google Shape;4177;p56"/>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4178" name="Google Shape;4178;p56"/>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4179" name="Google Shape;4179;p56"/>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56"/>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56"/>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56"/>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56"/>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56"/>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56"/>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186" name="Google Shape;4186;p56"/>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187" name="Google Shape;4187;p56"/>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188" name="Google Shape;4188;p56"/>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9" name="Google Shape;4189;p56"/>
          <p:cNvGrpSpPr/>
          <p:nvPr/>
        </p:nvGrpSpPr>
        <p:grpSpPr>
          <a:xfrm>
            <a:off x="712562" y="998017"/>
            <a:ext cx="2394370" cy="976502"/>
            <a:chOff x="749309" y="1112739"/>
            <a:chExt cx="2371603" cy="976502"/>
          </a:xfrm>
        </p:grpSpPr>
        <p:sp>
          <p:nvSpPr>
            <p:cNvPr id="4190" name="Google Shape;4190;p56"/>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56"/>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56"/>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56"/>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56"/>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56"/>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56"/>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56"/>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56"/>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56"/>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56"/>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56"/>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56"/>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56"/>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56"/>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56"/>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56"/>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56"/>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56"/>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56"/>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56"/>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56"/>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56"/>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56"/>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56"/>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56"/>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56"/>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56"/>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56"/>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56"/>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56"/>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56"/>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222" name="Google Shape;4222;p56"/>
          <p:cNvGraphicFramePr/>
          <p:nvPr/>
        </p:nvGraphicFramePr>
        <p:xfrm>
          <a:off x="5935863" y="996311"/>
          <a:ext cx="2491300" cy="976425"/>
        </p:xfrm>
        <a:graphic>
          <a:graphicData uri="http://schemas.openxmlformats.org/drawingml/2006/table">
            <a:tbl>
              <a:tblPr>
                <a:noFill/>
                <a:tableStyleId>{31FA20F4-30A7-4B8B-AA6B-30D960C6D0B6}</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223" name="Google Shape;4223;p56"/>
          <p:cNvGraphicFramePr/>
          <p:nvPr/>
        </p:nvGraphicFramePr>
        <p:xfrm>
          <a:off x="3342575" y="2130461"/>
          <a:ext cx="2363400" cy="868575"/>
        </p:xfrm>
        <a:graphic>
          <a:graphicData uri="http://schemas.openxmlformats.org/drawingml/2006/table">
            <a:tbl>
              <a:tblPr>
                <a:noFill/>
                <a:tableStyleId>{31FA20F4-30A7-4B8B-AA6B-30D960C6D0B6}</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224" name="Google Shape;4224;p56"/>
          <p:cNvGrpSpPr/>
          <p:nvPr/>
        </p:nvGrpSpPr>
        <p:grpSpPr>
          <a:xfrm>
            <a:off x="4086505" y="2517104"/>
            <a:ext cx="1517436" cy="74460"/>
            <a:chOff x="3980086" y="2804397"/>
            <a:chExt cx="1227600" cy="66900"/>
          </a:xfrm>
        </p:grpSpPr>
        <p:sp>
          <p:nvSpPr>
            <p:cNvPr id="4225" name="Google Shape;4225;p5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5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56"/>
          <p:cNvGrpSpPr/>
          <p:nvPr/>
        </p:nvGrpSpPr>
        <p:grpSpPr>
          <a:xfrm>
            <a:off x="4711569" y="2809692"/>
            <a:ext cx="892956" cy="74460"/>
            <a:chOff x="3980086" y="2804397"/>
            <a:chExt cx="1227600" cy="66900"/>
          </a:xfrm>
        </p:grpSpPr>
        <p:sp>
          <p:nvSpPr>
            <p:cNvPr id="4228" name="Google Shape;4228;p5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5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56"/>
          <p:cNvGrpSpPr/>
          <p:nvPr/>
        </p:nvGrpSpPr>
        <p:grpSpPr>
          <a:xfrm>
            <a:off x="3344661" y="3168575"/>
            <a:ext cx="2363244" cy="1005943"/>
            <a:chOff x="3358415" y="3361302"/>
            <a:chExt cx="2363244" cy="1024695"/>
          </a:xfrm>
        </p:grpSpPr>
        <p:grpSp>
          <p:nvGrpSpPr>
            <p:cNvPr id="4231" name="Google Shape;4231;p56"/>
            <p:cNvGrpSpPr/>
            <p:nvPr/>
          </p:nvGrpSpPr>
          <p:grpSpPr>
            <a:xfrm>
              <a:off x="3358415" y="3361302"/>
              <a:ext cx="441300" cy="1024695"/>
              <a:chOff x="3358415" y="3361302"/>
              <a:chExt cx="441300" cy="1024695"/>
            </a:xfrm>
          </p:grpSpPr>
          <p:sp>
            <p:nvSpPr>
              <p:cNvPr id="4232" name="Google Shape;4232;p56"/>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56"/>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56"/>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56"/>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56"/>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56"/>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8" name="Google Shape;4238;p56"/>
            <p:cNvGrpSpPr/>
            <p:nvPr/>
          </p:nvGrpSpPr>
          <p:grpSpPr>
            <a:xfrm>
              <a:off x="3838901" y="3361302"/>
              <a:ext cx="441300" cy="1024695"/>
              <a:chOff x="3838901" y="3361302"/>
              <a:chExt cx="441300" cy="1024695"/>
            </a:xfrm>
          </p:grpSpPr>
          <p:sp>
            <p:nvSpPr>
              <p:cNvPr id="4239" name="Google Shape;4239;p56"/>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56"/>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56"/>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56"/>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56"/>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56"/>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56"/>
            <p:cNvGrpSpPr/>
            <p:nvPr/>
          </p:nvGrpSpPr>
          <p:grpSpPr>
            <a:xfrm>
              <a:off x="4319387" y="3361302"/>
              <a:ext cx="441300" cy="1024695"/>
              <a:chOff x="4319387" y="3361302"/>
              <a:chExt cx="441300" cy="1024695"/>
            </a:xfrm>
          </p:grpSpPr>
          <p:sp>
            <p:nvSpPr>
              <p:cNvPr id="4246" name="Google Shape;4246;p56"/>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56"/>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56"/>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56"/>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56"/>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56"/>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2" name="Google Shape;4252;p56"/>
            <p:cNvGrpSpPr/>
            <p:nvPr/>
          </p:nvGrpSpPr>
          <p:grpSpPr>
            <a:xfrm>
              <a:off x="4799873" y="3361302"/>
              <a:ext cx="441300" cy="1024695"/>
              <a:chOff x="4799873" y="3361302"/>
              <a:chExt cx="441300" cy="1024695"/>
            </a:xfrm>
          </p:grpSpPr>
          <p:sp>
            <p:nvSpPr>
              <p:cNvPr id="4253" name="Google Shape;4253;p56"/>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56"/>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56"/>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56"/>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56"/>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56"/>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9" name="Google Shape;4259;p56"/>
            <p:cNvGrpSpPr/>
            <p:nvPr/>
          </p:nvGrpSpPr>
          <p:grpSpPr>
            <a:xfrm>
              <a:off x="5280360" y="3361302"/>
              <a:ext cx="441300" cy="1024695"/>
              <a:chOff x="5280360" y="3361302"/>
              <a:chExt cx="441300" cy="1024695"/>
            </a:xfrm>
          </p:grpSpPr>
          <p:sp>
            <p:nvSpPr>
              <p:cNvPr id="4260" name="Google Shape;4260;p56"/>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56"/>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56"/>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56"/>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56"/>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56"/>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266" name="Google Shape;4266;p56"/>
          <p:cNvGraphicFramePr/>
          <p:nvPr/>
        </p:nvGraphicFramePr>
        <p:xfrm>
          <a:off x="711088" y="2130461"/>
          <a:ext cx="2403600" cy="881400"/>
        </p:xfrm>
        <a:graphic>
          <a:graphicData uri="http://schemas.openxmlformats.org/drawingml/2006/table">
            <a:tbl>
              <a:tblPr>
                <a:noFill/>
                <a:tableStyleId>{31FA20F4-30A7-4B8B-AA6B-30D960C6D0B6}</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267" name="Google Shape;4267;p56"/>
          <p:cNvGrpSpPr/>
          <p:nvPr/>
        </p:nvGrpSpPr>
        <p:grpSpPr>
          <a:xfrm>
            <a:off x="712613" y="3180186"/>
            <a:ext cx="2403614" cy="1005900"/>
            <a:chOff x="726450" y="3372825"/>
            <a:chExt cx="2403614" cy="1005900"/>
          </a:xfrm>
        </p:grpSpPr>
        <p:grpSp>
          <p:nvGrpSpPr>
            <p:cNvPr id="4268" name="Google Shape;4268;p56"/>
            <p:cNvGrpSpPr/>
            <p:nvPr/>
          </p:nvGrpSpPr>
          <p:grpSpPr>
            <a:xfrm>
              <a:off x="726450" y="3696000"/>
              <a:ext cx="2403614" cy="500898"/>
              <a:chOff x="726450" y="3696000"/>
              <a:chExt cx="2403614" cy="500898"/>
            </a:xfrm>
          </p:grpSpPr>
          <p:sp>
            <p:nvSpPr>
              <p:cNvPr id="4269" name="Google Shape;4269;p56"/>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70" name="Google Shape;4270;p56"/>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271" name="Google Shape;4271;p56"/>
            <p:cNvGrpSpPr/>
            <p:nvPr/>
          </p:nvGrpSpPr>
          <p:grpSpPr>
            <a:xfrm>
              <a:off x="1348050" y="3372825"/>
              <a:ext cx="1720425" cy="1005900"/>
              <a:chOff x="1348050" y="3372825"/>
              <a:chExt cx="1720425" cy="1005900"/>
            </a:xfrm>
          </p:grpSpPr>
          <p:sp>
            <p:nvSpPr>
              <p:cNvPr id="4272" name="Google Shape;4272;p56"/>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73" name="Google Shape;4273;p56"/>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74" name="Google Shape;4274;p56"/>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75" name="Google Shape;4275;p56"/>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76" name="Google Shape;4276;p56"/>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277" name="Google Shape;4277;p56"/>
            <p:cNvGrpSpPr/>
            <p:nvPr/>
          </p:nvGrpSpPr>
          <p:grpSpPr>
            <a:xfrm>
              <a:off x="1455707" y="3731058"/>
              <a:ext cx="1491150" cy="417657"/>
              <a:chOff x="1455707" y="3731058"/>
              <a:chExt cx="1491150" cy="417657"/>
            </a:xfrm>
          </p:grpSpPr>
          <p:grpSp>
            <p:nvGrpSpPr>
              <p:cNvPr id="4278" name="Google Shape;4278;p56"/>
              <p:cNvGrpSpPr/>
              <p:nvPr/>
            </p:nvGrpSpPr>
            <p:grpSpPr>
              <a:xfrm>
                <a:off x="1472938" y="3745828"/>
                <a:ext cx="72126" cy="53788"/>
                <a:chOff x="1472938" y="3745828"/>
                <a:chExt cx="72126" cy="53788"/>
              </a:xfrm>
            </p:grpSpPr>
            <p:sp>
              <p:nvSpPr>
                <p:cNvPr id="4279" name="Google Shape;4279;p56"/>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56"/>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1" name="Google Shape;4281;p56"/>
              <p:cNvGrpSpPr/>
              <p:nvPr/>
            </p:nvGrpSpPr>
            <p:grpSpPr>
              <a:xfrm>
                <a:off x="1819181" y="4089633"/>
                <a:ext cx="72126" cy="53788"/>
                <a:chOff x="1819181" y="4089633"/>
                <a:chExt cx="72126" cy="53788"/>
              </a:xfrm>
            </p:grpSpPr>
            <p:sp>
              <p:nvSpPr>
                <p:cNvPr id="4282" name="Google Shape;4282;p56"/>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56"/>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4" name="Google Shape;4284;p56"/>
              <p:cNvGrpSpPr/>
              <p:nvPr/>
            </p:nvGrpSpPr>
            <p:grpSpPr>
              <a:xfrm>
                <a:off x="1455707" y="4084171"/>
                <a:ext cx="64321" cy="64544"/>
                <a:chOff x="1455707" y="4084171"/>
                <a:chExt cx="64321" cy="64544"/>
              </a:xfrm>
            </p:grpSpPr>
            <p:sp>
              <p:nvSpPr>
                <p:cNvPr id="4285" name="Google Shape;4285;p56"/>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56"/>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7" name="Google Shape;4287;p56"/>
              <p:cNvGrpSpPr/>
              <p:nvPr/>
            </p:nvGrpSpPr>
            <p:grpSpPr>
              <a:xfrm>
                <a:off x="1818610" y="3731058"/>
                <a:ext cx="64321" cy="64544"/>
                <a:chOff x="1818610" y="3731058"/>
                <a:chExt cx="64321" cy="64544"/>
              </a:xfrm>
            </p:grpSpPr>
            <p:sp>
              <p:nvSpPr>
                <p:cNvPr id="4288" name="Google Shape;4288;p56"/>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56"/>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0" name="Google Shape;4290;p56"/>
              <p:cNvGrpSpPr/>
              <p:nvPr/>
            </p:nvGrpSpPr>
            <p:grpSpPr>
              <a:xfrm>
                <a:off x="2172491" y="4089633"/>
                <a:ext cx="72126" cy="53788"/>
                <a:chOff x="2172491" y="4089633"/>
                <a:chExt cx="72126" cy="53788"/>
              </a:xfrm>
            </p:grpSpPr>
            <p:sp>
              <p:nvSpPr>
                <p:cNvPr id="4291" name="Google Shape;4291;p56"/>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56"/>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3" name="Google Shape;4293;p56"/>
              <p:cNvGrpSpPr/>
              <p:nvPr/>
            </p:nvGrpSpPr>
            <p:grpSpPr>
              <a:xfrm>
                <a:off x="2171920" y="3731058"/>
                <a:ext cx="64321" cy="64544"/>
                <a:chOff x="2171920" y="3731058"/>
                <a:chExt cx="64321" cy="64544"/>
              </a:xfrm>
            </p:grpSpPr>
            <p:sp>
              <p:nvSpPr>
                <p:cNvPr id="4294" name="Google Shape;4294;p56"/>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56"/>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6" name="Google Shape;4296;p56"/>
              <p:cNvGrpSpPr/>
              <p:nvPr/>
            </p:nvGrpSpPr>
            <p:grpSpPr>
              <a:xfrm>
                <a:off x="2874730" y="3745828"/>
                <a:ext cx="72126" cy="53788"/>
                <a:chOff x="2874730" y="3745828"/>
                <a:chExt cx="72126" cy="53788"/>
              </a:xfrm>
            </p:grpSpPr>
            <p:sp>
              <p:nvSpPr>
                <p:cNvPr id="4297" name="Google Shape;4297;p56"/>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56"/>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9" name="Google Shape;4299;p56"/>
              <p:cNvGrpSpPr/>
              <p:nvPr/>
            </p:nvGrpSpPr>
            <p:grpSpPr>
              <a:xfrm>
                <a:off x="2878589" y="4081481"/>
                <a:ext cx="64321" cy="64544"/>
                <a:chOff x="2878589" y="4081481"/>
                <a:chExt cx="64321" cy="64544"/>
              </a:xfrm>
            </p:grpSpPr>
            <p:sp>
              <p:nvSpPr>
                <p:cNvPr id="4300" name="Google Shape;4300;p56"/>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56"/>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2" name="Google Shape;4302;p56"/>
              <p:cNvGrpSpPr/>
              <p:nvPr/>
            </p:nvGrpSpPr>
            <p:grpSpPr>
              <a:xfrm>
                <a:off x="2525796" y="4089633"/>
                <a:ext cx="72126" cy="53788"/>
                <a:chOff x="2525796" y="4089633"/>
                <a:chExt cx="72126" cy="53788"/>
              </a:xfrm>
            </p:grpSpPr>
            <p:sp>
              <p:nvSpPr>
                <p:cNvPr id="4303" name="Google Shape;4303;p56"/>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6"/>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5" name="Google Shape;4305;p56"/>
              <p:cNvGrpSpPr/>
              <p:nvPr/>
            </p:nvGrpSpPr>
            <p:grpSpPr>
              <a:xfrm>
                <a:off x="2525225" y="3731058"/>
                <a:ext cx="64321" cy="64544"/>
                <a:chOff x="2525225" y="3731058"/>
                <a:chExt cx="64321" cy="64544"/>
              </a:xfrm>
            </p:grpSpPr>
            <p:sp>
              <p:nvSpPr>
                <p:cNvPr id="4306" name="Google Shape;4306;p56"/>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56"/>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4311"/>
        <p:cNvGrpSpPr/>
        <p:nvPr/>
      </p:nvGrpSpPr>
      <p:grpSpPr>
        <a:xfrm>
          <a:off x="0" y="0"/>
          <a:ext cx="0" cy="0"/>
          <a:chOff x="0" y="0"/>
          <a:chExt cx="0" cy="0"/>
        </a:xfrm>
      </p:grpSpPr>
      <p:grpSp>
        <p:nvGrpSpPr>
          <p:cNvPr id="4312" name="Google Shape;4312;p57"/>
          <p:cNvGrpSpPr/>
          <p:nvPr/>
        </p:nvGrpSpPr>
        <p:grpSpPr>
          <a:xfrm>
            <a:off x="5780153" y="1859606"/>
            <a:ext cx="671400" cy="674856"/>
            <a:chOff x="5780148" y="1859605"/>
            <a:chExt cx="671400" cy="674856"/>
          </a:xfrm>
        </p:grpSpPr>
        <p:sp>
          <p:nvSpPr>
            <p:cNvPr id="4313" name="Google Shape;4313;p57"/>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57"/>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57"/>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57"/>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7" name="Google Shape;4317;p57"/>
          <p:cNvGrpSpPr/>
          <p:nvPr/>
        </p:nvGrpSpPr>
        <p:grpSpPr>
          <a:xfrm>
            <a:off x="716996" y="971307"/>
            <a:ext cx="845921" cy="690752"/>
            <a:chOff x="732428" y="1198513"/>
            <a:chExt cx="845921" cy="690752"/>
          </a:xfrm>
        </p:grpSpPr>
        <p:grpSp>
          <p:nvGrpSpPr>
            <p:cNvPr id="4318" name="Google Shape;4318;p57"/>
            <p:cNvGrpSpPr/>
            <p:nvPr/>
          </p:nvGrpSpPr>
          <p:grpSpPr>
            <a:xfrm>
              <a:off x="823030" y="1198513"/>
              <a:ext cx="755319" cy="690752"/>
              <a:chOff x="823030" y="1198513"/>
              <a:chExt cx="755319" cy="690752"/>
            </a:xfrm>
          </p:grpSpPr>
          <p:sp>
            <p:nvSpPr>
              <p:cNvPr id="4319" name="Google Shape;4319;p57"/>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57"/>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1" name="Google Shape;4321;p57"/>
            <p:cNvGrpSpPr/>
            <p:nvPr/>
          </p:nvGrpSpPr>
          <p:grpSpPr>
            <a:xfrm>
              <a:off x="732428" y="1239937"/>
              <a:ext cx="739912" cy="607886"/>
              <a:chOff x="732428" y="1239937"/>
              <a:chExt cx="739912" cy="607886"/>
            </a:xfrm>
          </p:grpSpPr>
          <p:sp>
            <p:nvSpPr>
              <p:cNvPr id="4322" name="Google Shape;4322;p57"/>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57"/>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57"/>
            <p:cNvGrpSpPr/>
            <p:nvPr/>
          </p:nvGrpSpPr>
          <p:grpSpPr>
            <a:xfrm>
              <a:off x="732428" y="1277018"/>
              <a:ext cx="702832" cy="533758"/>
              <a:chOff x="732428" y="1277018"/>
              <a:chExt cx="702832" cy="533758"/>
            </a:xfrm>
          </p:grpSpPr>
          <p:sp>
            <p:nvSpPr>
              <p:cNvPr id="4325" name="Google Shape;4325;p57"/>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57"/>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7" name="Google Shape;4327;p57"/>
            <p:cNvGrpSpPr/>
            <p:nvPr/>
          </p:nvGrpSpPr>
          <p:grpSpPr>
            <a:xfrm>
              <a:off x="931170" y="1306653"/>
              <a:ext cx="647179" cy="474455"/>
              <a:chOff x="931170" y="1306653"/>
              <a:chExt cx="647179" cy="474455"/>
            </a:xfrm>
          </p:grpSpPr>
          <p:sp>
            <p:nvSpPr>
              <p:cNvPr id="4328" name="Google Shape;4328;p57"/>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57"/>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0" name="Google Shape;4330;p57"/>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1" name="Google Shape;4331;p57"/>
          <p:cNvGrpSpPr/>
          <p:nvPr/>
        </p:nvGrpSpPr>
        <p:grpSpPr>
          <a:xfrm>
            <a:off x="3948605" y="971313"/>
            <a:ext cx="634656" cy="699982"/>
            <a:chOff x="5985650" y="2860025"/>
            <a:chExt cx="1396075" cy="1539775"/>
          </a:xfrm>
        </p:grpSpPr>
        <p:sp>
          <p:nvSpPr>
            <p:cNvPr id="4332" name="Google Shape;4332;p57"/>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57"/>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57"/>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57"/>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57"/>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57"/>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57"/>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57"/>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57"/>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57"/>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57"/>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57"/>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57"/>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57"/>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57"/>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57"/>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57"/>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57"/>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57"/>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57"/>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57"/>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57"/>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57"/>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57"/>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57"/>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57"/>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57"/>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57"/>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57"/>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57"/>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57"/>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57"/>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57"/>
          <p:cNvGrpSpPr/>
          <p:nvPr/>
        </p:nvGrpSpPr>
        <p:grpSpPr>
          <a:xfrm>
            <a:off x="4704254" y="971307"/>
            <a:ext cx="725845" cy="699975"/>
            <a:chOff x="4249973" y="1201875"/>
            <a:chExt cx="1958568" cy="1888762"/>
          </a:xfrm>
        </p:grpSpPr>
        <p:sp>
          <p:nvSpPr>
            <p:cNvPr id="4365" name="Google Shape;4365;p57"/>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6" name="Google Shape;4366;p57"/>
            <p:cNvGrpSpPr/>
            <p:nvPr/>
          </p:nvGrpSpPr>
          <p:grpSpPr>
            <a:xfrm>
              <a:off x="5853086" y="1789142"/>
              <a:ext cx="355454" cy="1048099"/>
              <a:chOff x="5576108" y="2016725"/>
              <a:chExt cx="565200" cy="1666560"/>
            </a:xfrm>
          </p:grpSpPr>
          <p:sp>
            <p:nvSpPr>
              <p:cNvPr id="4367" name="Google Shape;4367;p57"/>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68" name="Google Shape;4368;p57"/>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9" name="Google Shape;4369;p57"/>
            <p:cNvGrpSpPr/>
            <p:nvPr/>
          </p:nvGrpSpPr>
          <p:grpSpPr>
            <a:xfrm>
              <a:off x="4869455" y="2691676"/>
              <a:ext cx="1013897" cy="398961"/>
              <a:chOff x="4012057" y="3451825"/>
              <a:chExt cx="1612175" cy="634379"/>
            </a:xfrm>
          </p:grpSpPr>
          <p:sp>
            <p:nvSpPr>
              <p:cNvPr id="4370" name="Google Shape;4370;p57"/>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71" name="Google Shape;4371;p57"/>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2" name="Google Shape;4372;p57"/>
            <p:cNvGrpSpPr/>
            <p:nvPr/>
          </p:nvGrpSpPr>
          <p:grpSpPr>
            <a:xfrm>
              <a:off x="4276937" y="2155961"/>
              <a:ext cx="651965" cy="891358"/>
              <a:chOff x="3069908" y="2599997"/>
              <a:chExt cx="1036675" cy="1417328"/>
            </a:xfrm>
          </p:grpSpPr>
          <p:sp>
            <p:nvSpPr>
              <p:cNvPr id="4373" name="Google Shape;4373;p57"/>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74" name="Google Shape;4374;p57"/>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5" name="Google Shape;4375;p57"/>
            <p:cNvGrpSpPr/>
            <p:nvPr/>
          </p:nvGrpSpPr>
          <p:grpSpPr>
            <a:xfrm>
              <a:off x="5054918" y="1201875"/>
              <a:ext cx="999548" cy="602711"/>
              <a:chOff x="4306958" y="1082925"/>
              <a:chExt cx="1589359" cy="958358"/>
            </a:xfrm>
          </p:grpSpPr>
          <p:sp>
            <p:nvSpPr>
              <p:cNvPr id="4376" name="Google Shape;4376;p57"/>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77" name="Google Shape;4377;p57"/>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8" name="Google Shape;4378;p57"/>
            <p:cNvGrpSpPr/>
            <p:nvPr/>
          </p:nvGrpSpPr>
          <p:grpSpPr>
            <a:xfrm>
              <a:off x="4249973" y="1303451"/>
              <a:ext cx="799317" cy="841334"/>
              <a:chOff x="3027033" y="1244439"/>
              <a:chExt cx="1270977" cy="1337786"/>
            </a:xfrm>
          </p:grpSpPr>
          <p:sp>
            <p:nvSpPr>
              <p:cNvPr id="4379" name="Google Shape;4379;p57"/>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80" name="Google Shape;4380;p57"/>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81" name="Google Shape;4381;p57"/>
          <p:cNvGrpSpPr/>
          <p:nvPr/>
        </p:nvGrpSpPr>
        <p:grpSpPr>
          <a:xfrm>
            <a:off x="4057119" y="1858087"/>
            <a:ext cx="750769" cy="683784"/>
            <a:chOff x="4204684" y="2104422"/>
            <a:chExt cx="699822" cy="637382"/>
          </a:xfrm>
        </p:grpSpPr>
        <p:grpSp>
          <p:nvGrpSpPr>
            <p:cNvPr id="4382" name="Google Shape;4382;p57"/>
            <p:cNvGrpSpPr/>
            <p:nvPr/>
          </p:nvGrpSpPr>
          <p:grpSpPr>
            <a:xfrm>
              <a:off x="4204684" y="2430067"/>
              <a:ext cx="342957" cy="311738"/>
              <a:chOff x="4204684" y="2430067"/>
              <a:chExt cx="342957" cy="311738"/>
            </a:xfrm>
          </p:grpSpPr>
          <p:sp>
            <p:nvSpPr>
              <p:cNvPr id="4383" name="Google Shape;4383;p57"/>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57"/>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57"/>
            <p:cNvGrpSpPr/>
            <p:nvPr/>
          </p:nvGrpSpPr>
          <p:grpSpPr>
            <a:xfrm>
              <a:off x="4561586" y="2430067"/>
              <a:ext cx="342920" cy="311738"/>
              <a:chOff x="4561586" y="2430067"/>
              <a:chExt cx="342920" cy="311738"/>
            </a:xfrm>
          </p:grpSpPr>
          <p:sp>
            <p:nvSpPr>
              <p:cNvPr id="4386" name="Google Shape;4386;p57"/>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57"/>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57"/>
            <p:cNvGrpSpPr/>
            <p:nvPr/>
          </p:nvGrpSpPr>
          <p:grpSpPr>
            <a:xfrm>
              <a:off x="4561586" y="2104422"/>
              <a:ext cx="342920" cy="311738"/>
              <a:chOff x="4561586" y="2104422"/>
              <a:chExt cx="342920" cy="311738"/>
            </a:xfrm>
          </p:grpSpPr>
          <p:sp>
            <p:nvSpPr>
              <p:cNvPr id="4389" name="Google Shape;4389;p57"/>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57"/>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57"/>
            <p:cNvGrpSpPr/>
            <p:nvPr/>
          </p:nvGrpSpPr>
          <p:grpSpPr>
            <a:xfrm>
              <a:off x="4204684" y="2104422"/>
              <a:ext cx="342957" cy="311664"/>
              <a:chOff x="4204684" y="2104422"/>
              <a:chExt cx="342957" cy="311664"/>
            </a:xfrm>
          </p:grpSpPr>
          <p:sp>
            <p:nvSpPr>
              <p:cNvPr id="4392" name="Google Shape;4392;p57"/>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57"/>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4" name="Google Shape;4394;p57"/>
          <p:cNvGrpSpPr/>
          <p:nvPr/>
        </p:nvGrpSpPr>
        <p:grpSpPr>
          <a:xfrm>
            <a:off x="5521552" y="971301"/>
            <a:ext cx="660591" cy="688867"/>
            <a:chOff x="5830645" y="1267368"/>
            <a:chExt cx="530340" cy="553040"/>
          </a:xfrm>
        </p:grpSpPr>
        <p:sp>
          <p:nvSpPr>
            <p:cNvPr id="4395" name="Google Shape;4395;p57"/>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6" name="Google Shape;4396;p57"/>
            <p:cNvGrpSpPr/>
            <p:nvPr/>
          </p:nvGrpSpPr>
          <p:grpSpPr>
            <a:xfrm>
              <a:off x="5830645" y="1267368"/>
              <a:ext cx="259743" cy="269909"/>
              <a:chOff x="5830645" y="1267368"/>
              <a:chExt cx="259743" cy="269909"/>
            </a:xfrm>
          </p:grpSpPr>
          <p:sp>
            <p:nvSpPr>
              <p:cNvPr id="4397" name="Google Shape;4397;p57"/>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57"/>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9" name="Google Shape;4399;p57"/>
            <p:cNvGrpSpPr/>
            <p:nvPr/>
          </p:nvGrpSpPr>
          <p:grpSpPr>
            <a:xfrm>
              <a:off x="6101293" y="1267368"/>
              <a:ext cx="259692" cy="269909"/>
              <a:chOff x="6101293" y="1267368"/>
              <a:chExt cx="259692" cy="269909"/>
            </a:xfrm>
          </p:grpSpPr>
          <p:sp>
            <p:nvSpPr>
              <p:cNvPr id="4400" name="Google Shape;4400;p57"/>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57"/>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2" name="Google Shape;4402;p57"/>
            <p:cNvGrpSpPr/>
            <p:nvPr/>
          </p:nvGrpSpPr>
          <p:grpSpPr>
            <a:xfrm>
              <a:off x="5830645" y="1550500"/>
              <a:ext cx="259692" cy="269909"/>
              <a:chOff x="5830645" y="1550500"/>
              <a:chExt cx="259692" cy="269909"/>
            </a:xfrm>
          </p:grpSpPr>
          <p:sp>
            <p:nvSpPr>
              <p:cNvPr id="4403" name="Google Shape;4403;p57"/>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57"/>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5" name="Google Shape;4405;p57"/>
            <p:cNvGrpSpPr/>
            <p:nvPr/>
          </p:nvGrpSpPr>
          <p:grpSpPr>
            <a:xfrm>
              <a:off x="6101293" y="1550500"/>
              <a:ext cx="259692" cy="269909"/>
              <a:chOff x="6101293" y="1550500"/>
              <a:chExt cx="259692" cy="269909"/>
            </a:xfrm>
          </p:grpSpPr>
          <p:sp>
            <p:nvSpPr>
              <p:cNvPr id="4406" name="Google Shape;4406;p57"/>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57"/>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08" name="Google Shape;4408;p57"/>
          <p:cNvGrpSpPr/>
          <p:nvPr/>
        </p:nvGrpSpPr>
        <p:grpSpPr>
          <a:xfrm>
            <a:off x="723705" y="1861761"/>
            <a:ext cx="697154" cy="679574"/>
            <a:chOff x="2679875" y="2361475"/>
            <a:chExt cx="780425" cy="760575"/>
          </a:xfrm>
        </p:grpSpPr>
        <p:sp>
          <p:nvSpPr>
            <p:cNvPr id="4409" name="Google Shape;4409;p57"/>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57"/>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57"/>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57"/>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57"/>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57"/>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5" name="Google Shape;4415;p57"/>
          <p:cNvGrpSpPr/>
          <p:nvPr/>
        </p:nvGrpSpPr>
        <p:grpSpPr>
          <a:xfrm>
            <a:off x="3122864" y="971353"/>
            <a:ext cx="735829" cy="684547"/>
            <a:chOff x="3351965" y="1148808"/>
            <a:chExt cx="750770" cy="698375"/>
          </a:xfrm>
        </p:grpSpPr>
        <p:grpSp>
          <p:nvGrpSpPr>
            <p:cNvPr id="4416" name="Google Shape;4416;p57"/>
            <p:cNvGrpSpPr/>
            <p:nvPr/>
          </p:nvGrpSpPr>
          <p:grpSpPr>
            <a:xfrm>
              <a:off x="3586796" y="1148808"/>
              <a:ext cx="294857" cy="286830"/>
              <a:chOff x="3750225" y="1774000"/>
              <a:chExt cx="149575" cy="145525"/>
            </a:xfrm>
          </p:grpSpPr>
          <p:sp>
            <p:nvSpPr>
              <p:cNvPr id="4417" name="Google Shape;4417;p57"/>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57"/>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57"/>
            <p:cNvGrpSpPr/>
            <p:nvPr/>
          </p:nvGrpSpPr>
          <p:grpSpPr>
            <a:xfrm>
              <a:off x="3779245" y="1375768"/>
              <a:ext cx="323490" cy="286978"/>
              <a:chOff x="3847850" y="1889150"/>
              <a:chExt cx="164100" cy="145600"/>
            </a:xfrm>
          </p:grpSpPr>
          <p:sp>
            <p:nvSpPr>
              <p:cNvPr id="4420" name="Google Shape;4420;p57"/>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57"/>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57"/>
            <p:cNvGrpSpPr/>
            <p:nvPr/>
          </p:nvGrpSpPr>
          <p:grpSpPr>
            <a:xfrm>
              <a:off x="3351965" y="1330435"/>
              <a:ext cx="295449" cy="285401"/>
              <a:chOff x="3631100" y="1866150"/>
              <a:chExt cx="149875" cy="144800"/>
            </a:xfrm>
          </p:grpSpPr>
          <p:sp>
            <p:nvSpPr>
              <p:cNvPr id="4423" name="Google Shape;4423;p57"/>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57"/>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57"/>
            <p:cNvGrpSpPr/>
            <p:nvPr/>
          </p:nvGrpSpPr>
          <p:grpSpPr>
            <a:xfrm>
              <a:off x="3548208" y="1560352"/>
              <a:ext cx="294808" cy="286830"/>
              <a:chOff x="3730650" y="1982800"/>
              <a:chExt cx="149550" cy="145525"/>
            </a:xfrm>
          </p:grpSpPr>
          <p:sp>
            <p:nvSpPr>
              <p:cNvPr id="4426" name="Google Shape;4426;p57"/>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57"/>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28" name="Google Shape;4428;p57"/>
          <p:cNvGrpSpPr/>
          <p:nvPr/>
        </p:nvGrpSpPr>
        <p:grpSpPr>
          <a:xfrm>
            <a:off x="7624517" y="971307"/>
            <a:ext cx="804565" cy="677795"/>
            <a:chOff x="7636443" y="1204988"/>
            <a:chExt cx="804565" cy="677795"/>
          </a:xfrm>
        </p:grpSpPr>
        <p:grpSp>
          <p:nvGrpSpPr>
            <p:cNvPr id="4429" name="Google Shape;4429;p57"/>
            <p:cNvGrpSpPr/>
            <p:nvPr/>
          </p:nvGrpSpPr>
          <p:grpSpPr>
            <a:xfrm>
              <a:off x="7636443" y="1509705"/>
              <a:ext cx="804565" cy="373078"/>
              <a:chOff x="7636443" y="1509705"/>
              <a:chExt cx="804565" cy="373078"/>
            </a:xfrm>
          </p:grpSpPr>
          <p:sp>
            <p:nvSpPr>
              <p:cNvPr id="4430" name="Google Shape;4430;p57"/>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57"/>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2" name="Google Shape;4432;p57"/>
            <p:cNvGrpSpPr/>
            <p:nvPr/>
          </p:nvGrpSpPr>
          <p:grpSpPr>
            <a:xfrm>
              <a:off x="7636443" y="1408133"/>
              <a:ext cx="804565" cy="373078"/>
              <a:chOff x="7636443" y="1408133"/>
              <a:chExt cx="804565" cy="373078"/>
            </a:xfrm>
          </p:grpSpPr>
          <p:sp>
            <p:nvSpPr>
              <p:cNvPr id="4433" name="Google Shape;4433;p57"/>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57"/>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5" name="Google Shape;4435;p57"/>
            <p:cNvGrpSpPr/>
            <p:nvPr/>
          </p:nvGrpSpPr>
          <p:grpSpPr>
            <a:xfrm>
              <a:off x="7636443" y="1306560"/>
              <a:ext cx="804565" cy="373078"/>
              <a:chOff x="7636443" y="1306560"/>
              <a:chExt cx="804565" cy="373078"/>
            </a:xfrm>
          </p:grpSpPr>
          <p:sp>
            <p:nvSpPr>
              <p:cNvPr id="4436" name="Google Shape;4436;p57"/>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57"/>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8" name="Google Shape;4438;p57"/>
            <p:cNvGrpSpPr/>
            <p:nvPr/>
          </p:nvGrpSpPr>
          <p:grpSpPr>
            <a:xfrm>
              <a:off x="7636443" y="1204988"/>
              <a:ext cx="804565" cy="373078"/>
              <a:chOff x="7636443" y="1204988"/>
              <a:chExt cx="804565" cy="373078"/>
            </a:xfrm>
          </p:grpSpPr>
          <p:sp>
            <p:nvSpPr>
              <p:cNvPr id="4439" name="Google Shape;4439;p57"/>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57"/>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41" name="Google Shape;4441;p57"/>
          <p:cNvGrpSpPr/>
          <p:nvPr/>
        </p:nvGrpSpPr>
        <p:grpSpPr>
          <a:xfrm>
            <a:off x="4963363" y="1878721"/>
            <a:ext cx="661339" cy="661188"/>
            <a:chOff x="3990000" y="975400"/>
            <a:chExt cx="3934200" cy="3933300"/>
          </a:xfrm>
        </p:grpSpPr>
        <p:sp>
          <p:nvSpPr>
            <p:cNvPr id="4442" name="Google Shape;4442;p57"/>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57"/>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57"/>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57"/>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6" name="Google Shape;4446;p57"/>
          <p:cNvGrpSpPr/>
          <p:nvPr/>
        </p:nvGrpSpPr>
        <p:grpSpPr>
          <a:xfrm>
            <a:off x="6607011" y="1857359"/>
            <a:ext cx="868881" cy="684241"/>
            <a:chOff x="6598259" y="2078634"/>
            <a:chExt cx="868881" cy="684241"/>
          </a:xfrm>
        </p:grpSpPr>
        <p:sp>
          <p:nvSpPr>
            <p:cNvPr id="4447" name="Google Shape;4447;p57"/>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57"/>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57"/>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57"/>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57"/>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57"/>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3" name="Google Shape;4453;p57"/>
            <p:cNvGrpSpPr/>
            <p:nvPr/>
          </p:nvGrpSpPr>
          <p:grpSpPr>
            <a:xfrm>
              <a:off x="6808175" y="2078634"/>
              <a:ext cx="452229" cy="684241"/>
              <a:chOff x="6808175" y="2078634"/>
              <a:chExt cx="452229" cy="684241"/>
            </a:xfrm>
          </p:grpSpPr>
          <p:sp>
            <p:nvSpPr>
              <p:cNvPr id="4454" name="Google Shape;4454;p57"/>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57"/>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57"/>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57"/>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57"/>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57"/>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0" name="Google Shape;4460;p57"/>
              <p:cNvGrpSpPr/>
              <p:nvPr/>
            </p:nvGrpSpPr>
            <p:grpSpPr>
              <a:xfrm>
                <a:off x="6821586" y="2078634"/>
                <a:ext cx="426871" cy="684241"/>
                <a:chOff x="6821586" y="2078634"/>
                <a:chExt cx="426871" cy="684241"/>
              </a:xfrm>
            </p:grpSpPr>
            <p:grpSp>
              <p:nvGrpSpPr>
                <p:cNvPr id="4461" name="Google Shape;4461;p57"/>
                <p:cNvGrpSpPr/>
                <p:nvPr/>
              </p:nvGrpSpPr>
              <p:grpSpPr>
                <a:xfrm>
                  <a:off x="6821586" y="2078634"/>
                  <a:ext cx="426871" cy="684241"/>
                  <a:chOff x="6821586" y="2078634"/>
                  <a:chExt cx="426871" cy="684241"/>
                </a:xfrm>
              </p:grpSpPr>
              <p:sp>
                <p:nvSpPr>
                  <p:cNvPr id="4462" name="Google Shape;4462;p57"/>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57"/>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57"/>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57"/>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57"/>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57"/>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57"/>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57"/>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57"/>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57"/>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57"/>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57"/>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57"/>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57"/>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57"/>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57"/>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57"/>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57"/>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57"/>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1" name="Google Shape;4481;p57"/>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57"/>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57"/>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57"/>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57"/>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57"/>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87" name="Google Shape;4487;p57"/>
          <p:cNvGrpSpPr/>
          <p:nvPr/>
        </p:nvGrpSpPr>
        <p:grpSpPr>
          <a:xfrm>
            <a:off x="716994" y="3531369"/>
            <a:ext cx="1340789" cy="640830"/>
            <a:chOff x="238125" y="1151100"/>
            <a:chExt cx="7139450" cy="3412300"/>
          </a:xfrm>
        </p:grpSpPr>
        <p:sp>
          <p:nvSpPr>
            <p:cNvPr id="4488" name="Google Shape;4488;p57"/>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57"/>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57"/>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57"/>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57"/>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57"/>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57"/>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57"/>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57"/>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57"/>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57"/>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57"/>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0" name="Google Shape;4500;p57"/>
          <p:cNvGrpSpPr/>
          <p:nvPr/>
        </p:nvGrpSpPr>
        <p:grpSpPr>
          <a:xfrm>
            <a:off x="5584217" y="2734650"/>
            <a:ext cx="985357" cy="585764"/>
            <a:chOff x="5145061" y="2881789"/>
            <a:chExt cx="1107641" cy="658458"/>
          </a:xfrm>
        </p:grpSpPr>
        <p:grpSp>
          <p:nvGrpSpPr>
            <p:cNvPr id="4501" name="Google Shape;4501;p57"/>
            <p:cNvGrpSpPr/>
            <p:nvPr/>
          </p:nvGrpSpPr>
          <p:grpSpPr>
            <a:xfrm>
              <a:off x="5722989" y="3244587"/>
              <a:ext cx="529713" cy="295659"/>
              <a:chOff x="5722989" y="3244587"/>
              <a:chExt cx="529713" cy="295659"/>
            </a:xfrm>
          </p:grpSpPr>
          <p:sp>
            <p:nvSpPr>
              <p:cNvPr id="4502" name="Google Shape;4502;p57"/>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503" name="Google Shape;4503;p57"/>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504" name="Google Shape;4504;p57"/>
            <p:cNvGrpSpPr/>
            <p:nvPr/>
          </p:nvGrpSpPr>
          <p:grpSpPr>
            <a:xfrm>
              <a:off x="5145061" y="3244587"/>
              <a:ext cx="536807" cy="295659"/>
              <a:chOff x="5145061" y="3244587"/>
              <a:chExt cx="536807" cy="295659"/>
            </a:xfrm>
          </p:grpSpPr>
          <p:sp>
            <p:nvSpPr>
              <p:cNvPr id="4505" name="Google Shape;4505;p57"/>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506" name="Google Shape;4506;p57"/>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507" name="Google Shape;4507;p57"/>
            <p:cNvGrpSpPr/>
            <p:nvPr/>
          </p:nvGrpSpPr>
          <p:grpSpPr>
            <a:xfrm>
              <a:off x="5341327" y="2898245"/>
              <a:ext cx="532309" cy="614891"/>
              <a:chOff x="5341327" y="2898245"/>
              <a:chExt cx="532309" cy="614891"/>
            </a:xfrm>
          </p:grpSpPr>
          <p:sp>
            <p:nvSpPr>
              <p:cNvPr id="4508" name="Google Shape;4508;p57"/>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509" name="Google Shape;4509;p57"/>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510" name="Google Shape;4510;p57"/>
            <p:cNvGrpSpPr/>
            <p:nvPr/>
          </p:nvGrpSpPr>
          <p:grpSpPr>
            <a:xfrm>
              <a:off x="5532290" y="2881789"/>
              <a:ext cx="620516" cy="305456"/>
              <a:chOff x="5532290" y="2881789"/>
              <a:chExt cx="620516" cy="305456"/>
            </a:xfrm>
          </p:grpSpPr>
          <p:sp>
            <p:nvSpPr>
              <p:cNvPr id="4511" name="Google Shape;4511;p57"/>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512" name="Google Shape;4512;p57"/>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513" name="Google Shape;4513;p57"/>
          <p:cNvGrpSpPr/>
          <p:nvPr/>
        </p:nvGrpSpPr>
        <p:grpSpPr>
          <a:xfrm>
            <a:off x="8163140" y="3526708"/>
            <a:ext cx="269068" cy="645491"/>
            <a:chOff x="7026852" y="3311869"/>
            <a:chExt cx="434331" cy="1041954"/>
          </a:xfrm>
        </p:grpSpPr>
        <p:sp>
          <p:nvSpPr>
            <p:cNvPr id="4514" name="Google Shape;4514;p57"/>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57"/>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57"/>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7" name="Google Shape;4517;p57"/>
          <p:cNvGrpSpPr/>
          <p:nvPr/>
        </p:nvGrpSpPr>
        <p:grpSpPr>
          <a:xfrm>
            <a:off x="6179721" y="3565945"/>
            <a:ext cx="293882" cy="293836"/>
            <a:chOff x="4873519" y="3311869"/>
            <a:chExt cx="499374" cy="499296"/>
          </a:xfrm>
        </p:grpSpPr>
        <p:sp>
          <p:nvSpPr>
            <p:cNvPr id="4518" name="Google Shape;4518;p57"/>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57"/>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0" name="Google Shape;4520;p57"/>
          <p:cNvGrpSpPr/>
          <p:nvPr/>
        </p:nvGrpSpPr>
        <p:grpSpPr>
          <a:xfrm>
            <a:off x="6179721" y="3878317"/>
            <a:ext cx="293882" cy="293882"/>
            <a:chOff x="4873519" y="3875839"/>
            <a:chExt cx="499374" cy="499374"/>
          </a:xfrm>
        </p:grpSpPr>
        <p:sp>
          <p:nvSpPr>
            <p:cNvPr id="4521" name="Google Shape;4521;p57"/>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57"/>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3" name="Google Shape;4523;p57"/>
          <p:cNvGrpSpPr/>
          <p:nvPr/>
        </p:nvGrpSpPr>
        <p:grpSpPr>
          <a:xfrm>
            <a:off x="2410248" y="1850269"/>
            <a:ext cx="698104" cy="698208"/>
            <a:chOff x="2565073" y="2075876"/>
            <a:chExt cx="672482" cy="672518"/>
          </a:xfrm>
        </p:grpSpPr>
        <p:sp>
          <p:nvSpPr>
            <p:cNvPr id="4524" name="Google Shape;4524;p57"/>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57"/>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57"/>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57"/>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57"/>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57"/>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57"/>
          <p:cNvGrpSpPr/>
          <p:nvPr/>
        </p:nvGrpSpPr>
        <p:grpSpPr>
          <a:xfrm>
            <a:off x="5633660" y="3534870"/>
            <a:ext cx="438354" cy="637329"/>
            <a:chOff x="1697726" y="3244179"/>
            <a:chExt cx="788124" cy="1146069"/>
          </a:xfrm>
        </p:grpSpPr>
        <p:sp>
          <p:nvSpPr>
            <p:cNvPr id="4531" name="Google Shape;4531;p57"/>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57"/>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3" name="Google Shape;4533;p57"/>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4" name="Google Shape;4534;p57"/>
          <p:cNvGrpSpPr/>
          <p:nvPr/>
        </p:nvGrpSpPr>
        <p:grpSpPr>
          <a:xfrm>
            <a:off x="7634874" y="1863232"/>
            <a:ext cx="799565" cy="670282"/>
            <a:chOff x="7617850" y="2063282"/>
            <a:chExt cx="799565" cy="670282"/>
          </a:xfrm>
        </p:grpSpPr>
        <p:cxnSp>
          <p:nvCxnSpPr>
            <p:cNvPr id="4535" name="Google Shape;4535;p57"/>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536" name="Google Shape;4536;p57"/>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537" name="Google Shape;4537;p57"/>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538" name="Google Shape;4538;p57"/>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539" name="Google Shape;4539;p57"/>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540" name="Google Shape;4540;p57"/>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541" name="Google Shape;4541;p57"/>
            <p:cNvGrpSpPr/>
            <p:nvPr/>
          </p:nvGrpSpPr>
          <p:grpSpPr>
            <a:xfrm>
              <a:off x="7734309" y="2063282"/>
              <a:ext cx="570957" cy="620095"/>
              <a:chOff x="7734309" y="2063282"/>
              <a:chExt cx="570957" cy="620095"/>
            </a:xfrm>
          </p:grpSpPr>
          <p:grpSp>
            <p:nvGrpSpPr>
              <p:cNvPr id="4542" name="Google Shape;4542;p57"/>
              <p:cNvGrpSpPr/>
              <p:nvPr/>
            </p:nvGrpSpPr>
            <p:grpSpPr>
              <a:xfrm>
                <a:off x="8031573" y="2063282"/>
                <a:ext cx="273693" cy="620095"/>
                <a:chOff x="8031573" y="2063282"/>
                <a:chExt cx="273693" cy="620095"/>
              </a:xfrm>
            </p:grpSpPr>
            <p:sp>
              <p:nvSpPr>
                <p:cNvPr id="4543" name="Google Shape;4543;p5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5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5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5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7" name="Google Shape;4547;p57"/>
              <p:cNvGrpSpPr/>
              <p:nvPr/>
            </p:nvGrpSpPr>
            <p:grpSpPr>
              <a:xfrm flipH="1">
                <a:off x="7734309" y="2063282"/>
                <a:ext cx="273693" cy="620095"/>
                <a:chOff x="8031573" y="2063282"/>
                <a:chExt cx="273693" cy="620095"/>
              </a:xfrm>
            </p:grpSpPr>
            <p:sp>
              <p:nvSpPr>
                <p:cNvPr id="4548" name="Google Shape;4548;p5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5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5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5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552" name="Google Shape;4552;p57"/>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57"/>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4" name="Google Shape;4554;p57"/>
          <p:cNvGrpSpPr/>
          <p:nvPr/>
        </p:nvGrpSpPr>
        <p:grpSpPr>
          <a:xfrm>
            <a:off x="7821480" y="2716716"/>
            <a:ext cx="602567" cy="601884"/>
            <a:chOff x="1186975" y="238125"/>
            <a:chExt cx="5244275" cy="5238325"/>
          </a:xfrm>
        </p:grpSpPr>
        <p:sp>
          <p:nvSpPr>
            <p:cNvPr id="4555" name="Google Shape;4555;p57"/>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57"/>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57"/>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57"/>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9" name="Google Shape;4559;p57"/>
          <p:cNvGrpSpPr/>
          <p:nvPr/>
        </p:nvGrpSpPr>
        <p:grpSpPr>
          <a:xfrm>
            <a:off x="3264218" y="1856199"/>
            <a:ext cx="651848" cy="687338"/>
            <a:chOff x="3400515" y="2056248"/>
            <a:chExt cx="698134" cy="735987"/>
          </a:xfrm>
        </p:grpSpPr>
        <p:grpSp>
          <p:nvGrpSpPr>
            <p:cNvPr id="4560" name="Google Shape;4560;p57"/>
            <p:cNvGrpSpPr/>
            <p:nvPr/>
          </p:nvGrpSpPr>
          <p:grpSpPr>
            <a:xfrm>
              <a:off x="3400515" y="2283913"/>
              <a:ext cx="312919" cy="219900"/>
              <a:chOff x="3400515" y="2283913"/>
              <a:chExt cx="312919" cy="219900"/>
            </a:xfrm>
          </p:grpSpPr>
          <p:sp>
            <p:nvSpPr>
              <p:cNvPr id="4561" name="Google Shape;4561;p57"/>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562" name="Google Shape;4562;p57"/>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563" name="Google Shape;4563;p57"/>
            <p:cNvGrpSpPr/>
            <p:nvPr/>
          </p:nvGrpSpPr>
          <p:grpSpPr>
            <a:xfrm>
              <a:off x="3547823" y="2461089"/>
              <a:ext cx="219900" cy="331146"/>
              <a:chOff x="3547823" y="2461089"/>
              <a:chExt cx="219900" cy="331146"/>
            </a:xfrm>
          </p:grpSpPr>
          <p:sp>
            <p:nvSpPr>
              <p:cNvPr id="4564" name="Google Shape;4564;p57"/>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565" name="Google Shape;4565;p57"/>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566" name="Google Shape;4566;p57"/>
            <p:cNvGrpSpPr/>
            <p:nvPr/>
          </p:nvGrpSpPr>
          <p:grpSpPr>
            <a:xfrm>
              <a:off x="3734138" y="2461089"/>
              <a:ext cx="219900" cy="331146"/>
              <a:chOff x="3734138" y="2461089"/>
              <a:chExt cx="219900" cy="331146"/>
            </a:xfrm>
          </p:grpSpPr>
          <p:sp>
            <p:nvSpPr>
              <p:cNvPr id="4567" name="Google Shape;4567;p57"/>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568" name="Google Shape;4568;p57"/>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569" name="Google Shape;4569;p57"/>
            <p:cNvGrpSpPr/>
            <p:nvPr/>
          </p:nvGrpSpPr>
          <p:grpSpPr>
            <a:xfrm>
              <a:off x="3787560" y="2281742"/>
              <a:ext cx="311089" cy="219900"/>
              <a:chOff x="3787560" y="2281742"/>
              <a:chExt cx="311089" cy="219900"/>
            </a:xfrm>
          </p:grpSpPr>
          <p:sp>
            <p:nvSpPr>
              <p:cNvPr id="4570" name="Google Shape;4570;p57"/>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571" name="Google Shape;4571;p57"/>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572" name="Google Shape;4572;p57"/>
            <p:cNvGrpSpPr/>
            <p:nvPr/>
          </p:nvGrpSpPr>
          <p:grpSpPr>
            <a:xfrm>
              <a:off x="3637290" y="2056248"/>
              <a:ext cx="219900" cy="330736"/>
              <a:chOff x="3637290" y="2056248"/>
              <a:chExt cx="219900" cy="330736"/>
            </a:xfrm>
          </p:grpSpPr>
          <p:sp>
            <p:nvSpPr>
              <p:cNvPr id="4573" name="Google Shape;4573;p57"/>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574" name="Google Shape;4574;p57"/>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575" name="Google Shape;4575;p57"/>
          <p:cNvGrpSpPr/>
          <p:nvPr/>
        </p:nvGrpSpPr>
        <p:grpSpPr>
          <a:xfrm>
            <a:off x="2555923" y="2726206"/>
            <a:ext cx="1268144" cy="592394"/>
            <a:chOff x="238125" y="1188750"/>
            <a:chExt cx="7140450" cy="3335550"/>
          </a:xfrm>
        </p:grpSpPr>
        <p:sp>
          <p:nvSpPr>
            <p:cNvPr id="4576" name="Google Shape;4576;p57"/>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57"/>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57"/>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57"/>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57"/>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1" name="Google Shape;4581;p57"/>
          <p:cNvGrpSpPr/>
          <p:nvPr/>
        </p:nvGrpSpPr>
        <p:grpSpPr>
          <a:xfrm>
            <a:off x="6663824" y="2728360"/>
            <a:ext cx="1053944" cy="590147"/>
            <a:chOff x="238125" y="1335475"/>
            <a:chExt cx="5418735" cy="3034175"/>
          </a:xfrm>
        </p:grpSpPr>
        <p:sp>
          <p:nvSpPr>
            <p:cNvPr id="4582" name="Google Shape;4582;p57"/>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57"/>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57"/>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5" name="Google Shape;4585;p57"/>
          <p:cNvGrpSpPr/>
          <p:nvPr/>
        </p:nvGrpSpPr>
        <p:grpSpPr>
          <a:xfrm>
            <a:off x="4094633" y="3533260"/>
            <a:ext cx="1268207" cy="638939"/>
            <a:chOff x="3967651" y="3645904"/>
            <a:chExt cx="1479304" cy="745292"/>
          </a:xfrm>
        </p:grpSpPr>
        <p:grpSp>
          <p:nvGrpSpPr>
            <p:cNvPr id="4586" name="Google Shape;4586;p57"/>
            <p:cNvGrpSpPr/>
            <p:nvPr/>
          </p:nvGrpSpPr>
          <p:grpSpPr>
            <a:xfrm>
              <a:off x="3967651" y="4009026"/>
              <a:ext cx="1479304" cy="382170"/>
              <a:chOff x="3967651" y="4009026"/>
              <a:chExt cx="1479304" cy="382170"/>
            </a:xfrm>
          </p:grpSpPr>
          <p:grpSp>
            <p:nvGrpSpPr>
              <p:cNvPr id="4587" name="Google Shape;4587;p57"/>
              <p:cNvGrpSpPr/>
              <p:nvPr/>
            </p:nvGrpSpPr>
            <p:grpSpPr>
              <a:xfrm>
                <a:off x="4892216" y="4195630"/>
                <a:ext cx="554739" cy="195566"/>
                <a:chOff x="3604375" y="4892160"/>
                <a:chExt cx="1651500" cy="582215"/>
              </a:xfrm>
            </p:grpSpPr>
            <p:sp>
              <p:nvSpPr>
                <p:cNvPr id="4588" name="Google Shape;4588;p57"/>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57"/>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0" name="Google Shape;4590;p57"/>
              <p:cNvGrpSpPr/>
              <p:nvPr/>
            </p:nvGrpSpPr>
            <p:grpSpPr>
              <a:xfrm>
                <a:off x="3967651" y="4146303"/>
                <a:ext cx="579402" cy="244893"/>
                <a:chOff x="851875" y="4745310"/>
                <a:chExt cx="1724925" cy="729065"/>
              </a:xfrm>
            </p:grpSpPr>
            <p:sp>
              <p:nvSpPr>
                <p:cNvPr id="4591" name="Google Shape;4591;p57"/>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57"/>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3" name="Google Shape;4593;p57"/>
              <p:cNvGrpSpPr/>
              <p:nvPr/>
            </p:nvGrpSpPr>
            <p:grpSpPr>
              <a:xfrm>
                <a:off x="4460753" y="4009026"/>
                <a:ext cx="493110" cy="382170"/>
                <a:chOff x="2319875" y="4336625"/>
                <a:chExt cx="1468025" cy="1137750"/>
              </a:xfrm>
            </p:grpSpPr>
            <p:sp>
              <p:nvSpPr>
                <p:cNvPr id="4594" name="Google Shape;4594;p57"/>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57"/>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96" name="Google Shape;4596;p57"/>
            <p:cNvGrpSpPr/>
            <p:nvPr/>
          </p:nvGrpSpPr>
          <p:grpSpPr>
            <a:xfrm>
              <a:off x="4479443" y="3645904"/>
              <a:ext cx="455965" cy="388789"/>
              <a:chOff x="2957425" y="238100"/>
              <a:chExt cx="1910200" cy="1628775"/>
            </a:xfrm>
          </p:grpSpPr>
          <p:sp>
            <p:nvSpPr>
              <p:cNvPr id="4597" name="Google Shape;4597;p57"/>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57"/>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57"/>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57"/>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57"/>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57"/>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57"/>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57"/>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57"/>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57"/>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07" name="Google Shape;4607;p57"/>
          <p:cNvGrpSpPr/>
          <p:nvPr/>
        </p:nvGrpSpPr>
        <p:grpSpPr>
          <a:xfrm>
            <a:off x="2480746" y="3534460"/>
            <a:ext cx="1243128" cy="637739"/>
            <a:chOff x="2496310" y="3693351"/>
            <a:chExt cx="1342906" cy="688926"/>
          </a:xfrm>
        </p:grpSpPr>
        <p:grpSp>
          <p:nvGrpSpPr>
            <p:cNvPr id="4608" name="Google Shape;4608;p57"/>
            <p:cNvGrpSpPr/>
            <p:nvPr/>
          </p:nvGrpSpPr>
          <p:grpSpPr>
            <a:xfrm>
              <a:off x="2496310" y="3693351"/>
              <a:ext cx="1342906" cy="688875"/>
              <a:chOff x="2496310" y="3693351"/>
              <a:chExt cx="1342906" cy="688875"/>
            </a:xfrm>
          </p:grpSpPr>
          <p:sp>
            <p:nvSpPr>
              <p:cNvPr id="4609" name="Google Shape;4609;p57"/>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57"/>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57"/>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57"/>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57"/>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57"/>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15" name="Google Shape;4615;p57"/>
              <p:cNvCxnSpPr>
                <a:stCxn id="4613"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616" name="Google Shape;4616;p57"/>
              <p:cNvCxnSpPr>
                <a:stCxn id="4610"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617" name="Google Shape;4617;p57"/>
              <p:cNvCxnSpPr>
                <a:stCxn id="4611"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618" name="Google Shape;4618;p57"/>
              <p:cNvCxnSpPr>
                <a:stCxn id="4614"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619" name="Google Shape;4619;p57"/>
              <p:cNvCxnSpPr>
                <a:stCxn id="4612"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620" name="Google Shape;4620;p57"/>
            <p:cNvGrpSpPr/>
            <p:nvPr/>
          </p:nvGrpSpPr>
          <p:grpSpPr>
            <a:xfrm>
              <a:off x="2675275" y="3930557"/>
              <a:ext cx="1003306" cy="451719"/>
              <a:chOff x="2675275" y="4174282"/>
              <a:chExt cx="1003306" cy="451719"/>
            </a:xfrm>
          </p:grpSpPr>
          <p:sp>
            <p:nvSpPr>
              <p:cNvPr id="4621" name="Google Shape;4621;p57"/>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57"/>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57"/>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24" name="Google Shape;4624;p57"/>
          <p:cNvGrpSpPr/>
          <p:nvPr/>
        </p:nvGrpSpPr>
        <p:grpSpPr>
          <a:xfrm>
            <a:off x="1654417" y="971307"/>
            <a:ext cx="574511" cy="874709"/>
            <a:chOff x="1715404" y="1112080"/>
            <a:chExt cx="642270" cy="977984"/>
          </a:xfrm>
        </p:grpSpPr>
        <p:grpSp>
          <p:nvGrpSpPr>
            <p:cNvPr id="4625" name="Google Shape;4625;p57"/>
            <p:cNvGrpSpPr/>
            <p:nvPr/>
          </p:nvGrpSpPr>
          <p:grpSpPr>
            <a:xfrm>
              <a:off x="1715404" y="1112080"/>
              <a:ext cx="642270" cy="977984"/>
              <a:chOff x="1715404" y="1112080"/>
              <a:chExt cx="642270" cy="977984"/>
            </a:xfrm>
          </p:grpSpPr>
          <p:sp>
            <p:nvSpPr>
              <p:cNvPr id="4626" name="Google Shape;4626;p57"/>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57"/>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57"/>
            <p:cNvGrpSpPr/>
            <p:nvPr/>
          </p:nvGrpSpPr>
          <p:grpSpPr>
            <a:xfrm>
              <a:off x="1768927" y="1165603"/>
              <a:ext cx="535225" cy="851367"/>
              <a:chOff x="1768927" y="1165603"/>
              <a:chExt cx="535225" cy="851367"/>
            </a:xfrm>
          </p:grpSpPr>
          <p:sp>
            <p:nvSpPr>
              <p:cNvPr id="4629" name="Google Shape;4629;p57"/>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57"/>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57"/>
            <p:cNvGrpSpPr/>
            <p:nvPr/>
          </p:nvGrpSpPr>
          <p:grpSpPr>
            <a:xfrm>
              <a:off x="1822449" y="1219125"/>
              <a:ext cx="428180" cy="718859"/>
              <a:chOff x="1822449" y="1219125"/>
              <a:chExt cx="428180" cy="718859"/>
            </a:xfrm>
          </p:grpSpPr>
          <p:sp>
            <p:nvSpPr>
              <p:cNvPr id="4632" name="Google Shape;4632;p57"/>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57"/>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57"/>
            <p:cNvGrpSpPr/>
            <p:nvPr/>
          </p:nvGrpSpPr>
          <p:grpSpPr>
            <a:xfrm>
              <a:off x="1875972" y="1272648"/>
              <a:ext cx="321135" cy="586939"/>
              <a:chOff x="1875972" y="1272648"/>
              <a:chExt cx="321135" cy="586939"/>
            </a:xfrm>
          </p:grpSpPr>
          <p:sp>
            <p:nvSpPr>
              <p:cNvPr id="4635" name="Google Shape;4635;p57"/>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57"/>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37" name="Google Shape;4637;p57"/>
          <p:cNvGrpSpPr/>
          <p:nvPr/>
        </p:nvGrpSpPr>
        <p:grpSpPr>
          <a:xfrm>
            <a:off x="7761578" y="3528028"/>
            <a:ext cx="293855" cy="644170"/>
            <a:chOff x="241025" y="3151575"/>
            <a:chExt cx="293855" cy="644170"/>
          </a:xfrm>
        </p:grpSpPr>
        <p:sp>
          <p:nvSpPr>
            <p:cNvPr id="4638" name="Google Shape;4638;p57"/>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57"/>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0" name="Google Shape;4640;p57"/>
          <p:cNvGrpSpPr/>
          <p:nvPr/>
        </p:nvGrpSpPr>
        <p:grpSpPr>
          <a:xfrm>
            <a:off x="709562" y="2728028"/>
            <a:ext cx="1779649" cy="591620"/>
            <a:chOff x="246070" y="1983375"/>
            <a:chExt cx="1855347" cy="616849"/>
          </a:xfrm>
        </p:grpSpPr>
        <p:sp>
          <p:nvSpPr>
            <p:cNvPr id="4641" name="Google Shape;4641;p57"/>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57"/>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57"/>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57"/>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57"/>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57"/>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57"/>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57"/>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57"/>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0" name="Google Shape;4650;p57"/>
          <p:cNvGrpSpPr/>
          <p:nvPr/>
        </p:nvGrpSpPr>
        <p:grpSpPr>
          <a:xfrm>
            <a:off x="2320428" y="971307"/>
            <a:ext cx="711055" cy="745993"/>
            <a:chOff x="2496269" y="1171698"/>
            <a:chExt cx="761953" cy="799392"/>
          </a:xfrm>
        </p:grpSpPr>
        <p:grpSp>
          <p:nvGrpSpPr>
            <p:cNvPr id="4651" name="Google Shape;4651;p57"/>
            <p:cNvGrpSpPr/>
            <p:nvPr/>
          </p:nvGrpSpPr>
          <p:grpSpPr>
            <a:xfrm>
              <a:off x="2496269" y="1171698"/>
              <a:ext cx="761953" cy="723022"/>
              <a:chOff x="2496269" y="1171698"/>
              <a:chExt cx="761953" cy="723022"/>
            </a:xfrm>
          </p:grpSpPr>
          <p:sp>
            <p:nvSpPr>
              <p:cNvPr id="4652" name="Google Shape;4652;p57"/>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57"/>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4" name="Google Shape;4654;p57"/>
              <p:cNvGrpSpPr/>
              <p:nvPr/>
            </p:nvGrpSpPr>
            <p:grpSpPr>
              <a:xfrm>
                <a:off x="2496269" y="1171698"/>
                <a:ext cx="761953" cy="723022"/>
                <a:chOff x="2496269" y="1120652"/>
                <a:chExt cx="761953" cy="723022"/>
              </a:xfrm>
            </p:grpSpPr>
            <p:grpSp>
              <p:nvGrpSpPr>
                <p:cNvPr id="4655" name="Google Shape;4655;p57"/>
                <p:cNvGrpSpPr/>
                <p:nvPr/>
              </p:nvGrpSpPr>
              <p:grpSpPr>
                <a:xfrm>
                  <a:off x="2496269" y="1120652"/>
                  <a:ext cx="761953" cy="723022"/>
                  <a:chOff x="2496269" y="1120652"/>
                  <a:chExt cx="761953" cy="723022"/>
                </a:xfrm>
              </p:grpSpPr>
              <p:grpSp>
                <p:nvGrpSpPr>
                  <p:cNvPr id="4656" name="Google Shape;4656;p57"/>
                  <p:cNvGrpSpPr/>
                  <p:nvPr/>
                </p:nvGrpSpPr>
                <p:grpSpPr>
                  <a:xfrm>
                    <a:off x="2496269" y="1304589"/>
                    <a:ext cx="407089" cy="305057"/>
                    <a:chOff x="2496269" y="1304589"/>
                    <a:chExt cx="407089" cy="305057"/>
                  </a:xfrm>
                </p:grpSpPr>
                <p:sp>
                  <p:nvSpPr>
                    <p:cNvPr id="4657" name="Google Shape;4657;p57"/>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57"/>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9" name="Google Shape;4659;p57"/>
                  <p:cNvGrpSpPr/>
                  <p:nvPr/>
                </p:nvGrpSpPr>
                <p:grpSpPr>
                  <a:xfrm>
                    <a:off x="2586468" y="1493376"/>
                    <a:ext cx="358850" cy="349656"/>
                    <a:chOff x="2586468" y="1493376"/>
                    <a:chExt cx="358850" cy="349656"/>
                  </a:xfrm>
                </p:grpSpPr>
                <p:sp>
                  <p:nvSpPr>
                    <p:cNvPr id="4660" name="Google Shape;4660;p57"/>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57"/>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2" name="Google Shape;4662;p57"/>
                  <p:cNvGrpSpPr/>
                  <p:nvPr/>
                </p:nvGrpSpPr>
                <p:grpSpPr>
                  <a:xfrm>
                    <a:off x="2807939" y="1494024"/>
                    <a:ext cx="358857" cy="349650"/>
                    <a:chOff x="2807939" y="1494024"/>
                    <a:chExt cx="358857" cy="349650"/>
                  </a:xfrm>
                </p:grpSpPr>
                <p:sp>
                  <p:nvSpPr>
                    <p:cNvPr id="4663" name="Google Shape;4663;p57"/>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57"/>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5" name="Google Shape;4665;p57"/>
                  <p:cNvGrpSpPr/>
                  <p:nvPr/>
                </p:nvGrpSpPr>
                <p:grpSpPr>
                  <a:xfrm>
                    <a:off x="2851133" y="1305635"/>
                    <a:ext cx="407089" cy="305057"/>
                    <a:chOff x="2851133" y="1305635"/>
                    <a:chExt cx="407089" cy="305057"/>
                  </a:xfrm>
                </p:grpSpPr>
                <p:sp>
                  <p:nvSpPr>
                    <p:cNvPr id="4666" name="Google Shape;4666;p57"/>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57"/>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8" name="Google Shape;4668;p57"/>
                  <p:cNvGrpSpPr/>
                  <p:nvPr/>
                </p:nvGrpSpPr>
                <p:grpSpPr>
                  <a:xfrm>
                    <a:off x="2727495" y="1120652"/>
                    <a:ext cx="300271" cy="396358"/>
                    <a:chOff x="2727495" y="1120652"/>
                    <a:chExt cx="300271" cy="396358"/>
                  </a:xfrm>
                </p:grpSpPr>
                <p:sp>
                  <p:nvSpPr>
                    <p:cNvPr id="4669" name="Google Shape;4669;p57"/>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57"/>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1" name="Google Shape;4671;p57"/>
                <p:cNvGrpSpPr/>
                <p:nvPr/>
              </p:nvGrpSpPr>
              <p:grpSpPr>
                <a:xfrm>
                  <a:off x="2722305" y="1350460"/>
                  <a:ext cx="308357" cy="308344"/>
                  <a:chOff x="2722305" y="1350460"/>
                  <a:chExt cx="308357" cy="308344"/>
                </a:xfrm>
              </p:grpSpPr>
              <p:sp>
                <p:nvSpPr>
                  <p:cNvPr id="4672" name="Google Shape;4672;p57"/>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3" name="Google Shape;4673;p57"/>
                  <p:cNvGrpSpPr/>
                  <p:nvPr/>
                </p:nvGrpSpPr>
                <p:grpSpPr>
                  <a:xfrm>
                    <a:off x="2725064" y="1364529"/>
                    <a:ext cx="297954" cy="280182"/>
                    <a:chOff x="2725064" y="1364529"/>
                    <a:chExt cx="297954" cy="280182"/>
                  </a:xfrm>
                </p:grpSpPr>
                <p:sp>
                  <p:nvSpPr>
                    <p:cNvPr id="4674" name="Google Shape;4674;p57"/>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57"/>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57"/>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57"/>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57"/>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679" name="Google Shape;4679;p57"/>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57"/>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57"/>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57"/>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57"/>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4" name="Google Shape;4684;p57"/>
          <p:cNvGrpSpPr/>
          <p:nvPr/>
        </p:nvGrpSpPr>
        <p:grpSpPr>
          <a:xfrm>
            <a:off x="3909129" y="2727412"/>
            <a:ext cx="1569144" cy="591015"/>
            <a:chOff x="3820100" y="3023049"/>
            <a:chExt cx="1303926" cy="491162"/>
          </a:xfrm>
        </p:grpSpPr>
        <p:grpSp>
          <p:nvGrpSpPr>
            <p:cNvPr id="4685" name="Google Shape;4685;p57"/>
            <p:cNvGrpSpPr/>
            <p:nvPr/>
          </p:nvGrpSpPr>
          <p:grpSpPr>
            <a:xfrm>
              <a:off x="3820100" y="3023072"/>
              <a:ext cx="1303926" cy="491139"/>
              <a:chOff x="3820100" y="3023072"/>
              <a:chExt cx="1303926" cy="491139"/>
            </a:xfrm>
          </p:grpSpPr>
          <p:sp>
            <p:nvSpPr>
              <p:cNvPr id="4686" name="Google Shape;4686;p57"/>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57"/>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57"/>
            <p:cNvGrpSpPr/>
            <p:nvPr/>
          </p:nvGrpSpPr>
          <p:grpSpPr>
            <a:xfrm>
              <a:off x="4132439" y="3023645"/>
              <a:ext cx="393633" cy="177096"/>
              <a:chOff x="4132439" y="3023645"/>
              <a:chExt cx="393633" cy="177096"/>
            </a:xfrm>
          </p:grpSpPr>
          <p:sp>
            <p:nvSpPr>
              <p:cNvPr id="4689" name="Google Shape;4689;p57"/>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57"/>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57"/>
            <p:cNvGrpSpPr/>
            <p:nvPr/>
          </p:nvGrpSpPr>
          <p:grpSpPr>
            <a:xfrm>
              <a:off x="3921811" y="3023049"/>
              <a:ext cx="1002397" cy="388943"/>
              <a:chOff x="3921811" y="3023049"/>
              <a:chExt cx="1002397" cy="388943"/>
            </a:xfrm>
          </p:grpSpPr>
          <p:sp>
            <p:nvSpPr>
              <p:cNvPr id="4692" name="Google Shape;4692;p57"/>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57"/>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57"/>
            <p:cNvGrpSpPr/>
            <p:nvPr/>
          </p:nvGrpSpPr>
          <p:grpSpPr>
            <a:xfrm>
              <a:off x="4023645" y="3023049"/>
              <a:ext cx="683032" cy="286722"/>
              <a:chOff x="4023645" y="3023049"/>
              <a:chExt cx="683032" cy="286722"/>
            </a:xfrm>
          </p:grpSpPr>
          <p:sp>
            <p:nvSpPr>
              <p:cNvPr id="4695" name="Google Shape;4695;p57"/>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57"/>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7" name="Google Shape;4697;p57"/>
          <p:cNvGrpSpPr/>
          <p:nvPr/>
        </p:nvGrpSpPr>
        <p:grpSpPr>
          <a:xfrm>
            <a:off x="1541251" y="1854258"/>
            <a:ext cx="713522" cy="688025"/>
            <a:chOff x="1706078" y="2092648"/>
            <a:chExt cx="660913" cy="637296"/>
          </a:xfrm>
        </p:grpSpPr>
        <p:sp>
          <p:nvSpPr>
            <p:cNvPr id="4698" name="Google Shape;4698;p57"/>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99" name="Google Shape;4699;p57"/>
            <p:cNvGrpSpPr/>
            <p:nvPr/>
          </p:nvGrpSpPr>
          <p:grpSpPr>
            <a:xfrm>
              <a:off x="1706078" y="2092648"/>
              <a:ext cx="660913" cy="575241"/>
              <a:chOff x="1706078" y="2092648"/>
              <a:chExt cx="660913" cy="575241"/>
            </a:xfrm>
          </p:grpSpPr>
          <p:sp>
            <p:nvSpPr>
              <p:cNvPr id="4700" name="Google Shape;4700;p57"/>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57"/>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57"/>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03" name="Google Shape;4703;p57"/>
          <p:cNvGrpSpPr/>
          <p:nvPr/>
        </p:nvGrpSpPr>
        <p:grpSpPr>
          <a:xfrm>
            <a:off x="6303109" y="971806"/>
            <a:ext cx="1317459" cy="684168"/>
            <a:chOff x="238125" y="999450"/>
            <a:chExt cx="7140700" cy="3708225"/>
          </a:xfrm>
        </p:grpSpPr>
        <p:sp>
          <p:nvSpPr>
            <p:cNvPr id="4704" name="Google Shape;4704;p57"/>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57"/>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57"/>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57"/>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57"/>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57"/>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57"/>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57"/>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57"/>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4716"/>
        <p:cNvGrpSpPr/>
        <p:nvPr/>
      </p:nvGrpSpPr>
      <p:grpSpPr>
        <a:xfrm>
          <a:off x="0" y="0"/>
          <a:ext cx="0" cy="0"/>
          <a:chOff x="0" y="0"/>
          <a:chExt cx="0" cy="0"/>
        </a:xfrm>
      </p:grpSpPr>
      <p:grpSp>
        <p:nvGrpSpPr>
          <p:cNvPr id="4717" name="Google Shape;4717;p58"/>
          <p:cNvGrpSpPr/>
          <p:nvPr/>
        </p:nvGrpSpPr>
        <p:grpSpPr>
          <a:xfrm>
            <a:off x="717027" y="967622"/>
            <a:ext cx="1636117" cy="1526144"/>
            <a:chOff x="729238" y="1179665"/>
            <a:chExt cx="1636117" cy="1526144"/>
          </a:xfrm>
        </p:grpSpPr>
        <p:grpSp>
          <p:nvGrpSpPr>
            <p:cNvPr id="4718" name="Google Shape;4718;p58"/>
            <p:cNvGrpSpPr/>
            <p:nvPr/>
          </p:nvGrpSpPr>
          <p:grpSpPr>
            <a:xfrm>
              <a:off x="729238" y="1179665"/>
              <a:ext cx="80700" cy="1526144"/>
              <a:chOff x="729238" y="1179665"/>
              <a:chExt cx="80700" cy="1526144"/>
            </a:xfrm>
          </p:grpSpPr>
          <p:sp>
            <p:nvSpPr>
              <p:cNvPr id="4719" name="Google Shape;4719;p58"/>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58"/>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58"/>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58"/>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58"/>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58"/>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58"/>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58"/>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58"/>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58"/>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9" name="Google Shape;4729;p58"/>
            <p:cNvGrpSpPr/>
            <p:nvPr/>
          </p:nvGrpSpPr>
          <p:grpSpPr>
            <a:xfrm>
              <a:off x="903098" y="1179665"/>
              <a:ext cx="80700" cy="1526144"/>
              <a:chOff x="903098" y="1179665"/>
              <a:chExt cx="80700" cy="1526144"/>
            </a:xfrm>
          </p:grpSpPr>
          <p:sp>
            <p:nvSpPr>
              <p:cNvPr id="4730" name="Google Shape;4730;p58"/>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58"/>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58"/>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58"/>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58"/>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58"/>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58"/>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58"/>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58"/>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58"/>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0" name="Google Shape;4740;p58"/>
            <p:cNvGrpSpPr/>
            <p:nvPr/>
          </p:nvGrpSpPr>
          <p:grpSpPr>
            <a:xfrm>
              <a:off x="1076958" y="1179665"/>
              <a:ext cx="80700" cy="1526144"/>
              <a:chOff x="1076958" y="1179665"/>
              <a:chExt cx="80700" cy="1526144"/>
            </a:xfrm>
          </p:grpSpPr>
          <p:sp>
            <p:nvSpPr>
              <p:cNvPr id="4741" name="Google Shape;4741;p58"/>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58"/>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58"/>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58"/>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58"/>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58"/>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58"/>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58"/>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58"/>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58"/>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1" name="Google Shape;4751;p58"/>
            <p:cNvGrpSpPr/>
            <p:nvPr/>
          </p:nvGrpSpPr>
          <p:grpSpPr>
            <a:xfrm>
              <a:off x="1247707" y="1179665"/>
              <a:ext cx="80700" cy="1526144"/>
              <a:chOff x="1247707" y="1179665"/>
              <a:chExt cx="80700" cy="1526144"/>
            </a:xfrm>
          </p:grpSpPr>
          <p:sp>
            <p:nvSpPr>
              <p:cNvPr id="4752" name="Google Shape;4752;p58"/>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58"/>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58"/>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58"/>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58"/>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58"/>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58"/>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58"/>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58"/>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58"/>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2" name="Google Shape;4762;p58"/>
            <p:cNvGrpSpPr/>
            <p:nvPr/>
          </p:nvGrpSpPr>
          <p:grpSpPr>
            <a:xfrm>
              <a:off x="1421567" y="1179665"/>
              <a:ext cx="80700" cy="1526144"/>
              <a:chOff x="1421567" y="1179665"/>
              <a:chExt cx="80700" cy="1526144"/>
            </a:xfrm>
          </p:grpSpPr>
          <p:sp>
            <p:nvSpPr>
              <p:cNvPr id="4763" name="Google Shape;4763;p58"/>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58"/>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58"/>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58"/>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58"/>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58"/>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58"/>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58"/>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58"/>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58"/>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3" name="Google Shape;4773;p58"/>
            <p:cNvGrpSpPr/>
            <p:nvPr/>
          </p:nvGrpSpPr>
          <p:grpSpPr>
            <a:xfrm>
              <a:off x="1592327" y="1179665"/>
              <a:ext cx="80700" cy="1526144"/>
              <a:chOff x="1592327" y="1179665"/>
              <a:chExt cx="80700" cy="1526144"/>
            </a:xfrm>
          </p:grpSpPr>
          <p:sp>
            <p:nvSpPr>
              <p:cNvPr id="4774" name="Google Shape;4774;p58"/>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58"/>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58"/>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58"/>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58"/>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58"/>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58"/>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58"/>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58"/>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58"/>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4" name="Google Shape;4784;p58"/>
            <p:cNvGrpSpPr/>
            <p:nvPr/>
          </p:nvGrpSpPr>
          <p:grpSpPr>
            <a:xfrm>
              <a:off x="1766187" y="1179665"/>
              <a:ext cx="80700" cy="1526144"/>
              <a:chOff x="1766187" y="1179665"/>
              <a:chExt cx="80700" cy="1526144"/>
            </a:xfrm>
          </p:grpSpPr>
          <p:sp>
            <p:nvSpPr>
              <p:cNvPr id="4785" name="Google Shape;4785;p58"/>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58"/>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58"/>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58"/>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58"/>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58"/>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58"/>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58"/>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58"/>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58"/>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5" name="Google Shape;4795;p58"/>
            <p:cNvGrpSpPr/>
            <p:nvPr/>
          </p:nvGrpSpPr>
          <p:grpSpPr>
            <a:xfrm>
              <a:off x="1936935" y="1179665"/>
              <a:ext cx="80700" cy="1526144"/>
              <a:chOff x="1936935" y="1179665"/>
              <a:chExt cx="80700" cy="1526144"/>
            </a:xfrm>
          </p:grpSpPr>
          <p:sp>
            <p:nvSpPr>
              <p:cNvPr id="4796" name="Google Shape;4796;p58"/>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58"/>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58"/>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58"/>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58"/>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58"/>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58"/>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58"/>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58"/>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58"/>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6" name="Google Shape;4806;p58"/>
            <p:cNvGrpSpPr/>
            <p:nvPr/>
          </p:nvGrpSpPr>
          <p:grpSpPr>
            <a:xfrm>
              <a:off x="2110795" y="1179665"/>
              <a:ext cx="80700" cy="1526144"/>
              <a:chOff x="2110795" y="1179665"/>
              <a:chExt cx="80700" cy="1526144"/>
            </a:xfrm>
          </p:grpSpPr>
          <p:sp>
            <p:nvSpPr>
              <p:cNvPr id="4807" name="Google Shape;4807;p58"/>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58"/>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58"/>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58"/>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58"/>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58"/>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58"/>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58"/>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58"/>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58"/>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7" name="Google Shape;4817;p58"/>
            <p:cNvGrpSpPr/>
            <p:nvPr/>
          </p:nvGrpSpPr>
          <p:grpSpPr>
            <a:xfrm>
              <a:off x="2284655" y="1179665"/>
              <a:ext cx="80700" cy="1526144"/>
              <a:chOff x="2284655" y="1179665"/>
              <a:chExt cx="80700" cy="1526144"/>
            </a:xfrm>
          </p:grpSpPr>
          <p:sp>
            <p:nvSpPr>
              <p:cNvPr id="4818" name="Google Shape;4818;p58"/>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58"/>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58"/>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58"/>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58"/>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58"/>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58"/>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58"/>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58"/>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58"/>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28" name="Google Shape;4828;p58"/>
          <p:cNvGrpSpPr/>
          <p:nvPr/>
        </p:nvGrpSpPr>
        <p:grpSpPr>
          <a:xfrm>
            <a:off x="2611693" y="986760"/>
            <a:ext cx="1364248" cy="1102133"/>
            <a:chOff x="2623904" y="1198803"/>
            <a:chExt cx="1364248" cy="1102133"/>
          </a:xfrm>
        </p:grpSpPr>
        <p:grpSp>
          <p:nvGrpSpPr>
            <p:cNvPr id="4829" name="Google Shape;4829;p58"/>
            <p:cNvGrpSpPr/>
            <p:nvPr/>
          </p:nvGrpSpPr>
          <p:grpSpPr>
            <a:xfrm>
              <a:off x="2623907" y="1198803"/>
              <a:ext cx="1364245" cy="273000"/>
              <a:chOff x="2623907" y="1198803"/>
              <a:chExt cx="1364245" cy="273000"/>
            </a:xfrm>
          </p:grpSpPr>
          <p:sp>
            <p:nvSpPr>
              <p:cNvPr id="4830" name="Google Shape;4830;p58"/>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58"/>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58"/>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58"/>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58"/>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58"/>
            <p:cNvGrpSpPr/>
            <p:nvPr/>
          </p:nvGrpSpPr>
          <p:grpSpPr>
            <a:xfrm>
              <a:off x="2623904" y="1476964"/>
              <a:ext cx="1364245" cy="273000"/>
              <a:chOff x="2623904" y="1476964"/>
              <a:chExt cx="1364245" cy="273000"/>
            </a:xfrm>
          </p:grpSpPr>
          <p:sp>
            <p:nvSpPr>
              <p:cNvPr id="4836" name="Google Shape;4836;p58"/>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58"/>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58"/>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58"/>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58"/>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58"/>
            <p:cNvGrpSpPr/>
            <p:nvPr/>
          </p:nvGrpSpPr>
          <p:grpSpPr>
            <a:xfrm>
              <a:off x="2623907" y="1749775"/>
              <a:ext cx="1364245" cy="273000"/>
              <a:chOff x="2623907" y="1749775"/>
              <a:chExt cx="1364245" cy="273000"/>
            </a:xfrm>
          </p:grpSpPr>
          <p:sp>
            <p:nvSpPr>
              <p:cNvPr id="4842" name="Google Shape;4842;p58"/>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58"/>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58"/>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58"/>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58"/>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7" name="Google Shape;4847;p58"/>
            <p:cNvGrpSpPr/>
            <p:nvPr/>
          </p:nvGrpSpPr>
          <p:grpSpPr>
            <a:xfrm>
              <a:off x="2623904" y="2027936"/>
              <a:ext cx="1364245" cy="273000"/>
              <a:chOff x="2623904" y="2027936"/>
              <a:chExt cx="1364245" cy="273000"/>
            </a:xfrm>
          </p:grpSpPr>
          <p:sp>
            <p:nvSpPr>
              <p:cNvPr id="4848" name="Google Shape;4848;p58"/>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58"/>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58"/>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58"/>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58"/>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53" name="Google Shape;4853;p58"/>
          <p:cNvGrpSpPr/>
          <p:nvPr/>
        </p:nvGrpSpPr>
        <p:grpSpPr>
          <a:xfrm>
            <a:off x="2601154" y="2445833"/>
            <a:ext cx="1387541" cy="159124"/>
            <a:chOff x="3200660" y="2180272"/>
            <a:chExt cx="2563824" cy="378237"/>
          </a:xfrm>
        </p:grpSpPr>
        <p:sp>
          <p:nvSpPr>
            <p:cNvPr id="4854" name="Google Shape;4854;p58"/>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58"/>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58"/>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58"/>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58"/>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58"/>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58"/>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58"/>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58"/>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58"/>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58"/>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58"/>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58"/>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58"/>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58"/>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58"/>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58"/>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58"/>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2" name="Google Shape;4872;p58"/>
          <p:cNvGrpSpPr/>
          <p:nvPr/>
        </p:nvGrpSpPr>
        <p:grpSpPr>
          <a:xfrm>
            <a:off x="2597679" y="2723597"/>
            <a:ext cx="1390502" cy="159625"/>
            <a:chOff x="3530150" y="2790075"/>
            <a:chExt cx="1962600" cy="225300"/>
          </a:xfrm>
        </p:grpSpPr>
        <p:sp>
          <p:nvSpPr>
            <p:cNvPr id="4873" name="Google Shape;4873;p58"/>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58"/>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5" name="Google Shape;4875;p58"/>
          <p:cNvGrpSpPr/>
          <p:nvPr/>
        </p:nvGrpSpPr>
        <p:grpSpPr>
          <a:xfrm>
            <a:off x="2597736" y="3001862"/>
            <a:ext cx="1411629" cy="154175"/>
            <a:chOff x="3558802" y="4011244"/>
            <a:chExt cx="1866000" cy="111600"/>
          </a:xfrm>
        </p:grpSpPr>
        <p:sp>
          <p:nvSpPr>
            <p:cNvPr id="4876" name="Google Shape;4876;p58"/>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58"/>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8" name="Google Shape;4878;p58"/>
          <p:cNvGrpSpPr/>
          <p:nvPr/>
        </p:nvGrpSpPr>
        <p:grpSpPr>
          <a:xfrm>
            <a:off x="2598024" y="2207432"/>
            <a:ext cx="1383503" cy="119761"/>
            <a:chOff x="3465975" y="2270258"/>
            <a:chExt cx="1986364" cy="171947"/>
          </a:xfrm>
        </p:grpSpPr>
        <p:sp>
          <p:nvSpPr>
            <p:cNvPr id="4879" name="Google Shape;4879;p58"/>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58"/>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58"/>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58"/>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58"/>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58"/>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58"/>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58"/>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7" name="Google Shape;4887;p58"/>
          <p:cNvGrpSpPr/>
          <p:nvPr/>
        </p:nvGrpSpPr>
        <p:grpSpPr>
          <a:xfrm>
            <a:off x="2609031" y="3571205"/>
            <a:ext cx="1369531" cy="195460"/>
            <a:chOff x="723300" y="4253549"/>
            <a:chExt cx="2276482" cy="324900"/>
          </a:xfrm>
        </p:grpSpPr>
        <p:sp>
          <p:nvSpPr>
            <p:cNvPr id="4888" name="Google Shape;4888;p58"/>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58"/>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58"/>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58"/>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58"/>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3" name="Google Shape;4893;p58"/>
          <p:cNvGrpSpPr/>
          <p:nvPr/>
        </p:nvGrpSpPr>
        <p:grpSpPr>
          <a:xfrm>
            <a:off x="2598592" y="3272446"/>
            <a:ext cx="1389066" cy="180119"/>
            <a:chOff x="705948" y="3788465"/>
            <a:chExt cx="2308953" cy="299400"/>
          </a:xfrm>
        </p:grpSpPr>
        <p:sp>
          <p:nvSpPr>
            <p:cNvPr id="4894" name="Google Shape;4894;p58"/>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58"/>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58"/>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58"/>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58"/>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9" name="Google Shape;4899;p58"/>
          <p:cNvGrpSpPr/>
          <p:nvPr/>
        </p:nvGrpSpPr>
        <p:grpSpPr>
          <a:xfrm>
            <a:off x="4195583" y="1876400"/>
            <a:ext cx="1433821" cy="191501"/>
            <a:chOff x="4273350" y="2088443"/>
            <a:chExt cx="1433821" cy="191501"/>
          </a:xfrm>
        </p:grpSpPr>
        <p:grpSp>
          <p:nvGrpSpPr>
            <p:cNvPr id="4900" name="Google Shape;4900;p58"/>
            <p:cNvGrpSpPr/>
            <p:nvPr/>
          </p:nvGrpSpPr>
          <p:grpSpPr>
            <a:xfrm>
              <a:off x="4273350" y="2088443"/>
              <a:ext cx="1433821" cy="0"/>
              <a:chOff x="5224975" y="2962250"/>
              <a:chExt cx="1544400" cy="0"/>
            </a:xfrm>
          </p:grpSpPr>
          <p:cxnSp>
            <p:nvCxnSpPr>
              <p:cNvPr id="4901" name="Google Shape;4901;p5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902" name="Google Shape;4902;p58"/>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903" name="Google Shape;4903;p58"/>
            <p:cNvGrpSpPr/>
            <p:nvPr/>
          </p:nvGrpSpPr>
          <p:grpSpPr>
            <a:xfrm>
              <a:off x="4273350" y="2279944"/>
              <a:ext cx="1433821" cy="0"/>
              <a:chOff x="5224975" y="2962250"/>
              <a:chExt cx="1544400" cy="0"/>
            </a:xfrm>
          </p:grpSpPr>
          <p:cxnSp>
            <p:nvCxnSpPr>
              <p:cNvPr id="4904" name="Google Shape;4904;p5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905" name="Google Shape;4905;p58"/>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906" name="Google Shape;4906;p58"/>
          <p:cNvGrpSpPr/>
          <p:nvPr/>
        </p:nvGrpSpPr>
        <p:grpSpPr>
          <a:xfrm>
            <a:off x="2646529" y="3885304"/>
            <a:ext cx="1304609" cy="294074"/>
            <a:chOff x="2658741" y="4097347"/>
            <a:chExt cx="1304609" cy="294074"/>
          </a:xfrm>
        </p:grpSpPr>
        <p:grpSp>
          <p:nvGrpSpPr>
            <p:cNvPr id="4907" name="Google Shape;4907;p58"/>
            <p:cNvGrpSpPr/>
            <p:nvPr/>
          </p:nvGrpSpPr>
          <p:grpSpPr>
            <a:xfrm>
              <a:off x="2658741" y="4097347"/>
              <a:ext cx="118572" cy="294074"/>
              <a:chOff x="3343310" y="4475555"/>
              <a:chExt cx="127717" cy="316753"/>
            </a:xfrm>
          </p:grpSpPr>
          <p:sp>
            <p:nvSpPr>
              <p:cNvPr id="4908" name="Google Shape;4908;p5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5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0" name="Google Shape;4910;p58"/>
            <p:cNvGrpSpPr/>
            <p:nvPr/>
          </p:nvGrpSpPr>
          <p:grpSpPr>
            <a:xfrm>
              <a:off x="3815519" y="4098388"/>
              <a:ext cx="147831" cy="291991"/>
              <a:chOff x="3527539" y="4476677"/>
              <a:chExt cx="159232" cy="314510"/>
            </a:xfrm>
          </p:grpSpPr>
          <p:sp>
            <p:nvSpPr>
              <p:cNvPr id="4911" name="Google Shape;4911;p5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5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3" name="Google Shape;4913;p58"/>
            <p:cNvGrpSpPr/>
            <p:nvPr/>
          </p:nvGrpSpPr>
          <p:grpSpPr>
            <a:xfrm>
              <a:off x="3511696" y="4098388"/>
              <a:ext cx="147831" cy="291991"/>
              <a:chOff x="3527539" y="4476677"/>
              <a:chExt cx="159232" cy="314510"/>
            </a:xfrm>
          </p:grpSpPr>
          <p:sp>
            <p:nvSpPr>
              <p:cNvPr id="4914" name="Google Shape;4914;p5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5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6" name="Google Shape;4916;p58"/>
            <p:cNvGrpSpPr/>
            <p:nvPr/>
          </p:nvGrpSpPr>
          <p:grpSpPr>
            <a:xfrm>
              <a:off x="3207874" y="4098388"/>
              <a:ext cx="147831" cy="291991"/>
              <a:chOff x="3527539" y="4476677"/>
              <a:chExt cx="159232" cy="314510"/>
            </a:xfrm>
          </p:grpSpPr>
          <p:sp>
            <p:nvSpPr>
              <p:cNvPr id="4917" name="Google Shape;4917;p5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5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9" name="Google Shape;4919;p58"/>
            <p:cNvGrpSpPr/>
            <p:nvPr/>
          </p:nvGrpSpPr>
          <p:grpSpPr>
            <a:xfrm>
              <a:off x="2933305" y="4097347"/>
              <a:ext cx="118572" cy="294074"/>
              <a:chOff x="3343310" y="4475555"/>
              <a:chExt cx="127717" cy="316753"/>
            </a:xfrm>
          </p:grpSpPr>
          <p:sp>
            <p:nvSpPr>
              <p:cNvPr id="4920" name="Google Shape;4920;p5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5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22" name="Google Shape;4922;p58"/>
          <p:cNvGrpSpPr/>
          <p:nvPr/>
        </p:nvGrpSpPr>
        <p:grpSpPr>
          <a:xfrm>
            <a:off x="4197138" y="963998"/>
            <a:ext cx="1430711" cy="751237"/>
            <a:chOff x="5159450" y="1919950"/>
            <a:chExt cx="1541050" cy="862500"/>
          </a:xfrm>
        </p:grpSpPr>
        <p:sp>
          <p:nvSpPr>
            <p:cNvPr id="4923" name="Google Shape;4923;p58"/>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it-IT"/>
            </a:p>
          </p:txBody>
        </p:sp>
        <p:grpSp>
          <p:nvGrpSpPr>
            <p:cNvPr id="4924" name="Google Shape;4924;p58"/>
            <p:cNvGrpSpPr/>
            <p:nvPr/>
          </p:nvGrpSpPr>
          <p:grpSpPr>
            <a:xfrm>
              <a:off x="5159450" y="1919950"/>
              <a:ext cx="1541050" cy="862500"/>
              <a:chOff x="5159450" y="1919950"/>
              <a:chExt cx="1541050" cy="862500"/>
            </a:xfrm>
          </p:grpSpPr>
          <p:cxnSp>
            <p:nvCxnSpPr>
              <p:cNvPr id="4925" name="Google Shape;4925;p58"/>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926" name="Google Shape;4926;p58"/>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927" name="Google Shape;4927;p58"/>
          <p:cNvGrpSpPr/>
          <p:nvPr/>
        </p:nvGrpSpPr>
        <p:grpSpPr>
          <a:xfrm>
            <a:off x="4245275" y="2227768"/>
            <a:ext cx="1334436" cy="967914"/>
            <a:chOff x="4294923" y="2439811"/>
            <a:chExt cx="1334436" cy="967914"/>
          </a:xfrm>
        </p:grpSpPr>
        <p:grpSp>
          <p:nvGrpSpPr>
            <p:cNvPr id="4928" name="Google Shape;4928;p58"/>
            <p:cNvGrpSpPr/>
            <p:nvPr/>
          </p:nvGrpSpPr>
          <p:grpSpPr>
            <a:xfrm>
              <a:off x="4960455" y="2469658"/>
              <a:ext cx="668904" cy="885524"/>
              <a:chOff x="4960455" y="2469658"/>
              <a:chExt cx="668904" cy="885524"/>
            </a:xfrm>
          </p:grpSpPr>
          <p:sp>
            <p:nvSpPr>
              <p:cNvPr id="4929" name="Google Shape;4929;p58"/>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58"/>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58"/>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58"/>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58"/>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58"/>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5" name="Google Shape;4935;p58"/>
            <p:cNvGrpSpPr/>
            <p:nvPr/>
          </p:nvGrpSpPr>
          <p:grpSpPr>
            <a:xfrm>
              <a:off x="4294923" y="2469658"/>
              <a:ext cx="668951" cy="885524"/>
              <a:chOff x="4294923" y="2469658"/>
              <a:chExt cx="668951" cy="885524"/>
            </a:xfrm>
          </p:grpSpPr>
          <p:sp>
            <p:nvSpPr>
              <p:cNvPr id="4936" name="Google Shape;4936;p58"/>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58"/>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58"/>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58"/>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58"/>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58"/>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42" name="Google Shape;4942;p58"/>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3" name="Google Shape;4943;p58"/>
          <p:cNvGrpSpPr/>
          <p:nvPr/>
        </p:nvGrpSpPr>
        <p:grpSpPr>
          <a:xfrm>
            <a:off x="4231478" y="3282213"/>
            <a:ext cx="1430949" cy="897289"/>
            <a:chOff x="4351371" y="3547942"/>
            <a:chExt cx="1345130" cy="843475"/>
          </a:xfrm>
        </p:grpSpPr>
        <p:grpSp>
          <p:nvGrpSpPr>
            <p:cNvPr id="4944" name="Google Shape;4944;p58"/>
            <p:cNvGrpSpPr/>
            <p:nvPr/>
          </p:nvGrpSpPr>
          <p:grpSpPr>
            <a:xfrm>
              <a:off x="4351371" y="4209917"/>
              <a:ext cx="1345130" cy="181500"/>
              <a:chOff x="4351371" y="4209917"/>
              <a:chExt cx="1345130" cy="181500"/>
            </a:xfrm>
          </p:grpSpPr>
          <p:sp>
            <p:nvSpPr>
              <p:cNvPr id="4945" name="Google Shape;4945;p58"/>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46" name="Google Shape;4946;p58"/>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947" name="Google Shape;4947;p58"/>
            <p:cNvGrpSpPr/>
            <p:nvPr/>
          </p:nvGrpSpPr>
          <p:grpSpPr>
            <a:xfrm>
              <a:off x="4403010" y="3985221"/>
              <a:ext cx="1109518" cy="181500"/>
              <a:chOff x="4403010" y="3985221"/>
              <a:chExt cx="1109518" cy="181500"/>
            </a:xfrm>
          </p:grpSpPr>
          <p:sp>
            <p:nvSpPr>
              <p:cNvPr id="4948" name="Google Shape;4948;p58"/>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49" name="Google Shape;4949;p58"/>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950" name="Google Shape;4950;p58"/>
            <p:cNvGrpSpPr/>
            <p:nvPr/>
          </p:nvGrpSpPr>
          <p:grpSpPr>
            <a:xfrm>
              <a:off x="4618704" y="3766582"/>
              <a:ext cx="807858" cy="181500"/>
              <a:chOff x="4618704" y="3766582"/>
              <a:chExt cx="807858" cy="181500"/>
            </a:xfrm>
          </p:grpSpPr>
          <p:sp>
            <p:nvSpPr>
              <p:cNvPr id="4951" name="Google Shape;4951;p58"/>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52" name="Google Shape;4952;p58"/>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953" name="Google Shape;4953;p58"/>
            <p:cNvGrpSpPr/>
            <p:nvPr/>
          </p:nvGrpSpPr>
          <p:grpSpPr>
            <a:xfrm>
              <a:off x="4735238" y="3547942"/>
              <a:ext cx="462839" cy="181500"/>
              <a:chOff x="4735238" y="3547942"/>
              <a:chExt cx="462839" cy="181500"/>
            </a:xfrm>
          </p:grpSpPr>
          <p:sp>
            <p:nvSpPr>
              <p:cNvPr id="4954" name="Google Shape;4954;p58"/>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55" name="Google Shape;4955;p58"/>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956" name="Google Shape;4956;p58"/>
          <p:cNvGrpSpPr/>
          <p:nvPr/>
        </p:nvGrpSpPr>
        <p:grpSpPr>
          <a:xfrm>
            <a:off x="7407836" y="2217537"/>
            <a:ext cx="1020955" cy="928853"/>
            <a:chOff x="926675" y="238125"/>
            <a:chExt cx="5755100" cy="5232975"/>
          </a:xfrm>
        </p:grpSpPr>
        <p:sp>
          <p:nvSpPr>
            <p:cNvPr id="4957" name="Google Shape;4957;p58"/>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58"/>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58"/>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58"/>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1" name="Google Shape;4961;p58"/>
          <p:cNvGrpSpPr/>
          <p:nvPr/>
        </p:nvGrpSpPr>
        <p:grpSpPr>
          <a:xfrm>
            <a:off x="715210" y="2616272"/>
            <a:ext cx="1695374" cy="1560837"/>
            <a:chOff x="727421" y="2828315"/>
            <a:chExt cx="1695374" cy="1560837"/>
          </a:xfrm>
        </p:grpSpPr>
        <p:grpSp>
          <p:nvGrpSpPr>
            <p:cNvPr id="4962" name="Google Shape;4962;p58"/>
            <p:cNvGrpSpPr/>
            <p:nvPr/>
          </p:nvGrpSpPr>
          <p:grpSpPr>
            <a:xfrm>
              <a:off x="727421" y="2828315"/>
              <a:ext cx="1695374" cy="1560837"/>
              <a:chOff x="734799" y="2782450"/>
              <a:chExt cx="1571100" cy="1577400"/>
            </a:xfrm>
          </p:grpSpPr>
          <p:cxnSp>
            <p:nvCxnSpPr>
              <p:cNvPr id="4963" name="Google Shape;4963;p58"/>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964" name="Google Shape;4964;p58"/>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965" name="Google Shape;4965;p58"/>
            <p:cNvGrpSpPr/>
            <p:nvPr/>
          </p:nvGrpSpPr>
          <p:grpSpPr>
            <a:xfrm>
              <a:off x="819108" y="2882501"/>
              <a:ext cx="1556791" cy="1426186"/>
              <a:chOff x="819108" y="2882501"/>
              <a:chExt cx="1556791" cy="1426186"/>
            </a:xfrm>
          </p:grpSpPr>
          <p:grpSp>
            <p:nvGrpSpPr>
              <p:cNvPr id="4966" name="Google Shape;4966;p58"/>
              <p:cNvGrpSpPr/>
              <p:nvPr/>
            </p:nvGrpSpPr>
            <p:grpSpPr>
              <a:xfrm>
                <a:off x="819108" y="2882501"/>
                <a:ext cx="103104" cy="1426186"/>
                <a:chOff x="4674013" y="3100904"/>
                <a:chExt cx="122758" cy="1698043"/>
              </a:xfrm>
            </p:grpSpPr>
            <p:sp>
              <p:nvSpPr>
                <p:cNvPr id="4967" name="Google Shape;4967;p58"/>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58"/>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58"/>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58"/>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58"/>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58"/>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58"/>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4" name="Google Shape;4974;p58"/>
              <p:cNvGrpSpPr/>
              <p:nvPr/>
            </p:nvGrpSpPr>
            <p:grpSpPr>
              <a:xfrm>
                <a:off x="1062475" y="2882501"/>
                <a:ext cx="103104" cy="1426186"/>
                <a:chOff x="4940438" y="3100904"/>
                <a:chExt cx="122758" cy="1698043"/>
              </a:xfrm>
            </p:grpSpPr>
            <p:sp>
              <p:nvSpPr>
                <p:cNvPr id="4975" name="Google Shape;4975;p58"/>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58"/>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58"/>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58"/>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58"/>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58"/>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58"/>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2" name="Google Shape;4982;p58"/>
              <p:cNvGrpSpPr/>
              <p:nvPr/>
            </p:nvGrpSpPr>
            <p:grpSpPr>
              <a:xfrm>
                <a:off x="1299324" y="2882501"/>
                <a:ext cx="103104" cy="1426186"/>
                <a:chOff x="5206863" y="3100904"/>
                <a:chExt cx="122758" cy="1698043"/>
              </a:xfrm>
            </p:grpSpPr>
            <p:sp>
              <p:nvSpPr>
                <p:cNvPr id="4983" name="Google Shape;4983;p5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5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5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5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5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5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5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58"/>
              <p:cNvGrpSpPr/>
              <p:nvPr/>
            </p:nvGrpSpPr>
            <p:grpSpPr>
              <a:xfrm>
                <a:off x="1786057" y="2882501"/>
                <a:ext cx="103104" cy="1426186"/>
                <a:chOff x="6006138" y="3143629"/>
                <a:chExt cx="122758" cy="1698043"/>
              </a:xfrm>
            </p:grpSpPr>
            <p:sp>
              <p:nvSpPr>
                <p:cNvPr id="4991" name="Google Shape;4991;p5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5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5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5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5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5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5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8" name="Google Shape;4998;p58"/>
              <p:cNvGrpSpPr/>
              <p:nvPr/>
            </p:nvGrpSpPr>
            <p:grpSpPr>
              <a:xfrm>
                <a:off x="2029422" y="2882501"/>
                <a:ext cx="103104" cy="1426186"/>
                <a:chOff x="6805413" y="3100904"/>
                <a:chExt cx="122758" cy="1698043"/>
              </a:xfrm>
            </p:grpSpPr>
            <p:sp>
              <p:nvSpPr>
                <p:cNvPr id="4999" name="Google Shape;4999;p58"/>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58"/>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58"/>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58"/>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58"/>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58"/>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58"/>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6" name="Google Shape;5006;p58"/>
              <p:cNvGrpSpPr/>
              <p:nvPr/>
            </p:nvGrpSpPr>
            <p:grpSpPr>
              <a:xfrm>
                <a:off x="2272795" y="2882501"/>
                <a:ext cx="103104" cy="1426186"/>
                <a:chOff x="5206863" y="3100904"/>
                <a:chExt cx="122758" cy="1698043"/>
              </a:xfrm>
            </p:grpSpPr>
            <p:sp>
              <p:nvSpPr>
                <p:cNvPr id="5007" name="Google Shape;5007;p5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5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5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5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5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5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5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58"/>
              <p:cNvGrpSpPr/>
              <p:nvPr/>
            </p:nvGrpSpPr>
            <p:grpSpPr>
              <a:xfrm>
                <a:off x="1542694" y="2882501"/>
                <a:ext cx="103104" cy="1426186"/>
                <a:chOff x="6006138" y="3143629"/>
                <a:chExt cx="122758" cy="1698043"/>
              </a:xfrm>
            </p:grpSpPr>
            <p:sp>
              <p:nvSpPr>
                <p:cNvPr id="5015" name="Google Shape;5015;p5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5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5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5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5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5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5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22" name="Google Shape;5022;p58"/>
          <p:cNvGrpSpPr/>
          <p:nvPr/>
        </p:nvGrpSpPr>
        <p:grpSpPr>
          <a:xfrm>
            <a:off x="5671260" y="3305994"/>
            <a:ext cx="2749952" cy="870677"/>
            <a:chOff x="238125" y="1725700"/>
            <a:chExt cx="7139025" cy="2260325"/>
          </a:xfrm>
        </p:grpSpPr>
        <p:sp>
          <p:nvSpPr>
            <p:cNvPr id="5023" name="Google Shape;5023;p58"/>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58"/>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58"/>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58"/>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58"/>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58"/>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58"/>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58"/>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58"/>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58"/>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3" name="Google Shape;5033;p58"/>
          <p:cNvGrpSpPr/>
          <p:nvPr/>
        </p:nvGrpSpPr>
        <p:grpSpPr>
          <a:xfrm>
            <a:off x="5941424" y="2247740"/>
            <a:ext cx="1105452" cy="916747"/>
            <a:chOff x="5249100" y="1210600"/>
            <a:chExt cx="3502700" cy="2904775"/>
          </a:xfrm>
        </p:grpSpPr>
        <p:sp>
          <p:nvSpPr>
            <p:cNvPr id="5034" name="Google Shape;5034;p58"/>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58"/>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58"/>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58"/>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8" name="Google Shape;5038;p58"/>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039" name="Google Shape;5039;p58"/>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040" name="Google Shape;5040;p58"/>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041" name="Google Shape;5041;p58"/>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042" name="Google Shape;5042;p58"/>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3" name="Google Shape;5043;p58"/>
          <p:cNvGrpSpPr/>
          <p:nvPr/>
        </p:nvGrpSpPr>
        <p:grpSpPr>
          <a:xfrm>
            <a:off x="7123972" y="967158"/>
            <a:ext cx="1304650" cy="1124856"/>
            <a:chOff x="7287122" y="1165658"/>
            <a:chExt cx="1219413" cy="1051365"/>
          </a:xfrm>
        </p:grpSpPr>
        <p:grpSp>
          <p:nvGrpSpPr>
            <p:cNvPr id="5044" name="Google Shape;5044;p58"/>
            <p:cNvGrpSpPr/>
            <p:nvPr/>
          </p:nvGrpSpPr>
          <p:grpSpPr>
            <a:xfrm>
              <a:off x="7287122" y="1969723"/>
              <a:ext cx="1219413" cy="247300"/>
              <a:chOff x="7287122" y="1969723"/>
              <a:chExt cx="1219413" cy="247300"/>
            </a:xfrm>
          </p:grpSpPr>
          <p:sp>
            <p:nvSpPr>
              <p:cNvPr id="5045" name="Google Shape;5045;p58"/>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6" name="Google Shape;5046;p58"/>
              <p:cNvGrpSpPr/>
              <p:nvPr/>
            </p:nvGrpSpPr>
            <p:grpSpPr>
              <a:xfrm>
                <a:off x="7287122" y="2063892"/>
                <a:ext cx="1151753" cy="73428"/>
                <a:chOff x="7287122" y="2063892"/>
                <a:chExt cx="1151753" cy="73428"/>
              </a:xfrm>
            </p:grpSpPr>
            <p:sp>
              <p:nvSpPr>
                <p:cNvPr id="5047" name="Google Shape;5047;p58"/>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48" name="Google Shape;5048;p58"/>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049" name="Google Shape;5049;p58"/>
            <p:cNvGrpSpPr/>
            <p:nvPr/>
          </p:nvGrpSpPr>
          <p:grpSpPr>
            <a:xfrm>
              <a:off x="7287122" y="1712201"/>
              <a:ext cx="1219403" cy="246767"/>
              <a:chOff x="7287122" y="1712201"/>
              <a:chExt cx="1219403" cy="246767"/>
            </a:xfrm>
          </p:grpSpPr>
          <p:sp>
            <p:nvSpPr>
              <p:cNvPr id="5050" name="Google Shape;5050;p58"/>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1" name="Google Shape;5051;p58"/>
              <p:cNvGrpSpPr/>
              <p:nvPr/>
            </p:nvGrpSpPr>
            <p:grpSpPr>
              <a:xfrm>
                <a:off x="7287122" y="1842861"/>
                <a:ext cx="1005303" cy="73419"/>
                <a:chOff x="7287122" y="1842861"/>
                <a:chExt cx="1005303" cy="73419"/>
              </a:xfrm>
            </p:grpSpPr>
            <p:sp>
              <p:nvSpPr>
                <p:cNvPr id="5052" name="Google Shape;5052;p58"/>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53" name="Google Shape;5053;p58"/>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054" name="Google Shape;5054;p58"/>
            <p:cNvGrpSpPr/>
            <p:nvPr/>
          </p:nvGrpSpPr>
          <p:grpSpPr>
            <a:xfrm>
              <a:off x="7287122" y="1447520"/>
              <a:ext cx="1219403" cy="286667"/>
              <a:chOff x="7287122" y="1447520"/>
              <a:chExt cx="1219403" cy="286667"/>
            </a:xfrm>
          </p:grpSpPr>
          <p:sp>
            <p:nvSpPr>
              <p:cNvPr id="5055" name="Google Shape;5055;p58"/>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6" name="Google Shape;5056;p58"/>
              <p:cNvGrpSpPr/>
              <p:nvPr/>
            </p:nvGrpSpPr>
            <p:grpSpPr>
              <a:xfrm>
                <a:off x="7287122" y="1581977"/>
                <a:ext cx="852803" cy="73428"/>
                <a:chOff x="7287122" y="1581977"/>
                <a:chExt cx="852803" cy="73428"/>
              </a:xfrm>
            </p:grpSpPr>
            <p:sp>
              <p:nvSpPr>
                <p:cNvPr id="5057" name="Google Shape;5057;p58"/>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58" name="Google Shape;5058;p58"/>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059" name="Google Shape;5059;p58"/>
            <p:cNvGrpSpPr/>
            <p:nvPr/>
          </p:nvGrpSpPr>
          <p:grpSpPr>
            <a:xfrm>
              <a:off x="7287122" y="1165658"/>
              <a:ext cx="1219403" cy="344253"/>
              <a:chOff x="7287122" y="1165658"/>
              <a:chExt cx="1219403" cy="344253"/>
            </a:xfrm>
          </p:grpSpPr>
          <p:sp>
            <p:nvSpPr>
              <p:cNvPr id="5060" name="Google Shape;5060;p58"/>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1" name="Google Shape;5061;p58"/>
              <p:cNvGrpSpPr/>
              <p:nvPr/>
            </p:nvGrpSpPr>
            <p:grpSpPr>
              <a:xfrm>
                <a:off x="7287122" y="1341025"/>
                <a:ext cx="695703" cy="73419"/>
                <a:chOff x="7287122" y="1341025"/>
                <a:chExt cx="695703" cy="73419"/>
              </a:xfrm>
            </p:grpSpPr>
            <p:sp>
              <p:nvSpPr>
                <p:cNvPr id="5062" name="Google Shape;5062;p58"/>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63" name="Google Shape;5063;p58"/>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064" name="Google Shape;5064;p58"/>
          <p:cNvGrpSpPr/>
          <p:nvPr/>
        </p:nvGrpSpPr>
        <p:grpSpPr>
          <a:xfrm>
            <a:off x="5790464" y="973181"/>
            <a:ext cx="1397729" cy="1098540"/>
            <a:chOff x="5900602" y="1193063"/>
            <a:chExt cx="1299851" cy="1021707"/>
          </a:xfrm>
        </p:grpSpPr>
        <p:grpSp>
          <p:nvGrpSpPr>
            <p:cNvPr id="5065" name="Google Shape;5065;p58"/>
            <p:cNvGrpSpPr/>
            <p:nvPr/>
          </p:nvGrpSpPr>
          <p:grpSpPr>
            <a:xfrm>
              <a:off x="6520337" y="1193063"/>
              <a:ext cx="341815" cy="799959"/>
              <a:chOff x="6520337" y="1193063"/>
              <a:chExt cx="341815" cy="799959"/>
            </a:xfrm>
          </p:grpSpPr>
          <p:grpSp>
            <p:nvGrpSpPr>
              <p:cNvPr id="5066" name="Google Shape;5066;p58"/>
              <p:cNvGrpSpPr/>
              <p:nvPr/>
            </p:nvGrpSpPr>
            <p:grpSpPr>
              <a:xfrm>
                <a:off x="6520337" y="1589527"/>
                <a:ext cx="213950" cy="403494"/>
                <a:chOff x="6520337" y="1589527"/>
                <a:chExt cx="213950" cy="403494"/>
              </a:xfrm>
            </p:grpSpPr>
            <p:sp>
              <p:nvSpPr>
                <p:cNvPr id="5067" name="Google Shape;5067;p58"/>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58"/>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9" name="Google Shape;5069;p58"/>
              <p:cNvGrpSpPr/>
              <p:nvPr/>
            </p:nvGrpSpPr>
            <p:grpSpPr>
              <a:xfrm>
                <a:off x="6577204" y="1193063"/>
                <a:ext cx="284947" cy="464512"/>
                <a:chOff x="6577204" y="1193063"/>
                <a:chExt cx="284947" cy="464512"/>
              </a:xfrm>
            </p:grpSpPr>
            <p:sp>
              <p:nvSpPr>
                <p:cNvPr id="5070" name="Google Shape;5070;p58"/>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71" name="Google Shape;5071;p58"/>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072" name="Google Shape;5072;p58"/>
            <p:cNvGrpSpPr/>
            <p:nvPr/>
          </p:nvGrpSpPr>
          <p:grpSpPr>
            <a:xfrm>
              <a:off x="6238903" y="1193063"/>
              <a:ext cx="300475" cy="900152"/>
              <a:chOff x="6238903" y="1193063"/>
              <a:chExt cx="300475" cy="900152"/>
            </a:xfrm>
          </p:grpSpPr>
          <p:grpSp>
            <p:nvGrpSpPr>
              <p:cNvPr id="5073" name="Google Shape;5073;p58"/>
              <p:cNvGrpSpPr/>
              <p:nvPr/>
            </p:nvGrpSpPr>
            <p:grpSpPr>
              <a:xfrm>
                <a:off x="6290865" y="1489315"/>
                <a:ext cx="248514" cy="603900"/>
                <a:chOff x="6290865" y="1489315"/>
                <a:chExt cx="248514" cy="603900"/>
              </a:xfrm>
            </p:grpSpPr>
            <p:sp>
              <p:nvSpPr>
                <p:cNvPr id="5074" name="Google Shape;5074;p58"/>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58"/>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6" name="Google Shape;5076;p58"/>
              <p:cNvGrpSpPr/>
              <p:nvPr/>
            </p:nvGrpSpPr>
            <p:grpSpPr>
              <a:xfrm>
                <a:off x="6238903" y="1193063"/>
                <a:ext cx="284947" cy="333087"/>
                <a:chOff x="6238903" y="1193063"/>
                <a:chExt cx="284947" cy="333087"/>
              </a:xfrm>
            </p:grpSpPr>
            <p:sp>
              <p:nvSpPr>
                <p:cNvPr id="5077" name="Google Shape;5077;p58"/>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78" name="Google Shape;5078;p58"/>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079" name="Google Shape;5079;p58"/>
            <p:cNvGrpSpPr/>
            <p:nvPr/>
          </p:nvGrpSpPr>
          <p:grpSpPr>
            <a:xfrm>
              <a:off x="5900602" y="1193063"/>
              <a:ext cx="444345" cy="1021707"/>
              <a:chOff x="5900602" y="1193063"/>
              <a:chExt cx="444345" cy="1021707"/>
            </a:xfrm>
          </p:grpSpPr>
          <p:grpSp>
            <p:nvGrpSpPr>
              <p:cNvPr id="5080" name="Google Shape;5080;p58"/>
              <p:cNvGrpSpPr/>
              <p:nvPr/>
            </p:nvGrpSpPr>
            <p:grpSpPr>
              <a:xfrm>
                <a:off x="6046501" y="1367785"/>
                <a:ext cx="298446" cy="846986"/>
                <a:chOff x="6046501" y="1367785"/>
                <a:chExt cx="298446" cy="846986"/>
              </a:xfrm>
            </p:grpSpPr>
            <p:sp>
              <p:nvSpPr>
                <p:cNvPr id="5081" name="Google Shape;5081;p58"/>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58"/>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3" name="Google Shape;5083;p58"/>
              <p:cNvGrpSpPr/>
              <p:nvPr/>
            </p:nvGrpSpPr>
            <p:grpSpPr>
              <a:xfrm>
                <a:off x="5900602" y="1193063"/>
                <a:ext cx="284947" cy="182312"/>
                <a:chOff x="5900602" y="1193063"/>
                <a:chExt cx="284947" cy="182312"/>
              </a:xfrm>
            </p:grpSpPr>
            <p:sp>
              <p:nvSpPr>
                <p:cNvPr id="5084" name="Google Shape;5084;p58"/>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5" name="Google Shape;5085;p58"/>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086" name="Google Shape;5086;p58"/>
            <p:cNvGrpSpPr/>
            <p:nvPr/>
          </p:nvGrpSpPr>
          <p:grpSpPr>
            <a:xfrm>
              <a:off x="6738300" y="1193063"/>
              <a:ext cx="462153" cy="707634"/>
              <a:chOff x="6738300" y="1193063"/>
              <a:chExt cx="462153" cy="707634"/>
            </a:xfrm>
          </p:grpSpPr>
          <p:grpSp>
            <p:nvGrpSpPr>
              <p:cNvPr id="5087" name="Google Shape;5087;p58"/>
              <p:cNvGrpSpPr/>
              <p:nvPr/>
            </p:nvGrpSpPr>
            <p:grpSpPr>
              <a:xfrm>
                <a:off x="6915505" y="1193063"/>
                <a:ext cx="284947" cy="597387"/>
                <a:chOff x="6915505" y="1193063"/>
                <a:chExt cx="284947" cy="597387"/>
              </a:xfrm>
            </p:grpSpPr>
            <p:sp>
              <p:nvSpPr>
                <p:cNvPr id="5088" name="Google Shape;5088;p58"/>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9" name="Google Shape;5089;p58"/>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090" name="Google Shape;5090;p58"/>
              <p:cNvGrpSpPr/>
              <p:nvPr/>
            </p:nvGrpSpPr>
            <p:grpSpPr>
              <a:xfrm>
                <a:off x="6738300" y="1684725"/>
                <a:ext cx="230066" cy="215971"/>
                <a:chOff x="6738300" y="1684725"/>
                <a:chExt cx="230066" cy="215971"/>
              </a:xfrm>
            </p:grpSpPr>
            <p:sp>
              <p:nvSpPr>
                <p:cNvPr id="5091" name="Google Shape;5091;p58"/>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58"/>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5096"/>
        <p:cNvGrpSpPr/>
        <p:nvPr/>
      </p:nvGrpSpPr>
      <p:grpSpPr>
        <a:xfrm>
          <a:off x="0" y="0"/>
          <a:ext cx="0" cy="0"/>
          <a:chOff x="0" y="0"/>
          <a:chExt cx="0" cy="0"/>
        </a:xfrm>
      </p:grpSpPr>
      <p:grpSp>
        <p:nvGrpSpPr>
          <p:cNvPr id="5097" name="Google Shape;5097;p59"/>
          <p:cNvGrpSpPr/>
          <p:nvPr/>
        </p:nvGrpSpPr>
        <p:grpSpPr>
          <a:xfrm>
            <a:off x="821785" y="2307635"/>
            <a:ext cx="339235" cy="298186"/>
            <a:chOff x="898875" y="244725"/>
            <a:chExt cx="481800" cy="423500"/>
          </a:xfrm>
        </p:grpSpPr>
        <p:sp>
          <p:nvSpPr>
            <p:cNvPr id="5098" name="Google Shape;5098;p59"/>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9" name="Google Shape;5099;p59"/>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0" name="Google Shape;5100;p59"/>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1" name="Google Shape;5101;p59"/>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2" name="Google Shape;5102;p59"/>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3" name="Google Shape;5103;p59"/>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4" name="Google Shape;5104;p59"/>
          <p:cNvGrpSpPr/>
          <p:nvPr/>
        </p:nvGrpSpPr>
        <p:grpSpPr>
          <a:xfrm>
            <a:off x="1260167" y="2287103"/>
            <a:ext cx="298169" cy="339253"/>
            <a:chOff x="1529350" y="258825"/>
            <a:chExt cx="423475" cy="481825"/>
          </a:xfrm>
        </p:grpSpPr>
        <p:sp>
          <p:nvSpPr>
            <p:cNvPr id="5105" name="Google Shape;5105;p59"/>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6" name="Google Shape;5106;p59"/>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7" name="Google Shape;5107;p59"/>
          <p:cNvGrpSpPr/>
          <p:nvPr/>
        </p:nvGrpSpPr>
        <p:grpSpPr>
          <a:xfrm>
            <a:off x="2102437" y="2287102"/>
            <a:ext cx="298169" cy="339253"/>
            <a:chOff x="2707500" y="249400"/>
            <a:chExt cx="423475" cy="481825"/>
          </a:xfrm>
        </p:grpSpPr>
        <p:sp>
          <p:nvSpPr>
            <p:cNvPr id="5108" name="Google Shape;5108;p59"/>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9" name="Google Shape;5109;p59"/>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0" name="Google Shape;5110;p59"/>
          <p:cNvGrpSpPr/>
          <p:nvPr/>
        </p:nvGrpSpPr>
        <p:grpSpPr>
          <a:xfrm>
            <a:off x="2516052" y="2287428"/>
            <a:ext cx="305386" cy="338602"/>
            <a:chOff x="3300325" y="249875"/>
            <a:chExt cx="433725" cy="480900"/>
          </a:xfrm>
        </p:grpSpPr>
        <p:sp>
          <p:nvSpPr>
            <p:cNvPr id="5111" name="Google Shape;5111;p59"/>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2" name="Google Shape;5112;p59"/>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3" name="Google Shape;5113;p59"/>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4" name="Google Shape;5114;p59"/>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5" name="Google Shape;5115;p59"/>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6" name="Google Shape;5116;p59"/>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7" name="Google Shape;5117;p59"/>
          <p:cNvGrpSpPr/>
          <p:nvPr/>
        </p:nvGrpSpPr>
        <p:grpSpPr>
          <a:xfrm>
            <a:off x="1653142" y="2367273"/>
            <a:ext cx="340890" cy="178912"/>
            <a:chOff x="2084325" y="363300"/>
            <a:chExt cx="484150" cy="254100"/>
          </a:xfrm>
        </p:grpSpPr>
        <p:sp>
          <p:nvSpPr>
            <p:cNvPr id="5118" name="Google Shape;5118;p59"/>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9" name="Google Shape;5119;p59"/>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0" name="Google Shape;5120;p59"/>
          <p:cNvGrpSpPr/>
          <p:nvPr/>
        </p:nvGrpSpPr>
        <p:grpSpPr>
          <a:xfrm>
            <a:off x="2905137" y="2287349"/>
            <a:ext cx="352349" cy="338760"/>
            <a:chOff x="3854700" y="249750"/>
            <a:chExt cx="500425" cy="481125"/>
          </a:xfrm>
        </p:grpSpPr>
        <p:sp>
          <p:nvSpPr>
            <p:cNvPr id="5121" name="Google Shape;5121;p59"/>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2" name="Google Shape;5122;p59"/>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3" name="Google Shape;5123;p59"/>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4" name="Google Shape;5124;p59"/>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5" name="Google Shape;5125;p59"/>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6" name="Google Shape;5126;p59"/>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7" name="Google Shape;5127;p59"/>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8" name="Google Shape;5128;p59"/>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9" name="Google Shape;5129;p59"/>
          <p:cNvGrpSpPr/>
          <p:nvPr/>
        </p:nvGrpSpPr>
        <p:grpSpPr>
          <a:xfrm>
            <a:off x="3323126" y="2287349"/>
            <a:ext cx="352349" cy="338760"/>
            <a:chOff x="4447550" y="249750"/>
            <a:chExt cx="500425" cy="481125"/>
          </a:xfrm>
        </p:grpSpPr>
        <p:sp>
          <p:nvSpPr>
            <p:cNvPr id="5130" name="Google Shape;5130;p59"/>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1" name="Google Shape;5131;p59"/>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2" name="Google Shape;5132;p59"/>
          <p:cNvGrpSpPr/>
          <p:nvPr/>
        </p:nvGrpSpPr>
        <p:grpSpPr>
          <a:xfrm>
            <a:off x="3752328" y="2287102"/>
            <a:ext cx="339253" cy="339253"/>
            <a:chOff x="5049725" y="249400"/>
            <a:chExt cx="481825" cy="481825"/>
          </a:xfrm>
        </p:grpSpPr>
        <p:sp>
          <p:nvSpPr>
            <p:cNvPr id="5133" name="Google Shape;5133;p59"/>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4" name="Google Shape;5134;p59"/>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5" name="Google Shape;5135;p59"/>
          <p:cNvGrpSpPr/>
          <p:nvPr/>
        </p:nvGrpSpPr>
        <p:grpSpPr>
          <a:xfrm>
            <a:off x="4166269" y="2287102"/>
            <a:ext cx="339253" cy="339253"/>
            <a:chOff x="5660400" y="238125"/>
            <a:chExt cx="481825" cy="481825"/>
          </a:xfrm>
        </p:grpSpPr>
        <p:sp>
          <p:nvSpPr>
            <p:cNvPr id="5136" name="Google Shape;5136;p5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7" name="Google Shape;5137;p5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8" name="Google Shape;5138;p59"/>
          <p:cNvGrpSpPr/>
          <p:nvPr/>
        </p:nvGrpSpPr>
        <p:grpSpPr>
          <a:xfrm>
            <a:off x="4582955" y="2287102"/>
            <a:ext cx="339253" cy="339253"/>
            <a:chOff x="6235400" y="249400"/>
            <a:chExt cx="481825" cy="481825"/>
          </a:xfrm>
        </p:grpSpPr>
        <p:sp>
          <p:nvSpPr>
            <p:cNvPr id="5139" name="Google Shape;5139;p59"/>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0" name="Google Shape;5140;p59"/>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1" name="Google Shape;5141;p59"/>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2" name="Google Shape;5142;p59"/>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3" name="Google Shape;5143;p59"/>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4" name="Google Shape;5144;p59"/>
          <p:cNvGrpSpPr/>
          <p:nvPr/>
        </p:nvGrpSpPr>
        <p:grpSpPr>
          <a:xfrm>
            <a:off x="821301" y="2731810"/>
            <a:ext cx="340204" cy="298116"/>
            <a:chOff x="899850" y="871450"/>
            <a:chExt cx="483175" cy="423400"/>
          </a:xfrm>
        </p:grpSpPr>
        <p:sp>
          <p:nvSpPr>
            <p:cNvPr id="5145" name="Google Shape;5145;p59"/>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6" name="Google Shape;5146;p59"/>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7" name="Google Shape;5147;p59"/>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8" name="Google Shape;5148;p59"/>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49" name="Google Shape;5149;p59"/>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50" name="Google Shape;5150;p59"/>
          <p:cNvGrpSpPr/>
          <p:nvPr/>
        </p:nvGrpSpPr>
        <p:grpSpPr>
          <a:xfrm>
            <a:off x="1653301" y="2711232"/>
            <a:ext cx="340573" cy="339271"/>
            <a:chOff x="2085450" y="842250"/>
            <a:chExt cx="483700" cy="481850"/>
          </a:xfrm>
        </p:grpSpPr>
        <p:sp>
          <p:nvSpPr>
            <p:cNvPr id="5151" name="Google Shape;5151;p59"/>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2" name="Google Shape;5152;p59"/>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3" name="Google Shape;5153;p59"/>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54" name="Google Shape;5154;p59"/>
          <p:cNvGrpSpPr/>
          <p:nvPr/>
        </p:nvGrpSpPr>
        <p:grpSpPr>
          <a:xfrm>
            <a:off x="2081868" y="2711241"/>
            <a:ext cx="339306" cy="339253"/>
            <a:chOff x="2685825" y="840375"/>
            <a:chExt cx="481900" cy="481825"/>
          </a:xfrm>
        </p:grpSpPr>
        <p:sp>
          <p:nvSpPr>
            <p:cNvPr id="5155" name="Google Shape;5155;p59"/>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6" name="Google Shape;5156;p59"/>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57" name="Google Shape;5157;p59"/>
          <p:cNvGrpSpPr/>
          <p:nvPr/>
        </p:nvGrpSpPr>
        <p:grpSpPr>
          <a:xfrm>
            <a:off x="2493529" y="2710924"/>
            <a:ext cx="350431" cy="339887"/>
            <a:chOff x="3270675" y="841800"/>
            <a:chExt cx="497700" cy="482725"/>
          </a:xfrm>
        </p:grpSpPr>
        <p:sp>
          <p:nvSpPr>
            <p:cNvPr id="5158" name="Google Shape;5158;p59"/>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9" name="Google Shape;5159;p59"/>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0" name="Google Shape;5160;p59"/>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61" name="Google Shape;5161;p59"/>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62" name="Google Shape;5162;p59"/>
          <p:cNvGrpSpPr/>
          <p:nvPr/>
        </p:nvGrpSpPr>
        <p:grpSpPr>
          <a:xfrm>
            <a:off x="3329675" y="2731783"/>
            <a:ext cx="339253" cy="298169"/>
            <a:chOff x="4467200" y="877100"/>
            <a:chExt cx="481825" cy="423475"/>
          </a:xfrm>
        </p:grpSpPr>
        <p:sp>
          <p:nvSpPr>
            <p:cNvPr id="5163" name="Google Shape;5163;p59"/>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4" name="Google Shape;5164;p59"/>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5" name="Google Shape;5165;p59"/>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6" name="Google Shape;5166;p59"/>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7" name="Google Shape;5167;p59"/>
          <p:cNvGrpSpPr/>
          <p:nvPr/>
        </p:nvGrpSpPr>
        <p:grpSpPr>
          <a:xfrm>
            <a:off x="3744565" y="2711232"/>
            <a:ext cx="354778" cy="339271"/>
            <a:chOff x="5045500" y="842250"/>
            <a:chExt cx="503875" cy="481850"/>
          </a:xfrm>
        </p:grpSpPr>
        <p:sp>
          <p:nvSpPr>
            <p:cNvPr id="5168" name="Google Shape;5168;p59"/>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9" name="Google Shape;5169;p59"/>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0" name="Google Shape;5170;p59"/>
          <p:cNvGrpSpPr/>
          <p:nvPr/>
        </p:nvGrpSpPr>
        <p:grpSpPr>
          <a:xfrm>
            <a:off x="4167413" y="2737451"/>
            <a:ext cx="336965" cy="286833"/>
            <a:chOff x="5645200" y="879425"/>
            <a:chExt cx="478575" cy="407375"/>
          </a:xfrm>
        </p:grpSpPr>
        <p:sp>
          <p:nvSpPr>
            <p:cNvPr id="5171" name="Google Shape;5171;p59"/>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2" name="Google Shape;5172;p59"/>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3" name="Google Shape;5173;p59"/>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4" name="Google Shape;5174;p59"/>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5" name="Google Shape;5175;p59"/>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6" name="Google Shape;5176;p59"/>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7" name="Google Shape;5177;p59"/>
          <p:cNvGrpSpPr/>
          <p:nvPr/>
        </p:nvGrpSpPr>
        <p:grpSpPr>
          <a:xfrm>
            <a:off x="4603488" y="2711241"/>
            <a:ext cx="298186" cy="339253"/>
            <a:chOff x="6264525" y="842250"/>
            <a:chExt cx="423500" cy="481825"/>
          </a:xfrm>
        </p:grpSpPr>
        <p:sp>
          <p:nvSpPr>
            <p:cNvPr id="5178" name="Google Shape;5178;p59"/>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9" name="Google Shape;5179;p59"/>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0" name="Google Shape;5180;p59"/>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1" name="Google Shape;5181;p59"/>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2" name="Google Shape;5182;p59"/>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3" name="Google Shape;5183;p59"/>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4" name="Google Shape;5184;p59"/>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5" name="Google Shape;5185;p59"/>
          <p:cNvGrpSpPr/>
          <p:nvPr/>
        </p:nvGrpSpPr>
        <p:grpSpPr>
          <a:xfrm>
            <a:off x="821776" y="3125895"/>
            <a:ext cx="339253" cy="339253"/>
            <a:chOff x="900750" y="1436075"/>
            <a:chExt cx="481825" cy="481825"/>
          </a:xfrm>
        </p:grpSpPr>
        <p:sp>
          <p:nvSpPr>
            <p:cNvPr id="5186" name="Google Shape;5186;p59"/>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7" name="Google Shape;5187;p59"/>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8" name="Google Shape;5188;p59"/>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9" name="Google Shape;5189;p59"/>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0" name="Google Shape;5190;p59"/>
          <p:cNvGrpSpPr/>
          <p:nvPr/>
        </p:nvGrpSpPr>
        <p:grpSpPr>
          <a:xfrm>
            <a:off x="1239624" y="3186183"/>
            <a:ext cx="339253" cy="218676"/>
            <a:chOff x="1492675" y="1520750"/>
            <a:chExt cx="481825" cy="310575"/>
          </a:xfrm>
        </p:grpSpPr>
        <p:sp>
          <p:nvSpPr>
            <p:cNvPr id="5191" name="Google Shape;5191;p59"/>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2" name="Google Shape;5192;p59"/>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3" name="Google Shape;5193;p59"/>
          <p:cNvGrpSpPr/>
          <p:nvPr/>
        </p:nvGrpSpPr>
        <p:grpSpPr>
          <a:xfrm>
            <a:off x="1647421" y="3125877"/>
            <a:ext cx="352332" cy="339288"/>
            <a:chOff x="2071000" y="1435025"/>
            <a:chExt cx="500400" cy="481875"/>
          </a:xfrm>
        </p:grpSpPr>
        <p:sp>
          <p:nvSpPr>
            <p:cNvPr id="5194" name="Google Shape;5194;p59"/>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5" name="Google Shape;5195;p59"/>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6" name="Google Shape;5196;p59"/>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7" name="Google Shape;5197;p59"/>
          <p:cNvGrpSpPr/>
          <p:nvPr/>
        </p:nvGrpSpPr>
        <p:grpSpPr>
          <a:xfrm>
            <a:off x="2073509" y="3167747"/>
            <a:ext cx="351874" cy="297623"/>
            <a:chOff x="2678350" y="1464650"/>
            <a:chExt cx="499750" cy="422700"/>
          </a:xfrm>
        </p:grpSpPr>
        <p:sp>
          <p:nvSpPr>
            <p:cNvPr id="5198" name="Google Shape;5198;p59"/>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9" name="Google Shape;5199;p59"/>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0" name="Google Shape;5200;p59"/>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1" name="Google Shape;5201;p59"/>
          <p:cNvGrpSpPr/>
          <p:nvPr/>
        </p:nvGrpSpPr>
        <p:grpSpPr>
          <a:xfrm>
            <a:off x="2499118" y="3125895"/>
            <a:ext cx="339253" cy="339253"/>
            <a:chOff x="3271200" y="1435075"/>
            <a:chExt cx="481825" cy="481825"/>
          </a:xfrm>
        </p:grpSpPr>
        <p:sp>
          <p:nvSpPr>
            <p:cNvPr id="5202" name="Google Shape;5202;p59"/>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3" name="Google Shape;5203;p59"/>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4" name="Google Shape;5204;p59"/>
          <p:cNvGrpSpPr/>
          <p:nvPr/>
        </p:nvGrpSpPr>
        <p:grpSpPr>
          <a:xfrm>
            <a:off x="2909591" y="3125877"/>
            <a:ext cx="343442" cy="339288"/>
            <a:chOff x="3858100" y="1435075"/>
            <a:chExt cx="487775" cy="481875"/>
          </a:xfrm>
        </p:grpSpPr>
        <p:sp>
          <p:nvSpPr>
            <p:cNvPr id="5205" name="Google Shape;5205;p59"/>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6" name="Google Shape;5206;p59"/>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7" name="Google Shape;5207;p59"/>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8" name="Google Shape;5208;p59"/>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9" name="Google Shape;5209;p59"/>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0" name="Google Shape;5210;p59"/>
          <p:cNvGrpSpPr/>
          <p:nvPr/>
        </p:nvGrpSpPr>
        <p:grpSpPr>
          <a:xfrm>
            <a:off x="3329674" y="3125895"/>
            <a:ext cx="339253" cy="339253"/>
            <a:chOff x="4456875" y="1435075"/>
            <a:chExt cx="481825" cy="481825"/>
          </a:xfrm>
        </p:grpSpPr>
        <p:sp>
          <p:nvSpPr>
            <p:cNvPr id="5211" name="Google Shape;5211;p59"/>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2" name="Google Shape;5212;p59"/>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3" name="Google Shape;5213;p59"/>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4" name="Google Shape;5214;p59"/>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5" name="Google Shape;5215;p59"/>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6" name="Google Shape;5216;p59"/>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7" name="Google Shape;5217;p59"/>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8" name="Google Shape;5218;p59"/>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9" name="Google Shape;5219;p59"/>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0" name="Google Shape;5220;p59"/>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1" name="Google Shape;5221;p59"/>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2" name="Google Shape;5222;p59"/>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3" name="Google Shape;5223;p59"/>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4" name="Google Shape;5224;p59"/>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5" name="Google Shape;5225;p59"/>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6" name="Google Shape;5226;p59"/>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7" name="Google Shape;5227;p59"/>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8" name="Google Shape;5228;p59"/>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9" name="Google Shape;5229;p59"/>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0" name="Google Shape;5230;p59"/>
          <p:cNvGrpSpPr/>
          <p:nvPr/>
        </p:nvGrpSpPr>
        <p:grpSpPr>
          <a:xfrm>
            <a:off x="3750665" y="3125886"/>
            <a:ext cx="342580" cy="339271"/>
            <a:chOff x="5049725" y="1435050"/>
            <a:chExt cx="486550" cy="481850"/>
          </a:xfrm>
        </p:grpSpPr>
        <p:sp>
          <p:nvSpPr>
            <p:cNvPr id="5231" name="Google Shape;5231;p59"/>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2" name="Google Shape;5232;p59"/>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3" name="Google Shape;5233;p59"/>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4" name="Google Shape;5234;p59"/>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5" name="Google Shape;5235;p59"/>
          <p:cNvGrpSpPr/>
          <p:nvPr/>
        </p:nvGrpSpPr>
        <p:grpSpPr>
          <a:xfrm>
            <a:off x="4166216" y="3125895"/>
            <a:ext cx="339359" cy="339253"/>
            <a:chOff x="5642475" y="1435075"/>
            <a:chExt cx="481975" cy="481825"/>
          </a:xfrm>
        </p:grpSpPr>
        <p:sp>
          <p:nvSpPr>
            <p:cNvPr id="5236" name="Google Shape;5236;p59"/>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7" name="Google Shape;5237;p59"/>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8" name="Google Shape;5238;p59"/>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9" name="Google Shape;5239;p59"/>
          <p:cNvGrpSpPr/>
          <p:nvPr/>
        </p:nvGrpSpPr>
        <p:grpSpPr>
          <a:xfrm>
            <a:off x="4580702" y="3125886"/>
            <a:ext cx="343759" cy="339271"/>
            <a:chOff x="6232000" y="1435050"/>
            <a:chExt cx="488225" cy="481850"/>
          </a:xfrm>
        </p:grpSpPr>
        <p:sp>
          <p:nvSpPr>
            <p:cNvPr id="5240" name="Google Shape;5240;p59"/>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1" name="Google Shape;5241;p59"/>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2" name="Google Shape;5242;p59"/>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3" name="Google Shape;5243;p59"/>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4" name="Google Shape;5244;p59"/>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5" name="Google Shape;5245;p59"/>
          <p:cNvGrpSpPr/>
          <p:nvPr/>
        </p:nvGrpSpPr>
        <p:grpSpPr>
          <a:xfrm>
            <a:off x="841438" y="3539545"/>
            <a:ext cx="299929" cy="337792"/>
            <a:chOff x="924450" y="2028975"/>
            <a:chExt cx="425975" cy="479750"/>
          </a:xfrm>
        </p:grpSpPr>
        <p:sp>
          <p:nvSpPr>
            <p:cNvPr id="5246" name="Google Shape;5246;p59"/>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7" name="Google Shape;5247;p59"/>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8" name="Google Shape;5248;p59"/>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9" name="Google Shape;5249;p59"/>
          <p:cNvGrpSpPr/>
          <p:nvPr/>
        </p:nvGrpSpPr>
        <p:grpSpPr>
          <a:xfrm>
            <a:off x="1653934" y="3559347"/>
            <a:ext cx="339306" cy="298186"/>
            <a:chOff x="2085450" y="2057100"/>
            <a:chExt cx="481900" cy="423500"/>
          </a:xfrm>
        </p:grpSpPr>
        <p:sp>
          <p:nvSpPr>
            <p:cNvPr id="5250" name="Google Shape;5250;p59"/>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1" name="Google Shape;5251;p59"/>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2" name="Google Shape;5252;p59"/>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3" name="Google Shape;5253;p59"/>
          <p:cNvGrpSpPr/>
          <p:nvPr/>
        </p:nvGrpSpPr>
        <p:grpSpPr>
          <a:xfrm>
            <a:off x="2081868" y="3582592"/>
            <a:ext cx="339306" cy="251698"/>
            <a:chOff x="2678275" y="2090100"/>
            <a:chExt cx="481900" cy="357475"/>
          </a:xfrm>
        </p:grpSpPr>
        <p:sp>
          <p:nvSpPr>
            <p:cNvPr id="5254" name="Google Shape;5254;p59"/>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5" name="Google Shape;5255;p59"/>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6" name="Google Shape;5256;p59"/>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7" name="Google Shape;5257;p59"/>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8" name="Google Shape;5258;p59"/>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9" name="Google Shape;5259;p59"/>
          <p:cNvGrpSpPr/>
          <p:nvPr/>
        </p:nvGrpSpPr>
        <p:grpSpPr>
          <a:xfrm>
            <a:off x="2559072" y="3594790"/>
            <a:ext cx="219345" cy="227301"/>
            <a:chOff x="3357325" y="2093500"/>
            <a:chExt cx="311525" cy="322825"/>
          </a:xfrm>
        </p:grpSpPr>
        <p:sp>
          <p:nvSpPr>
            <p:cNvPr id="5260" name="Google Shape;5260;p59"/>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1" name="Google Shape;5261;p59"/>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2" name="Google Shape;5262;p59"/>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63" name="Google Shape;5263;p59"/>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64" name="Google Shape;5264;p59"/>
          <p:cNvGrpSpPr/>
          <p:nvPr/>
        </p:nvGrpSpPr>
        <p:grpSpPr>
          <a:xfrm>
            <a:off x="3353262" y="3538814"/>
            <a:ext cx="292078" cy="339253"/>
            <a:chOff x="4492800" y="2027925"/>
            <a:chExt cx="414825" cy="481825"/>
          </a:xfrm>
        </p:grpSpPr>
        <p:sp>
          <p:nvSpPr>
            <p:cNvPr id="5265" name="Google Shape;5265;p59"/>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6" name="Google Shape;5266;p59"/>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7" name="Google Shape;5267;p59"/>
          <p:cNvGrpSpPr/>
          <p:nvPr/>
        </p:nvGrpSpPr>
        <p:grpSpPr>
          <a:xfrm>
            <a:off x="3752354" y="3538805"/>
            <a:ext cx="339200" cy="339271"/>
            <a:chOff x="5049725" y="2027900"/>
            <a:chExt cx="481750" cy="481850"/>
          </a:xfrm>
        </p:grpSpPr>
        <p:sp>
          <p:nvSpPr>
            <p:cNvPr id="5268" name="Google Shape;5268;p59"/>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9" name="Google Shape;5269;p59"/>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0" name="Google Shape;5270;p59"/>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1" name="Google Shape;5271;p59"/>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2" name="Google Shape;5272;p59"/>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3" name="Google Shape;5273;p59"/>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4" name="Google Shape;5274;p59"/>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5" name="Google Shape;5275;p59"/>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6" name="Google Shape;5276;p59"/>
          <p:cNvGrpSpPr/>
          <p:nvPr/>
        </p:nvGrpSpPr>
        <p:grpSpPr>
          <a:xfrm>
            <a:off x="4225950" y="3538893"/>
            <a:ext cx="219890" cy="339095"/>
            <a:chOff x="5726350" y="2028150"/>
            <a:chExt cx="312300" cy="481600"/>
          </a:xfrm>
        </p:grpSpPr>
        <p:sp>
          <p:nvSpPr>
            <p:cNvPr id="5277" name="Google Shape;5277;p59"/>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8" name="Google Shape;5278;p59"/>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9" name="Google Shape;5279;p59"/>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0" name="Google Shape;5280;p59"/>
          <p:cNvGrpSpPr/>
          <p:nvPr/>
        </p:nvGrpSpPr>
        <p:grpSpPr>
          <a:xfrm>
            <a:off x="4586141" y="3542000"/>
            <a:ext cx="332881" cy="332881"/>
            <a:chOff x="6239925" y="2032450"/>
            <a:chExt cx="472775" cy="472775"/>
          </a:xfrm>
        </p:grpSpPr>
        <p:sp>
          <p:nvSpPr>
            <p:cNvPr id="5281" name="Google Shape;5281;p59"/>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2" name="Google Shape;5282;p59"/>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3" name="Google Shape;5283;p59"/>
          <p:cNvGrpSpPr/>
          <p:nvPr/>
        </p:nvGrpSpPr>
        <p:grpSpPr>
          <a:xfrm>
            <a:off x="5035233" y="2364092"/>
            <a:ext cx="334641" cy="185425"/>
            <a:chOff x="903075" y="2730000"/>
            <a:chExt cx="475275" cy="263350"/>
          </a:xfrm>
        </p:grpSpPr>
        <p:sp>
          <p:nvSpPr>
            <p:cNvPr id="5284" name="Google Shape;5284;p59"/>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5" name="Google Shape;5285;p59"/>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6" name="Google Shape;5286;p59"/>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7" name="Google Shape;5287;p59"/>
          <p:cNvGrpSpPr/>
          <p:nvPr/>
        </p:nvGrpSpPr>
        <p:grpSpPr>
          <a:xfrm>
            <a:off x="1239624" y="3538814"/>
            <a:ext cx="339253" cy="339253"/>
            <a:chOff x="1492675" y="2027925"/>
            <a:chExt cx="481825" cy="481825"/>
          </a:xfrm>
        </p:grpSpPr>
        <p:sp>
          <p:nvSpPr>
            <p:cNvPr id="5288" name="Google Shape;5288;p59"/>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9" name="Google Shape;5289;p59"/>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0" name="Google Shape;5290;p59"/>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1" name="Google Shape;5291;p59"/>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2" name="Google Shape;5292;p59"/>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3" name="Google Shape;5293;p59"/>
          <p:cNvGrpSpPr/>
          <p:nvPr/>
        </p:nvGrpSpPr>
        <p:grpSpPr>
          <a:xfrm>
            <a:off x="5466000" y="2287178"/>
            <a:ext cx="339253" cy="339253"/>
            <a:chOff x="1492675" y="2620775"/>
            <a:chExt cx="481825" cy="481825"/>
          </a:xfrm>
        </p:grpSpPr>
        <p:sp>
          <p:nvSpPr>
            <p:cNvPr id="5294" name="Google Shape;5294;p59"/>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5" name="Google Shape;5295;p59"/>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96" name="Google Shape;5296;p59"/>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97" name="Google Shape;5297;p59"/>
          <p:cNvGrpSpPr/>
          <p:nvPr/>
        </p:nvGrpSpPr>
        <p:grpSpPr>
          <a:xfrm>
            <a:off x="6289754" y="2303161"/>
            <a:ext cx="333585" cy="307287"/>
            <a:chOff x="2682350" y="2643425"/>
            <a:chExt cx="473775" cy="436425"/>
          </a:xfrm>
        </p:grpSpPr>
        <p:sp>
          <p:nvSpPr>
            <p:cNvPr id="5298" name="Google Shape;5298;p59"/>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9" name="Google Shape;5299;p59"/>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0" name="Google Shape;5300;p59"/>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1" name="Google Shape;5301;p59"/>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2" name="Google Shape;5302;p59"/>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3" name="Google Shape;5303;p59"/>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4" name="Google Shape;5304;p59"/>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5" name="Google Shape;5305;p59"/>
          <p:cNvGrpSpPr/>
          <p:nvPr/>
        </p:nvGrpSpPr>
        <p:grpSpPr>
          <a:xfrm>
            <a:off x="6755243" y="2287178"/>
            <a:ext cx="238531" cy="339253"/>
            <a:chOff x="3342725" y="2620775"/>
            <a:chExt cx="338775" cy="481825"/>
          </a:xfrm>
        </p:grpSpPr>
        <p:sp>
          <p:nvSpPr>
            <p:cNvPr id="5306" name="Google Shape;5306;p59"/>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7" name="Google Shape;5307;p59"/>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8" name="Google Shape;5308;p59"/>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9" name="Google Shape;5309;p59"/>
          <p:cNvGrpSpPr/>
          <p:nvPr/>
        </p:nvGrpSpPr>
        <p:grpSpPr>
          <a:xfrm>
            <a:off x="7148994" y="2287178"/>
            <a:ext cx="278296" cy="339253"/>
            <a:chOff x="3907325" y="2620775"/>
            <a:chExt cx="395250" cy="481825"/>
          </a:xfrm>
        </p:grpSpPr>
        <p:sp>
          <p:nvSpPr>
            <p:cNvPr id="5310" name="Google Shape;5310;p59"/>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1" name="Google Shape;5311;p59"/>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2" name="Google Shape;5312;p59"/>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3" name="Google Shape;5313;p59"/>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4" name="Google Shape;5314;p59"/>
          <p:cNvGrpSpPr/>
          <p:nvPr/>
        </p:nvGrpSpPr>
        <p:grpSpPr>
          <a:xfrm>
            <a:off x="7542181" y="2297783"/>
            <a:ext cx="339253" cy="318042"/>
            <a:chOff x="4456875" y="2635825"/>
            <a:chExt cx="481825" cy="451700"/>
          </a:xfrm>
        </p:grpSpPr>
        <p:sp>
          <p:nvSpPr>
            <p:cNvPr id="5315" name="Google Shape;5315;p59"/>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6" name="Google Shape;5316;p59"/>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7" name="Google Shape;5317;p59"/>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8" name="Google Shape;5318;p59"/>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9" name="Google Shape;5319;p59"/>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0" name="Google Shape;5320;p59"/>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1" name="Google Shape;5321;p59"/>
          <p:cNvGrpSpPr/>
          <p:nvPr/>
        </p:nvGrpSpPr>
        <p:grpSpPr>
          <a:xfrm>
            <a:off x="7967105" y="2297783"/>
            <a:ext cx="339253" cy="318042"/>
            <a:chOff x="5049725" y="2635825"/>
            <a:chExt cx="481825" cy="451700"/>
          </a:xfrm>
        </p:grpSpPr>
        <p:sp>
          <p:nvSpPr>
            <p:cNvPr id="5322" name="Google Shape;5322;p59"/>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3" name="Google Shape;5323;p59"/>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4" name="Google Shape;5324;p59"/>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5" name="Google Shape;5325;p59"/>
          <p:cNvGrpSpPr/>
          <p:nvPr/>
        </p:nvGrpSpPr>
        <p:grpSpPr>
          <a:xfrm>
            <a:off x="2211475" y="3952243"/>
            <a:ext cx="338566" cy="338373"/>
            <a:chOff x="5643000" y="2621375"/>
            <a:chExt cx="480850" cy="480575"/>
          </a:xfrm>
        </p:grpSpPr>
        <p:sp>
          <p:nvSpPr>
            <p:cNvPr id="5326" name="Google Shape;5326;p59"/>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7" name="Google Shape;5327;p59"/>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8" name="Google Shape;5328;p59"/>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9" name="Google Shape;5329;p59"/>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0" name="Google Shape;5330;p59"/>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1" name="Google Shape;5331;p59"/>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2" name="Google Shape;5332;p59"/>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3" name="Google Shape;5333;p59"/>
          <p:cNvGrpSpPr/>
          <p:nvPr/>
        </p:nvGrpSpPr>
        <p:grpSpPr>
          <a:xfrm>
            <a:off x="4032695" y="3951803"/>
            <a:ext cx="339359" cy="339253"/>
            <a:chOff x="6235250" y="2620775"/>
            <a:chExt cx="481975" cy="481825"/>
          </a:xfrm>
        </p:grpSpPr>
        <p:sp>
          <p:nvSpPr>
            <p:cNvPr id="5334" name="Google Shape;5334;p59"/>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5" name="Google Shape;5335;p59"/>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6" name="Google Shape;5336;p59"/>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7" name="Google Shape;5337;p59"/>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8" name="Google Shape;5338;p59"/>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39" name="Google Shape;5339;p59"/>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40" name="Google Shape;5340;p59"/>
          <p:cNvGrpSpPr/>
          <p:nvPr/>
        </p:nvGrpSpPr>
        <p:grpSpPr>
          <a:xfrm>
            <a:off x="5465078" y="2711317"/>
            <a:ext cx="341101" cy="339253"/>
            <a:chOff x="1535000" y="3223325"/>
            <a:chExt cx="484450" cy="481825"/>
          </a:xfrm>
        </p:grpSpPr>
        <p:sp>
          <p:nvSpPr>
            <p:cNvPr id="5341" name="Google Shape;5341;p59"/>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2" name="Google Shape;5342;p59"/>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3" name="Google Shape;5343;p59"/>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4" name="Google Shape;5344;p59"/>
          <p:cNvGrpSpPr/>
          <p:nvPr/>
        </p:nvGrpSpPr>
        <p:grpSpPr>
          <a:xfrm>
            <a:off x="5872645" y="2746618"/>
            <a:ext cx="339253" cy="268649"/>
            <a:chOff x="2085525" y="3263750"/>
            <a:chExt cx="481825" cy="381550"/>
          </a:xfrm>
        </p:grpSpPr>
        <p:sp>
          <p:nvSpPr>
            <p:cNvPr id="5345" name="Google Shape;5345;p59"/>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6" name="Google Shape;5346;p59"/>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47" name="Google Shape;5347;p59"/>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48" name="Google Shape;5348;p59"/>
          <p:cNvGrpSpPr/>
          <p:nvPr/>
        </p:nvGrpSpPr>
        <p:grpSpPr>
          <a:xfrm>
            <a:off x="6704407" y="2711308"/>
            <a:ext cx="340204" cy="339271"/>
            <a:chOff x="3270450" y="3213625"/>
            <a:chExt cx="483175" cy="481850"/>
          </a:xfrm>
        </p:grpSpPr>
        <p:sp>
          <p:nvSpPr>
            <p:cNvPr id="5349" name="Google Shape;5349;p59"/>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0" name="Google Shape;5350;p59"/>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1" name="Google Shape;5351;p59"/>
          <p:cNvGrpSpPr/>
          <p:nvPr/>
        </p:nvGrpSpPr>
        <p:grpSpPr>
          <a:xfrm>
            <a:off x="7203676" y="2711317"/>
            <a:ext cx="168931" cy="339253"/>
            <a:chOff x="3984950" y="3213600"/>
            <a:chExt cx="239925" cy="481825"/>
          </a:xfrm>
        </p:grpSpPr>
        <p:sp>
          <p:nvSpPr>
            <p:cNvPr id="5352" name="Google Shape;5352;p59"/>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3" name="Google Shape;5353;p59"/>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54" name="Google Shape;5354;p59"/>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5" name="Google Shape;5355;p59"/>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56" name="Google Shape;5356;p59"/>
          <p:cNvGrpSpPr/>
          <p:nvPr/>
        </p:nvGrpSpPr>
        <p:grpSpPr>
          <a:xfrm>
            <a:off x="1736111" y="3981487"/>
            <a:ext cx="355218" cy="279880"/>
            <a:chOff x="5629975" y="3255775"/>
            <a:chExt cx="504500" cy="397500"/>
          </a:xfrm>
        </p:grpSpPr>
        <p:sp>
          <p:nvSpPr>
            <p:cNvPr id="5357" name="Google Shape;5357;p59"/>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8" name="Google Shape;5358;p59"/>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9" name="Google Shape;5359;p59"/>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0" name="Google Shape;5360;p59"/>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1" name="Google Shape;5361;p59"/>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2" name="Google Shape;5362;p59"/>
          <p:cNvGrpSpPr/>
          <p:nvPr/>
        </p:nvGrpSpPr>
        <p:grpSpPr>
          <a:xfrm>
            <a:off x="3572294" y="3981593"/>
            <a:ext cx="340256" cy="279669"/>
            <a:chOff x="6234950" y="3255925"/>
            <a:chExt cx="483250" cy="397200"/>
          </a:xfrm>
        </p:grpSpPr>
        <p:sp>
          <p:nvSpPr>
            <p:cNvPr id="5363" name="Google Shape;5363;p59"/>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4" name="Google Shape;5364;p59"/>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5" name="Google Shape;5365;p59"/>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6" name="Google Shape;5366;p59"/>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7" name="Google Shape;5367;p59"/>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8" name="Google Shape;5368;p59"/>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9" name="Google Shape;5369;p59"/>
          <p:cNvGrpSpPr/>
          <p:nvPr/>
        </p:nvGrpSpPr>
        <p:grpSpPr>
          <a:xfrm>
            <a:off x="5043532" y="3125970"/>
            <a:ext cx="318042" cy="339253"/>
            <a:chOff x="914900" y="3806450"/>
            <a:chExt cx="451700" cy="481825"/>
          </a:xfrm>
        </p:grpSpPr>
        <p:sp>
          <p:nvSpPr>
            <p:cNvPr id="5370" name="Google Shape;5370;p59"/>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1" name="Google Shape;5371;p59"/>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2" name="Google Shape;5372;p59"/>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3" name="Google Shape;5373;p59"/>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4" name="Google Shape;5374;p59"/>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5" name="Google Shape;5375;p59"/>
          <p:cNvGrpSpPr/>
          <p:nvPr/>
        </p:nvGrpSpPr>
        <p:grpSpPr>
          <a:xfrm>
            <a:off x="5462454" y="3125785"/>
            <a:ext cx="346347" cy="339623"/>
            <a:chOff x="1490050" y="3805975"/>
            <a:chExt cx="491900" cy="482350"/>
          </a:xfrm>
        </p:grpSpPr>
        <p:sp>
          <p:nvSpPr>
            <p:cNvPr id="5376" name="Google Shape;5376;p59"/>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7" name="Google Shape;5377;p59"/>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8" name="Google Shape;5378;p59"/>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9" name="Google Shape;5379;p59"/>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0" name="Google Shape;5380;p59"/>
          <p:cNvGrpSpPr/>
          <p:nvPr/>
        </p:nvGrpSpPr>
        <p:grpSpPr>
          <a:xfrm>
            <a:off x="5886322" y="3125970"/>
            <a:ext cx="311899" cy="339253"/>
            <a:chOff x="2104275" y="3806450"/>
            <a:chExt cx="442975" cy="481825"/>
          </a:xfrm>
        </p:grpSpPr>
        <p:sp>
          <p:nvSpPr>
            <p:cNvPr id="5381" name="Google Shape;5381;p59"/>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2" name="Google Shape;5382;p59"/>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3" name="Google Shape;5383;p59"/>
          <p:cNvGrpSpPr/>
          <p:nvPr/>
        </p:nvGrpSpPr>
        <p:grpSpPr>
          <a:xfrm>
            <a:off x="6309839" y="3125970"/>
            <a:ext cx="293416" cy="339253"/>
            <a:chOff x="2710875" y="3806450"/>
            <a:chExt cx="416725" cy="481825"/>
          </a:xfrm>
        </p:grpSpPr>
        <p:sp>
          <p:nvSpPr>
            <p:cNvPr id="5384" name="Google Shape;5384;p59"/>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5" name="Google Shape;5385;p59"/>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6" name="Google Shape;5386;p59"/>
          <p:cNvGrpSpPr/>
          <p:nvPr/>
        </p:nvGrpSpPr>
        <p:grpSpPr>
          <a:xfrm>
            <a:off x="6704883" y="3166412"/>
            <a:ext cx="339253" cy="258369"/>
            <a:chOff x="3271200" y="3863875"/>
            <a:chExt cx="481825" cy="366950"/>
          </a:xfrm>
        </p:grpSpPr>
        <p:sp>
          <p:nvSpPr>
            <p:cNvPr id="5387" name="Google Shape;5387;p59"/>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8" name="Google Shape;5388;p59"/>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9" name="Google Shape;5389;p59"/>
          <p:cNvGrpSpPr/>
          <p:nvPr/>
        </p:nvGrpSpPr>
        <p:grpSpPr>
          <a:xfrm>
            <a:off x="7140377" y="3126199"/>
            <a:ext cx="295528" cy="338795"/>
            <a:chOff x="3895050" y="3806775"/>
            <a:chExt cx="419725" cy="481175"/>
          </a:xfrm>
        </p:grpSpPr>
        <p:sp>
          <p:nvSpPr>
            <p:cNvPr id="5390" name="Google Shape;5390;p59"/>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1" name="Google Shape;5391;p59"/>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2" name="Google Shape;5392;p59"/>
          <p:cNvGrpSpPr/>
          <p:nvPr/>
        </p:nvGrpSpPr>
        <p:grpSpPr>
          <a:xfrm>
            <a:off x="7543659" y="3125979"/>
            <a:ext cx="336296" cy="339235"/>
            <a:chOff x="4464775" y="3806475"/>
            <a:chExt cx="477625" cy="481800"/>
          </a:xfrm>
        </p:grpSpPr>
        <p:sp>
          <p:nvSpPr>
            <p:cNvPr id="5393" name="Google Shape;5393;p59"/>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4" name="Google Shape;5394;p59"/>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5" name="Google Shape;5395;p59"/>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6" name="Google Shape;5396;p59"/>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7" name="Google Shape;5397;p59"/>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8" name="Google Shape;5398;p59"/>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9" name="Google Shape;5399;p59"/>
          <p:cNvGrpSpPr/>
          <p:nvPr/>
        </p:nvGrpSpPr>
        <p:grpSpPr>
          <a:xfrm>
            <a:off x="7967105" y="3125970"/>
            <a:ext cx="339253" cy="339253"/>
            <a:chOff x="5049725" y="3806450"/>
            <a:chExt cx="481825" cy="481825"/>
          </a:xfrm>
        </p:grpSpPr>
        <p:sp>
          <p:nvSpPr>
            <p:cNvPr id="5400" name="Google Shape;5400;p59"/>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1" name="Google Shape;5401;p59"/>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2" name="Google Shape;5402;p59"/>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3" name="Google Shape;5403;p59"/>
          <p:cNvGrpSpPr/>
          <p:nvPr/>
        </p:nvGrpSpPr>
        <p:grpSpPr>
          <a:xfrm>
            <a:off x="1276714" y="3951798"/>
            <a:ext cx="339253" cy="339253"/>
            <a:chOff x="5651375" y="3806450"/>
            <a:chExt cx="481825" cy="481825"/>
          </a:xfrm>
        </p:grpSpPr>
        <p:sp>
          <p:nvSpPr>
            <p:cNvPr id="5404" name="Google Shape;5404;p59"/>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5" name="Google Shape;5405;p59"/>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6" name="Google Shape;5406;p59"/>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7" name="Google Shape;5407;p59"/>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8" name="Google Shape;5408;p59"/>
          <p:cNvGrpSpPr/>
          <p:nvPr/>
        </p:nvGrpSpPr>
        <p:grpSpPr>
          <a:xfrm>
            <a:off x="3153646" y="3953787"/>
            <a:ext cx="298503" cy="335275"/>
            <a:chOff x="6264300" y="3809300"/>
            <a:chExt cx="423950" cy="476175"/>
          </a:xfrm>
        </p:grpSpPr>
        <p:sp>
          <p:nvSpPr>
            <p:cNvPr id="5409" name="Google Shape;5409;p59"/>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0" name="Google Shape;5410;p59"/>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1" name="Google Shape;5411;p59"/>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2" name="Google Shape;5412;p59"/>
          <p:cNvGrpSpPr/>
          <p:nvPr/>
        </p:nvGrpSpPr>
        <p:grpSpPr>
          <a:xfrm>
            <a:off x="5032267" y="3538881"/>
            <a:ext cx="340573" cy="339271"/>
            <a:chOff x="898875" y="4399275"/>
            <a:chExt cx="483700" cy="481850"/>
          </a:xfrm>
        </p:grpSpPr>
        <p:sp>
          <p:nvSpPr>
            <p:cNvPr id="5413" name="Google Shape;5413;p59"/>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4" name="Google Shape;5414;p59"/>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5" name="Google Shape;5415;p59"/>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6" name="Google Shape;5416;p59"/>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7" name="Google Shape;5417;p59"/>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8" name="Google Shape;5418;p59"/>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9" name="Google Shape;5419;p59"/>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0" name="Google Shape;5420;p59"/>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1" name="Google Shape;5421;p59"/>
          <p:cNvGrpSpPr/>
          <p:nvPr/>
        </p:nvGrpSpPr>
        <p:grpSpPr>
          <a:xfrm>
            <a:off x="5466000" y="3554133"/>
            <a:ext cx="339253" cy="308765"/>
            <a:chOff x="1492675" y="4420975"/>
            <a:chExt cx="481825" cy="438525"/>
          </a:xfrm>
        </p:grpSpPr>
        <p:sp>
          <p:nvSpPr>
            <p:cNvPr id="5422" name="Google Shape;5422;p59"/>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3" name="Google Shape;5423;p59"/>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4" name="Google Shape;5424;p59"/>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5" name="Google Shape;5425;p59"/>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6" name="Google Shape;5426;p59"/>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7" name="Google Shape;5427;p59"/>
          <p:cNvGrpSpPr/>
          <p:nvPr/>
        </p:nvGrpSpPr>
        <p:grpSpPr>
          <a:xfrm>
            <a:off x="5870982" y="3539558"/>
            <a:ext cx="342580" cy="337915"/>
            <a:chOff x="2084100" y="4400250"/>
            <a:chExt cx="486550" cy="479925"/>
          </a:xfrm>
        </p:grpSpPr>
        <p:sp>
          <p:nvSpPr>
            <p:cNvPr id="5428" name="Google Shape;5428;p59"/>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9" name="Google Shape;5429;p59"/>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0" name="Google Shape;5430;p59"/>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1" name="Google Shape;5431;p59"/>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2" name="Google Shape;5432;p59"/>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3" name="Google Shape;5433;p59"/>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4" name="Google Shape;5434;p59"/>
          <p:cNvGrpSpPr/>
          <p:nvPr/>
        </p:nvGrpSpPr>
        <p:grpSpPr>
          <a:xfrm>
            <a:off x="6307462" y="3538907"/>
            <a:ext cx="298169" cy="339218"/>
            <a:chOff x="2707950" y="4399325"/>
            <a:chExt cx="423475" cy="481775"/>
          </a:xfrm>
        </p:grpSpPr>
        <p:sp>
          <p:nvSpPr>
            <p:cNvPr id="5435" name="Google Shape;5435;p59"/>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6" name="Google Shape;5436;p59"/>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7" name="Google Shape;5437;p59"/>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8" name="Google Shape;5438;p59"/>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9" name="Google Shape;5439;p59"/>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0" name="Google Shape;5440;p59"/>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1" name="Google Shape;5441;p59"/>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2" name="Google Shape;5442;p59"/>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3" name="Google Shape;5443;p59"/>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4" name="Google Shape;5444;p59"/>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5" name="Google Shape;5445;p59"/>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6" name="Google Shape;5446;p59"/>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7" name="Google Shape;5447;p59"/>
          <p:cNvGrpSpPr/>
          <p:nvPr/>
        </p:nvGrpSpPr>
        <p:grpSpPr>
          <a:xfrm>
            <a:off x="6736981" y="3538881"/>
            <a:ext cx="275057" cy="339271"/>
            <a:chOff x="3330525" y="4399275"/>
            <a:chExt cx="390650" cy="481850"/>
          </a:xfrm>
        </p:grpSpPr>
        <p:sp>
          <p:nvSpPr>
            <p:cNvPr id="5448" name="Google Shape;5448;p59"/>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9" name="Google Shape;5449;p59"/>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0" name="Google Shape;5450;p59"/>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1" name="Google Shape;5451;p59"/>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2" name="Google Shape;5452;p59"/>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3" name="Google Shape;5453;p59"/>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4" name="Google Shape;5454;p59"/>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5" name="Google Shape;5455;p59"/>
          <p:cNvGrpSpPr/>
          <p:nvPr/>
        </p:nvGrpSpPr>
        <p:grpSpPr>
          <a:xfrm>
            <a:off x="7161510" y="3538890"/>
            <a:ext cx="253265" cy="339253"/>
            <a:chOff x="3938800" y="4399275"/>
            <a:chExt cx="359700" cy="481825"/>
          </a:xfrm>
        </p:grpSpPr>
        <p:sp>
          <p:nvSpPr>
            <p:cNvPr id="5456" name="Google Shape;5456;p59"/>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7" name="Google Shape;5457;p59"/>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8" name="Google Shape;5458;p59"/>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9" name="Google Shape;5459;p59"/>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0" name="Google Shape;5460;p59"/>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1" name="Google Shape;5461;p59"/>
          <p:cNvGrpSpPr/>
          <p:nvPr/>
        </p:nvGrpSpPr>
        <p:grpSpPr>
          <a:xfrm>
            <a:off x="7632288" y="3538890"/>
            <a:ext cx="159039" cy="339253"/>
            <a:chOff x="4584850" y="4399275"/>
            <a:chExt cx="225875" cy="481825"/>
          </a:xfrm>
        </p:grpSpPr>
        <p:sp>
          <p:nvSpPr>
            <p:cNvPr id="5462" name="Google Shape;5462;p59"/>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3" name="Google Shape;5463;p59"/>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64" name="Google Shape;5464;p59"/>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65" name="Google Shape;5465;p59"/>
          <p:cNvGrpSpPr/>
          <p:nvPr/>
        </p:nvGrpSpPr>
        <p:grpSpPr>
          <a:xfrm>
            <a:off x="817316" y="3951795"/>
            <a:ext cx="339253" cy="339253"/>
            <a:chOff x="5642550" y="4399275"/>
            <a:chExt cx="481825" cy="481825"/>
          </a:xfrm>
        </p:grpSpPr>
        <p:sp>
          <p:nvSpPr>
            <p:cNvPr id="5466" name="Google Shape;5466;p59"/>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7" name="Google Shape;5467;p59"/>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8" name="Google Shape;5468;p59"/>
          <p:cNvGrpSpPr/>
          <p:nvPr/>
        </p:nvGrpSpPr>
        <p:grpSpPr>
          <a:xfrm>
            <a:off x="2670186" y="3963703"/>
            <a:ext cx="363316" cy="315437"/>
            <a:chOff x="6218300" y="4416175"/>
            <a:chExt cx="516000" cy="448000"/>
          </a:xfrm>
        </p:grpSpPr>
        <p:sp>
          <p:nvSpPr>
            <p:cNvPr id="5469" name="Google Shape;5469;p59"/>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0" name="Google Shape;5470;p59"/>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1" name="Google Shape;5471;p59"/>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2" name="Google Shape;5472;p59"/>
          <p:cNvGrpSpPr/>
          <p:nvPr/>
        </p:nvGrpSpPr>
        <p:grpSpPr>
          <a:xfrm>
            <a:off x="5870391" y="3951792"/>
            <a:ext cx="339253" cy="339253"/>
            <a:chOff x="899850" y="4992125"/>
            <a:chExt cx="481825" cy="481825"/>
          </a:xfrm>
        </p:grpSpPr>
        <p:sp>
          <p:nvSpPr>
            <p:cNvPr id="5473" name="Google Shape;5473;p59"/>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4" name="Google Shape;5474;p59"/>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5" name="Google Shape;5475;p59"/>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6" name="Google Shape;5476;p59"/>
          <p:cNvGrpSpPr/>
          <p:nvPr/>
        </p:nvGrpSpPr>
        <p:grpSpPr>
          <a:xfrm>
            <a:off x="5410993" y="3951792"/>
            <a:ext cx="339253" cy="339253"/>
            <a:chOff x="1492675" y="4992125"/>
            <a:chExt cx="481825" cy="481825"/>
          </a:xfrm>
        </p:grpSpPr>
        <p:sp>
          <p:nvSpPr>
            <p:cNvPr id="5477" name="Google Shape;5477;p59"/>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8" name="Google Shape;5478;p59"/>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9" name="Google Shape;5479;p59"/>
          <p:cNvGrpSpPr/>
          <p:nvPr/>
        </p:nvGrpSpPr>
        <p:grpSpPr>
          <a:xfrm>
            <a:off x="4951595" y="3951792"/>
            <a:ext cx="339253" cy="339253"/>
            <a:chOff x="2085525" y="4992125"/>
            <a:chExt cx="481825" cy="481825"/>
          </a:xfrm>
        </p:grpSpPr>
        <p:sp>
          <p:nvSpPr>
            <p:cNvPr id="5480" name="Google Shape;5480;p59"/>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1" name="Google Shape;5481;p59"/>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2" name="Google Shape;5482;p59"/>
          <p:cNvGrpSpPr/>
          <p:nvPr/>
        </p:nvGrpSpPr>
        <p:grpSpPr>
          <a:xfrm>
            <a:off x="6789344" y="3951792"/>
            <a:ext cx="339253" cy="339253"/>
            <a:chOff x="2678350" y="4992125"/>
            <a:chExt cx="481825" cy="481825"/>
          </a:xfrm>
        </p:grpSpPr>
        <p:sp>
          <p:nvSpPr>
            <p:cNvPr id="5483" name="Google Shape;5483;p59"/>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4" name="Google Shape;5484;p59"/>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5" name="Google Shape;5485;p59"/>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6" name="Google Shape;5486;p59"/>
          <p:cNvGrpSpPr/>
          <p:nvPr/>
        </p:nvGrpSpPr>
        <p:grpSpPr>
          <a:xfrm>
            <a:off x="4492198" y="3951792"/>
            <a:ext cx="339253" cy="339253"/>
            <a:chOff x="3271200" y="4992125"/>
            <a:chExt cx="481825" cy="481825"/>
          </a:xfrm>
        </p:grpSpPr>
        <p:sp>
          <p:nvSpPr>
            <p:cNvPr id="5487" name="Google Shape;5487;p59"/>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8" name="Google Shape;5488;p59"/>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9" name="Google Shape;5489;p59"/>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0" name="Google Shape;5490;p59"/>
          <p:cNvGrpSpPr/>
          <p:nvPr/>
        </p:nvGrpSpPr>
        <p:grpSpPr>
          <a:xfrm>
            <a:off x="6329788" y="3952813"/>
            <a:ext cx="339411" cy="337211"/>
            <a:chOff x="5049575" y="4993600"/>
            <a:chExt cx="482050" cy="478925"/>
          </a:xfrm>
        </p:grpSpPr>
        <p:sp>
          <p:nvSpPr>
            <p:cNvPr id="5491" name="Google Shape;5491;p59"/>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2" name="Google Shape;5492;p59"/>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3" name="Google Shape;5493;p59"/>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4" name="Google Shape;5494;p59"/>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95" name="Google Shape;5495;p59"/>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496" name="Google Shape;5496;p5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5497" name="Google Shape;5497;p59"/>
          <p:cNvGrpSpPr/>
          <p:nvPr/>
        </p:nvGrpSpPr>
        <p:grpSpPr>
          <a:xfrm>
            <a:off x="7248742" y="3975375"/>
            <a:ext cx="195300" cy="343772"/>
            <a:chOff x="3999225" y="4364775"/>
            <a:chExt cx="195300" cy="343772"/>
          </a:xfrm>
        </p:grpSpPr>
        <p:grpSp>
          <p:nvGrpSpPr>
            <p:cNvPr id="5498" name="Google Shape;5498;p59"/>
            <p:cNvGrpSpPr/>
            <p:nvPr/>
          </p:nvGrpSpPr>
          <p:grpSpPr>
            <a:xfrm>
              <a:off x="4048568" y="4562577"/>
              <a:ext cx="97317" cy="145970"/>
              <a:chOff x="1529575" y="2222650"/>
              <a:chExt cx="203125" cy="304675"/>
            </a:xfrm>
          </p:grpSpPr>
          <p:sp>
            <p:nvSpPr>
              <p:cNvPr id="5499" name="Google Shape;5499;p59"/>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59"/>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1" name="Google Shape;5501;p59"/>
            <p:cNvGrpSpPr/>
            <p:nvPr/>
          </p:nvGrpSpPr>
          <p:grpSpPr>
            <a:xfrm>
              <a:off x="3999225" y="4364775"/>
              <a:ext cx="195300" cy="195300"/>
              <a:chOff x="3999225" y="4364775"/>
              <a:chExt cx="195300" cy="195300"/>
            </a:xfrm>
          </p:grpSpPr>
          <p:sp>
            <p:nvSpPr>
              <p:cNvPr id="5502" name="Google Shape;5502;p59"/>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59"/>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04" name="Google Shape;5504;p59"/>
          <p:cNvGrpSpPr/>
          <p:nvPr/>
        </p:nvGrpSpPr>
        <p:grpSpPr>
          <a:xfrm>
            <a:off x="7564186" y="3991627"/>
            <a:ext cx="277088" cy="259611"/>
            <a:chOff x="4335888" y="4398114"/>
            <a:chExt cx="277088" cy="259611"/>
          </a:xfrm>
        </p:grpSpPr>
        <p:grpSp>
          <p:nvGrpSpPr>
            <p:cNvPr id="5505" name="Google Shape;5505;p59"/>
            <p:cNvGrpSpPr/>
            <p:nvPr/>
          </p:nvGrpSpPr>
          <p:grpSpPr>
            <a:xfrm>
              <a:off x="4335888" y="4462425"/>
              <a:ext cx="195300" cy="195300"/>
              <a:chOff x="4335888" y="4462425"/>
              <a:chExt cx="195300" cy="195300"/>
            </a:xfrm>
          </p:grpSpPr>
          <p:sp>
            <p:nvSpPr>
              <p:cNvPr id="5506" name="Google Shape;5506;p59"/>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59"/>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59"/>
            <p:cNvGrpSpPr/>
            <p:nvPr/>
          </p:nvGrpSpPr>
          <p:grpSpPr>
            <a:xfrm>
              <a:off x="4509813" y="4398114"/>
              <a:ext cx="103162" cy="103198"/>
              <a:chOff x="2277975" y="2021700"/>
              <a:chExt cx="215325" cy="215400"/>
            </a:xfrm>
          </p:grpSpPr>
          <p:sp>
            <p:nvSpPr>
              <p:cNvPr id="5509" name="Google Shape;5509;p59"/>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59"/>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11" name="Google Shape;5511;p59"/>
          <p:cNvGrpSpPr/>
          <p:nvPr/>
        </p:nvGrpSpPr>
        <p:grpSpPr>
          <a:xfrm>
            <a:off x="7961419" y="4049613"/>
            <a:ext cx="392275" cy="195300"/>
            <a:chOff x="4752588" y="4440200"/>
            <a:chExt cx="392275" cy="195300"/>
          </a:xfrm>
        </p:grpSpPr>
        <p:grpSp>
          <p:nvGrpSpPr>
            <p:cNvPr id="5512" name="Google Shape;5512;p59"/>
            <p:cNvGrpSpPr/>
            <p:nvPr/>
          </p:nvGrpSpPr>
          <p:grpSpPr>
            <a:xfrm>
              <a:off x="4950384" y="4469728"/>
              <a:ext cx="194479" cy="136244"/>
              <a:chOff x="3163375" y="2175125"/>
              <a:chExt cx="405925" cy="284375"/>
            </a:xfrm>
          </p:grpSpPr>
          <p:sp>
            <p:nvSpPr>
              <p:cNvPr id="5513" name="Google Shape;5513;p59"/>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59"/>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59"/>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6" name="Google Shape;5516;p59"/>
            <p:cNvGrpSpPr/>
            <p:nvPr/>
          </p:nvGrpSpPr>
          <p:grpSpPr>
            <a:xfrm>
              <a:off x="4752588" y="4440200"/>
              <a:ext cx="195300" cy="195300"/>
              <a:chOff x="4335888" y="4462425"/>
              <a:chExt cx="195300" cy="195300"/>
            </a:xfrm>
          </p:grpSpPr>
          <p:sp>
            <p:nvSpPr>
              <p:cNvPr id="5517" name="Google Shape;5517;p59"/>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59"/>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5522"/>
        <p:cNvGrpSpPr/>
        <p:nvPr/>
      </p:nvGrpSpPr>
      <p:grpSpPr>
        <a:xfrm>
          <a:off x="0" y="0"/>
          <a:ext cx="0" cy="0"/>
          <a:chOff x="0" y="0"/>
          <a:chExt cx="0" cy="0"/>
        </a:xfrm>
      </p:grpSpPr>
      <p:grpSp>
        <p:nvGrpSpPr>
          <p:cNvPr id="5523" name="Google Shape;5523;p60"/>
          <p:cNvGrpSpPr/>
          <p:nvPr/>
        </p:nvGrpSpPr>
        <p:grpSpPr>
          <a:xfrm>
            <a:off x="856199" y="1311179"/>
            <a:ext cx="322099" cy="370529"/>
            <a:chOff x="-42971725" y="3217825"/>
            <a:chExt cx="275675" cy="317125"/>
          </a:xfrm>
        </p:grpSpPr>
        <p:sp>
          <p:nvSpPr>
            <p:cNvPr id="5524" name="Google Shape;5524;p60"/>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0"/>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0"/>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7" name="Google Shape;5527;p60"/>
          <p:cNvGrpSpPr/>
          <p:nvPr/>
        </p:nvGrpSpPr>
        <p:grpSpPr>
          <a:xfrm>
            <a:off x="828113" y="1779835"/>
            <a:ext cx="378270" cy="337551"/>
            <a:chOff x="-42996150" y="3612600"/>
            <a:chExt cx="323750" cy="288900"/>
          </a:xfrm>
        </p:grpSpPr>
        <p:sp>
          <p:nvSpPr>
            <p:cNvPr id="5528" name="Google Shape;5528;p60"/>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0"/>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0"/>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60"/>
          <p:cNvGrpSpPr/>
          <p:nvPr/>
        </p:nvGrpSpPr>
        <p:grpSpPr>
          <a:xfrm>
            <a:off x="830874" y="2189205"/>
            <a:ext cx="372749" cy="370909"/>
            <a:chOff x="-42994575" y="3950300"/>
            <a:chExt cx="319025" cy="317450"/>
          </a:xfrm>
        </p:grpSpPr>
        <p:sp>
          <p:nvSpPr>
            <p:cNvPr id="5532" name="Google Shape;5532;p60"/>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0"/>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60"/>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5" name="Google Shape;5535;p60"/>
          <p:cNvGrpSpPr/>
          <p:nvPr/>
        </p:nvGrpSpPr>
        <p:grpSpPr>
          <a:xfrm>
            <a:off x="2984269" y="1336037"/>
            <a:ext cx="371785" cy="370879"/>
            <a:chOff x="-41111350" y="3239100"/>
            <a:chExt cx="318200" cy="317425"/>
          </a:xfrm>
        </p:grpSpPr>
        <p:sp>
          <p:nvSpPr>
            <p:cNvPr id="5536" name="Google Shape;5536;p60"/>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0"/>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0"/>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0"/>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0" name="Google Shape;5540;p60"/>
          <p:cNvGrpSpPr/>
          <p:nvPr/>
        </p:nvGrpSpPr>
        <p:grpSpPr>
          <a:xfrm>
            <a:off x="2980588" y="1771568"/>
            <a:ext cx="379146" cy="370967"/>
            <a:chOff x="-41117650" y="3605525"/>
            <a:chExt cx="324500" cy="317500"/>
          </a:xfrm>
        </p:grpSpPr>
        <p:sp>
          <p:nvSpPr>
            <p:cNvPr id="5541" name="Google Shape;5541;p60"/>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0"/>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60"/>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4" name="Google Shape;5544;p60"/>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5" name="Google Shape;5545;p60"/>
          <p:cNvGrpSpPr/>
          <p:nvPr/>
        </p:nvGrpSpPr>
        <p:grpSpPr>
          <a:xfrm>
            <a:off x="1806843" y="2663092"/>
            <a:ext cx="216271" cy="371814"/>
            <a:chOff x="-39205300" y="3220175"/>
            <a:chExt cx="185100" cy="318225"/>
          </a:xfrm>
        </p:grpSpPr>
        <p:sp>
          <p:nvSpPr>
            <p:cNvPr id="5546" name="Google Shape;5546;p60"/>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0"/>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8" name="Google Shape;5548;p60"/>
          <p:cNvGrpSpPr/>
          <p:nvPr/>
        </p:nvGrpSpPr>
        <p:grpSpPr>
          <a:xfrm>
            <a:off x="1772370" y="3123163"/>
            <a:ext cx="300016" cy="369273"/>
            <a:chOff x="-39248625" y="3588600"/>
            <a:chExt cx="256775" cy="316050"/>
          </a:xfrm>
        </p:grpSpPr>
        <p:sp>
          <p:nvSpPr>
            <p:cNvPr id="5549" name="Google Shape;5549;p60"/>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0"/>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1" name="Google Shape;5551;p60"/>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0"/>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3" name="Google Shape;5553;p60"/>
          <p:cNvGrpSpPr/>
          <p:nvPr/>
        </p:nvGrpSpPr>
        <p:grpSpPr>
          <a:xfrm>
            <a:off x="1223084" y="1311179"/>
            <a:ext cx="429504" cy="370879"/>
            <a:chOff x="-42651700" y="3217825"/>
            <a:chExt cx="367600" cy="317425"/>
          </a:xfrm>
        </p:grpSpPr>
        <p:sp>
          <p:nvSpPr>
            <p:cNvPr id="5554" name="Google Shape;5554;p60"/>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60"/>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60"/>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0"/>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8" name="Google Shape;5558;p60"/>
          <p:cNvGrpSpPr/>
          <p:nvPr/>
        </p:nvGrpSpPr>
        <p:grpSpPr>
          <a:xfrm>
            <a:off x="1258516" y="1750829"/>
            <a:ext cx="358640" cy="363226"/>
            <a:chOff x="-42617300" y="3587775"/>
            <a:chExt cx="306950" cy="310875"/>
          </a:xfrm>
        </p:grpSpPr>
        <p:sp>
          <p:nvSpPr>
            <p:cNvPr id="5559" name="Google Shape;5559;p60"/>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0"/>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1" name="Google Shape;5561;p60"/>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2" name="Google Shape;5562;p60"/>
          <p:cNvGrpSpPr/>
          <p:nvPr/>
        </p:nvGrpSpPr>
        <p:grpSpPr>
          <a:xfrm>
            <a:off x="3430343" y="1335569"/>
            <a:ext cx="376926" cy="370324"/>
            <a:chOff x="-40748275" y="3238700"/>
            <a:chExt cx="322600" cy="316950"/>
          </a:xfrm>
        </p:grpSpPr>
        <p:sp>
          <p:nvSpPr>
            <p:cNvPr id="5563" name="Google Shape;5563;p60"/>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60"/>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0"/>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0"/>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0"/>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0"/>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9" name="Google Shape;5569;p60"/>
          <p:cNvGrpSpPr/>
          <p:nvPr/>
        </p:nvGrpSpPr>
        <p:grpSpPr>
          <a:xfrm>
            <a:off x="3432899" y="1803553"/>
            <a:ext cx="371814" cy="338690"/>
            <a:chOff x="-40745125" y="3632900"/>
            <a:chExt cx="318225" cy="289875"/>
          </a:xfrm>
        </p:grpSpPr>
        <p:sp>
          <p:nvSpPr>
            <p:cNvPr id="5570" name="Google Shape;5570;p60"/>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0"/>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0"/>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0"/>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0"/>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0"/>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0"/>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7" name="Google Shape;5577;p60"/>
          <p:cNvGrpSpPr/>
          <p:nvPr/>
        </p:nvGrpSpPr>
        <p:grpSpPr>
          <a:xfrm>
            <a:off x="3437047" y="2214764"/>
            <a:ext cx="363518" cy="370178"/>
            <a:chOff x="-40742750" y="3972175"/>
            <a:chExt cx="311125" cy="316825"/>
          </a:xfrm>
        </p:grpSpPr>
        <p:sp>
          <p:nvSpPr>
            <p:cNvPr id="5578" name="Google Shape;5578;p60"/>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60"/>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0" name="Google Shape;5580;p60"/>
          <p:cNvGrpSpPr/>
          <p:nvPr/>
        </p:nvGrpSpPr>
        <p:grpSpPr>
          <a:xfrm>
            <a:off x="2219708" y="2664932"/>
            <a:ext cx="266892" cy="369974"/>
            <a:chOff x="-38860325" y="3221750"/>
            <a:chExt cx="228425" cy="316650"/>
          </a:xfrm>
        </p:grpSpPr>
        <p:sp>
          <p:nvSpPr>
            <p:cNvPr id="5581" name="Google Shape;5581;p60"/>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60"/>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0"/>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0"/>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5" name="Google Shape;5585;p60"/>
          <p:cNvGrpSpPr/>
          <p:nvPr/>
        </p:nvGrpSpPr>
        <p:grpSpPr>
          <a:xfrm>
            <a:off x="2170515" y="3126989"/>
            <a:ext cx="380081" cy="367111"/>
            <a:chOff x="-38905225" y="3591875"/>
            <a:chExt cx="325300" cy="314200"/>
          </a:xfrm>
        </p:grpSpPr>
        <p:sp>
          <p:nvSpPr>
            <p:cNvPr id="5586" name="Google Shape;5586;p60"/>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0"/>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60"/>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9" name="Google Shape;5589;p60"/>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0" name="Google Shape;5590;p60"/>
          <p:cNvGrpSpPr/>
          <p:nvPr/>
        </p:nvGrpSpPr>
        <p:grpSpPr>
          <a:xfrm>
            <a:off x="3977265" y="3112069"/>
            <a:ext cx="290815" cy="369740"/>
            <a:chOff x="-37370925" y="3579105"/>
            <a:chExt cx="248900" cy="316450"/>
          </a:xfrm>
        </p:grpSpPr>
        <p:sp>
          <p:nvSpPr>
            <p:cNvPr id="5591" name="Google Shape;5591;p60"/>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0"/>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3" name="Google Shape;5593;p60"/>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0"/>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5" name="Google Shape;5595;p60"/>
          <p:cNvGrpSpPr/>
          <p:nvPr/>
        </p:nvGrpSpPr>
        <p:grpSpPr>
          <a:xfrm>
            <a:off x="1670640" y="2190140"/>
            <a:ext cx="371814" cy="369974"/>
            <a:chOff x="-42259725" y="3951100"/>
            <a:chExt cx="318225" cy="316650"/>
          </a:xfrm>
        </p:grpSpPr>
        <p:sp>
          <p:nvSpPr>
            <p:cNvPr id="5596" name="Google Shape;5596;p60"/>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0"/>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8" name="Google Shape;5598;p60"/>
          <p:cNvGrpSpPr/>
          <p:nvPr/>
        </p:nvGrpSpPr>
        <p:grpSpPr>
          <a:xfrm>
            <a:off x="3869002" y="1369161"/>
            <a:ext cx="370879" cy="337755"/>
            <a:chOff x="-40378075" y="3267450"/>
            <a:chExt cx="317425" cy="289075"/>
          </a:xfrm>
        </p:grpSpPr>
        <p:sp>
          <p:nvSpPr>
            <p:cNvPr id="5599" name="Google Shape;5599;p60"/>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0"/>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60"/>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0"/>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3" name="Google Shape;5603;p60"/>
          <p:cNvGrpSpPr/>
          <p:nvPr/>
        </p:nvGrpSpPr>
        <p:grpSpPr>
          <a:xfrm>
            <a:off x="3872668" y="1770429"/>
            <a:ext cx="363548" cy="369974"/>
            <a:chOff x="-40372575" y="3604550"/>
            <a:chExt cx="311150" cy="316650"/>
          </a:xfrm>
        </p:grpSpPr>
        <p:sp>
          <p:nvSpPr>
            <p:cNvPr id="5604" name="Google Shape;5604;p60"/>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0"/>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0"/>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7" name="Google Shape;5607;p60"/>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8" name="Google Shape;5608;p60"/>
          <p:cNvGrpSpPr/>
          <p:nvPr/>
        </p:nvGrpSpPr>
        <p:grpSpPr>
          <a:xfrm>
            <a:off x="2596617" y="2663092"/>
            <a:ext cx="399038" cy="372165"/>
            <a:chOff x="-38542250" y="3220175"/>
            <a:chExt cx="341525" cy="318525"/>
          </a:xfrm>
        </p:grpSpPr>
        <p:sp>
          <p:nvSpPr>
            <p:cNvPr id="5609" name="Google Shape;5609;p60"/>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0"/>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0"/>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2" name="Google Shape;5612;p60"/>
          <p:cNvGrpSpPr/>
          <p:nvPr/>
        </p:nvGrpSpPr>
        <p:grpSpPr>
          <a:xfrm>
            <a:off x="2618549" y="3122462"/>
            <a:ext cx="369974" cy="369068"/>
            <a:chOff x="-38537400" y="3588000"/>
            <a:chExt cx="316650" cy="315875"/>
          </a:xfrm>
        </p:grpSpPr>
        <p:sp>
          <p:nvSpPr>
            <p:cNvPr id="5613" name="Google Shape;5613;p60"/>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0"/>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0"/>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0"/>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7" name="Google Shape;5617;p60"/>
          <p:cNvGrpSpPr/>
          <p:nvPr/>
        </p:nvGrpSpPr>
        <p:grpSpPr>
          <a:xfrm>
            <a:off x="2617629" y="3579991"/>
            <a:ext cx="371814" cy="369974"/>
            <a:chOff x="-38538975" y="3954250"/>
            <a:chExt cx="318225" cy="316650"/>
          </a:xfrm>
        </p:grpSpPr>
        <p:sp>
          <p:nvSpPr>
            <p:cNvPr id="5618" name="Google Shape;5618;p60"/>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0"/>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0" name="Google Shape;5620;p60"/>
          <p:cNvGrpSpPr/>
          <p:nvPr/>
        </p:nvGrpSpPr>
        <p:grpSpPr>
          <a:xfrm>
            <a:off x="3934941" y="3574918"/>
            <a:ext cx="375465" cy="371814"/>
            <a:chOff x="-37385100" y="3949908"/>
            <a:chExt cx="321350" cy="318225"/>
          </a:xfrm>
        </p:grpSpPr>
        <p:sp>
          <p:nvSpPr>
            <p:cNvPr id="5621" name="Google Shape;5621;p60"/>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0"/>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3" name="Google Shape;5623;p60"/>
          <p:cNvGrpSpPr/>
          <p:nvPr/>
        </p:nvGrpSpPr>
        <p:grpSpPr>
          <a:xfrm>
            <a:off x="2110600" y="1310478"/>
            <a:ext cx="370909" cy="370675"/>
            <a:chOff x="-41895050" y="3217225"/>
            <a:chExt cx="317450" cy="317250"/>
          </a:xfrm>
        </p:grpSpPr>
        <p:sp>
          <p:nvSpPr>
            <p:cNvPr id="5624" name="Google Shape;5624;p60"/>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60"/>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0"/>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0"/>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0"/>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9" name="Google Shape;5629;p60"/>
          <p:cNvGrpSpPr/>
          <p:nvPr/>
        </p:nvGrpSpPr>
        <p:grpSpPr>
          <a:xfrm>
            <a:off x="2110148" y="1747412"/>
            <a:ext cx="371814" cy="369974"/>
            <a:chOff x="-41893475" y="3584850"/>
            <a:chExt cx="318225" cy="316650"/>
          </a:xfrm>
        </p:grpSpPr>
        <p:sp>
          <p:nvSpPr>
            <p:cNvPr id="5630" name="Google Shape;5630;p60"/>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0"/>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0"/>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0"/>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34" name="Google Shape;5634;p60"/>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0"/>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6" name="Google Shape;5636;p60"/>
          <p:cNvGrpSpPr/>
          <p:nvPr/>
        </p:nvGrpSpPr>
        <p:grpSpPr>
          <a:xfrm>
            <a:off x="880176" y="3142704"/>
            <a:ext cx="337522" cy="370909"/>
            <a:chOff x="-39998250" y="3605325"/>
            <a:chExt cx="288875" cy="317450"/>
          </a:xfrm>
        </p:grpSpPr>
        <p:sp>
          <p:nvSpPr>
            <p:cNvPr id="5637" name="Google Shape;5637;p60"/>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0"/>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60"/>
          <p:cNvGrpSpPr/>
          <p:nvPr/>
        </p:nvGrpSpPr>
        <p:grpSpPr>
          <a:xfrm>
            <a:off x="863950" y="3601168"/>
            <a:ext cx="369974" cy="369945"/>
            <a:chOff x="-40011050" y="3972375"/>
            <a:chExt cx="316650" cy="316625"/>
          </a:xfrm>
        </p:grpSpPr>
        <p:sp>
          <p:nvSpPr>
            <p:cNvPr id="5640" name="Google Shape;5640;p60"/>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0"/>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2" name="Google Shape;5642;p60"/>
          <p:cNvGrpSpPr/>
          <p:nvPr/>
        </p:nvGrpSpPr>
        <p:grpSpPr>
          <a:xfrm>
            <a:off x="3095881" y="2665867"/>
            <a:ext cx="266921" cy="369039"/>
            <a:chOff x="-38129425" y="3222550"/>
            <a:chExt cx="228450" cy="315850"/>
          </a:xfrm>
        </p:grpSpPr>
        <p:sp>
          <p:nvSpPr>
            <p:cNvPr id="5643" name="Google Shape;5643;p60"/>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0"/>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60"/>
          <p:cNvGrpSpPr/>
          <p:nvPr/>
        </p:nvGrpSpPr>
        <p:grpSpPr>
          <a:xfrm>
            <a:off x="3050850" y="3122462"/>
            <a:ext cx="371785" cy="369974"/>
            <a:chOff x="-38172725" y="3588000"/>
            <a:chExt cx="318200" cy="316650"/>
          </a:xfrm>
        </p:grpSpPr>
        <p:sp>
          <p:nvSpPr>
            <p:cNvPr id="5646" name="Google Shape;5646;p60"/>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0"/>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0"/>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0"/>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0"/>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0"/>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0"/>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0"/>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60"/>
          <p:cNvGrpSpPr/>
          <p:nvPr/>
        </p:nvGrpSpPr>
        <p:grpSpPr>
          <a:xfrm>
            <a:off x="3126752" y="3580897"/>
            <a:ext cx="219981" cy="369974"/>
            <a:chOff x="-38109725" y="3955025"/>
            <a:chExt cx="188275" cy="316650"/>
          </a:xfrm>
        </p:grpSpPr>
        <p:sp>
          <p:nvSpPr>
            <p:cNvPr id="5655" name="Google Shape;5655;p60"/>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0"/>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7" name="Google Shape;5657;p60"/>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8" name="Google Shape;5658;p60"/>
          <p:cNvGrpSpPr/>
          <p:nvPr/>
        </p:nvGrpSpPr>
        <p:grpSpPr>
          <a:xfrm>
            <a:off x="2542151" y="1312318"/>
            <a:ext cx="373654" cy="369068"/>
            <a:chOff x="-41530375" y="3218800"/>
            <a:chExt cx="319800" cy="315875"/>
          </a:xfrm>
        </p:grpSpPr>
        <p:sp>
          <p:nvSpPr>
            <p:cNvPr id="5659" name="Google Shape;5659;p60"/>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0"/>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1" name="Google Shape;5661;p60"/>
          <p:cNvGrpSpPr/>
          <p:nvPr/>
        </p:nvGrpSpPr>
        <p:grpSpPr>
          <a:xfrm>
            <a:off x="2544444" y="1827476"/>
            <a:ext cx="369068" cy="289004"/>
            <a:chOff x="-41526450" y="3653375"/>
            <a:chExt cx="315875" cy="247350"/>
          </a:xfrm>
        </p:grpSpPr>
        <p:sp>
          <p:nvSpPr>
            <p:cNvPr id="5662" name="Google Shape;5662;p60"/>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0"/>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4" name="Google Shape;5664;p60"/>
          <p:cNvGrpSpPr/>
          <p:nvPr/>
        </p:nvGrpSpPr>
        <p:grpSpPr>
          <a:xfrm>
            <a:off x="2545831" y="2190140"/>
            <a:ext cx="366293" cy="369974"/>
            <a:chOff x="-41526450" y="3951100"/>
            <a:chExt cx="313500" cy="316650"/>
          </a:xfrm>
        </p:grpSpPr>
        <p:sp>
          <p:nvSpPr>
            <p:cNvPr id="5665" name="Google Shape;5665;p60"/>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0"/>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0"/>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60"/>
          <p:cNvGrpSpPr/>
          <p:nvPr/>
        </p:nvGrpSpPr>
        <p:grpSpPr>
          <a:xfrm>
            <a:off x="1311086" y="2684269"/>
            <a:ext cx="339595" cy="371814"/>
            <a:chOff x="-39625900" y="3238300"/>
            <a:chExt cx="290650" cy="318225"/>
          </a:xfrm>
        </p:grpSpPr>
        <p:sp>
          <p:nvSpPr>
            <p:cNvPr id="5669" name="Google Shape;5669;p60"/>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0"/>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1" name="Google Shape;5671;p60"/>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2" name="Google Shape;5672;p60"/>
          <p:cNvGrpSpPr/>
          <p:nvPr/>
        </p:nvGrpSpPr>
        <p:grpSpPr>
          <a:xfrm>
            <a:off x="1305137" y="3600730"/>
            <a:ext cx="366293" cy="370441"/>
            <a:chOff x="-39647175" y="3972000"/>
            <a:chExt cx="313500" cy="317050"/>
          </a:xfrm>
        </p:grpSpPr>
        <p:sp>
          <p:nvSpPr>
            <p:cNvPr id="5673" name="Google Shape;5673;p60"/>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60"/>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0"/>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6" name="Google Shape;5676;p60"/>
          <p:cNvGrpSpPr/>
          <p:nvPr/>
        </p:nvGrpSpPr>
        <p:grpSpPr>
          <a:xfrm>
            <a:off x="3474265" y="2664728"/>
            <a:ext cx="375495" cy="370879"/>
            <a:chOff x="-37808850" y="3221575"/>
            <a:chExt cx="321375" cy="317425"/>
          </a:xfrm>
        </p:grpSpPr>
        <p:sp>
          <p:nvSpPr>
            <p:cNvPr id="5677" name="Google Shape;5677;p60"/>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60"/>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9" name="Google Shape;5679;p60"/>
          <p:cNvGrpSpPr/>
          <p:nvPr/>
        </p:nvGrpSpPr>
        <p:grpSpPr>
          <a:xfrm>
            <a:off x="3483038" y="3186759"/>
            <a:ext cx="372749" cy="241158"/>
            <a:chOff x="-37806500" y="3643030"/>
            <a:chExt cx="319025" cy="206400"/>
          </a:xfrm>
        </p:grpSpPr>
        <p:sp>
          <p:nvSpPr>
            <p:cNvPr id="5680" name="Google Shape;5680;p60"/>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0"/>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2" name="Google Shape;5682;p60"/>
          <p:cNvGrpSpPr/>
          <p:nvPr/>
        </p:nvGrpSpPr>
        <p:grpSpPr>
          <a:xfrm>
            <a:off x="3485346" y="3579056"/>
            <a:ext cx="368134" cy="371814"/>
            <a:chOff x="-37804925" y="3953450"/>
            <a:chExt cx="315075" cy="318225"/>
          </a:xfrm>
        </p:grpSpPr>
        <p:sp>
          <p:nvSpPr>
            <p:cNvPr id="5683" name="Google Shape;5683;p60"/>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0"/>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0"/>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6" name="Google Shape;5686;p60"/>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7" name="Google Shape;5687;p60"/>
          <p:cNvGrpSpPr/>
          <p:nvPr/>
        </p:nvGrpSpPr>
        <p:grpSpPr>
          <a:xfrm>
            <a:off x="4840364" y="1328538"/>
            <a:ext cx="355663" cy="308725"/>
            <a:chOff x="-28462125" y="3199700"/>
            <a:chExt cx="298550" cy="259150"/>
          </a:xfrm>
        </p:grpSpPr>
        <p:sp>
          <p:nvSpPr>
            <p:cNvPr id="5688" name="Google Shape;5688;p60"/>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0"/>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0"/>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1" name="Google Shape;5691;p60"/>
          <p:cNvGrpSpPr/>
          <p:nvPr/>
        </p:nvGrpSpPr>
        <p:grpSpPr>
          <a:xfrm>
            <a:off x="4841317" y="1763228"/>
            <a:ext cx="353757" cy="352833"/>
            <a:chOff x="-28461325" y="3545475"/>
            <a:chExt cx="296950" cy="296175"/>
          </a:xfrm>
        </p:grpSpPr>
        <p:sp>
          <p:nvSpPr>
            <p:cNvPr id="5692" name="Google Shape;5692;p60"/>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0"/>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0"/>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0"/>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0"/>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0"/>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8" name="Google Shape;5698;p60"/>
          <p:cNvGrpSpPr/>
          <p:nvPr/>
        </p:nvGrpSpPr>
        <p:grpSpPr>
          <a:xfrm>
            <a:off x="4837550" y="2213272"/>
            <a:ext cx="361292" cy="352803"/>
            <a:chOff x="-28463700" y="3914875"/>
            <a:chExt cx="303275" cy="296150"/>
          </a:xfrm>
        </p:grpSpPr>
        <p:sp>
          <p:nvSpPr>
            <p:cNvPr id="5699" name="Google Shape;5699;p60"/>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0"/>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1" name="Google Shape;5701;p60"/>
          <p:cNvGrpSpPr/>
          <p:nvPr/>
        </p:nvGrpSpPr>
        <p:grpSpPr>
          <a:xfrm>
            <a:off x="7072335" y="1369355"/>
            <a:ext cx="351880" cy="227092"/>
            <a:chOff x="-26573400" y="3224125"/>
            <a:chExt cx="295375" cy="190625"/>
          </a:xfrm>
        </p:grpSpPr>
        <p:sp>
          <p:nvSpPr>
            <p:cNvPr id="5702" name="Google Shape;5702;p60"/>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0"/>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4" name="Google Shape;5704;p60"/>
          <p:cNvGrpSpPr/>
          <p:nvPr/>
        </p:nvGrpSpPr>
        <p:grpSpPr>
          <a:xfrm>
            <a:off x="7072335" y="1763690"/>
            <a:ext cx="351880" cy="351910"/>
            <a:chOff x="-26573400" y="3546250"/>
            <a:chExt cx="295375" cy="295400"/>
          </a:xfrm>
        </p:grpSpPr>
        <p:sp>
          <p:nvSpPr>
            <p:cNvPr id="5705" name="Google Shape;5705;p60"/>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0"/>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0"/>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0"/>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0"/>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0" name="Google Shape;5710;p60"/>
          <p:cNvGrpSpPr/>
          <p:nvPr/>
        </p:nvGrpSpPr>
        <p:grpSpPr>
          <a:xfrm>
            <a:off x="7060615" y="2213599"/>
            <a:ext cx="375319" cy="352148"/>
            <a:chOff x="-26583625" y="3917025"/>
            <a:chExt cx="315050" cy="295600"/>
          </a:xfrm>
        </p:grpSpPr>
        <p:sp>
          <p:nvSpPr>
            <p:cNvPr id="5711" name="Google Shape;5711;p60"/>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0"/>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0"/>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0"/>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5" name="Google Shape;5715;p60"/>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6" name="Google Shape;5716;p60"/>
          <p:cNvGrpSpPr/>
          <p:nvPr/>
        </p:nvGrpSpPr>
        <p:grpSpPr>
          <a:xfrm>
            <a:off x="5759130" y="3172629"/>
            <a:ext cx="289039" cy="352833"/>
            <a:chOff x="-24694925" y="3518700"/>
            <a:chExt cx="242625" cy="296175"/>
          </a:xfrm>
        </p:grpSpPr>
        <p:sp>
          <p:nvSpPr>
            <p:cNvPr id="5717" name="Google Shape;5717;p60"/>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0"/>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0"/>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0"/>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1" name="Google Shape;5721;p60"/>
          <p:cNvGrpSpPr/>
          <p:nvPr/>
        </p:nvGrpSpPr>
        <p:grpSpPr>
          <a:xfrm>
            <a:off x="5758668" y="3622657"/>
            <a:ext cx="289962" cy="352833"/>
            <a:chOff x="-24709100" y="3888875"/>
            <a:chExt cx="243400" cy="296175"/>
          </a:xfrm>
        </p:grpSpPr>
        <p:sp>
          <p:nvSpPr>
            <p:cNvPr id="5722" name="Google Shape;5722;p60"/>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0"/>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0"/>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60"/>
          <p:cNvGrpSpPr/>
          <p:nvPr/>
        </p:nvGrpSpPr>
        <p:grpSpPr>
          <a:xfrm>
            <a:off x="7958668" y="2695320"/>
            <a:ext cx="356556" cy="349557"/>
            <a:chOff x="-22863675" y="3131775"/>
            <a:chExt cx="299300" cy="293425"/>
          </a:xfrm>
        </p:grpSpPr>
        <p:sp>
          <p:nvSpPr>
            <p:cNvPr id="5726" name="Google Shape;5726;p60"/>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0"/>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0"/>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9" name="Google Shape;5729;p60"/>
          <p:cNvGrpSpPr/>
          <p:nvPr/>
        </p:nvGrpSpPr>
        <p:grpSpPr>
          <a:xfrm>
            <a:off x="5301532" y="1306499"/>
            <a:ext cx="310602" cy="352803"/>
            <a:chOff x="-28069875" y="3175300"/>
            <a:chExt cx="260725" cy="296150"/>
          </a:xfrm>
        </p:grpSpPr>
        <p:sp>
          <p:nvSpPr>
            <p:cNvPr id="5730" name="Google Shape;5730;p60"/>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0"/>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0"/>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0"/>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0"/>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0"/>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0"/>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0"/>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0"/>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9" name="Google Shape;5739;p60"/>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0" name="Google Shape;5740;p60"/>
          <p:cNvGrpSpPr/>
          <p:nvPr/>
        </p:nvGrpSpPr>
        <p:grpSpPr>
          <a:xfrm>
            <a:off x="5342810" y="2213733"/>
            <a:ext cx="228045" cy="351880"/>
            <a:chOff x="-28032075" y="3916450"/>
            <a:chExt cx="191425" cy="295375"/>
          </a:xfrm>
        </p:grpSpPr>
        <p:sp>
          <p:nvSpPr>
            <p:cNvPr id="5741" name="Google Shape;5741;p60"/>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0"/>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0"/>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4" name="Google Shape;5744;p60"/>
          <p:cNvGrpSpPr/>
          <p:nvPr/>
        </p:nvGrpSpPr>
        <p:grpSpPr>
          <a:xfrm>
            <a:off x="7508157" y="1306484"/>
            <a:ext cx="352833" cy="352833"/>
            <a:chOff x="-26201650" y="3176075"/>
            <a:chExt cx="296175" cy="296175"/>
          </a:xfrm>
        </p:grpSpPr>
        <p:sp>
          <p:nvSpPr>
            <p:cNvPr id="5745" name="Google Shape;5745;p60"/>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0"/>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60"/>
          <p:cNvGrpSpPr/>
          <p:nvPr/>
        </p:nvGrpSpPr>
        <p:grpSpPr>
          <a:xfrm>
            <a:off x="7507680" y="1763705"/>
            <a:ext cx="353786" cy="351880"/>
            <a:chOff x="-26204800" y="3547050"/>
            <a:chExt cx="296975" cy="295375"/>
          </a:xfrm>
        </p:grpSpPr>
        <p:sp>
          <p:nvSpPr>
            <p:cNvPr id="5748" name="Google Shape;5748;p60"/>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0"/>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0" name="Google Shape;5750;p60"/>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1" name="Google Shape;5751;p60"/>
          <p:cNvGrpSpPr/>
          <p:nvPr/>
        </p:nvGrpSpPr>
        <p:grpSpPr>
          <a:xfrm>
            <a:off x="6178935" y="2693683"/>
            <a:ext cx="345328" cy="352833"/>
            <a:chOff x="-24353875" y="3147725"/>
            <a:chExt cx="289875" cy="296175"/>
          </a:xfrm>
        </p:grpSpPr>
        <p:sp>
          <p:nvSpPr>
            <p:cNvPr id="5752" name="Google Shape;5752;p60"/>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0"/>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4" name="Google Shape;5754;p60"/>
          <p:cNvGrpSpPr/>
          <p:nvPr/>
        </p:nvGrpSpPr>
        <p:grpSpPr>
          <a:xfrm>
            <a:off x="6186917" y="3173090"/>
            <a:ext cx="329365" cy="351910"/>
            <a:chOff x="-24344425" y="3519475"/>
            <a:chExt cx="276475" cy="295400"/>
          </a:xfrm>
        </p:grpSpPr>
        <p:sp>
          <p:nvSpPr>
            <p:cNvPr id="5755" name="Google Shape;5755;p60"/>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0"/>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7" name="Google Shape;5757;p60"/>
          <p:cNvGrpSpPr/>
          <p:nvPr/>
        </p:nvGrpSpPr>
        <p:grpSpPr>
          <a:xfrm>
            <a:off x="6176597" y="3625010"/>
            <a:ext cx="350004" cy="348128"/>
            <a:chOff x="-24353075" y="3891250"/>
            <a:chExt cx="293800" cy="292225"/>
          </a:xfrm>
        </p:grpSpPr>
        <p:sp>
          <p:nvSpPr>
            <p:cNvPr id="5758" name="Google Shape;5758;p60"/>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0"/>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0" name="Google Shape;5760;p60"/>
          <p:cNvGrpSpPr/>
          <p:nvPr/>
        </p:nvGrpSpPr>
        <p:grpSpPr>
          <a:xfrm>
            <a:off x="7960068" y="3173313"/>
            <a:ext cx="353757" cy="351463"/>
            <a:chOff x="-22845575" y="3504075"/>
            <a:chExt cx="296950" cy="295025"/>
          </a:xfrm>
        </p:grpSpPr>
        <p:sp>
          <p:nvSpPr>
            <p:cNvPr id="5761" name="Google Shape;5761;p60"/>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0"/>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3" name="Google Shape;5763;p60"/>
          <p:cNvGrpSpPr/>
          <p:nvPr/>
        </p:nvGrpSpPr>
        <p:grpSpPr>
          <a:xfrm>
            <a:off x="5753249" y="1306961"/>
            <a:ext cx="299344" cy="351880"/>
            <a:chOff x="-27691025" y="3175300"/>
            <a:chExt cx="251275" cy="295375"/>
          </a:xfrm>
        </p:grpSpPr>
        <p:sp>
          <p:nvSpPr>
            <p:cNvPr id="5764" name="Google Shape;5764;p60"/>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0"/>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0"/>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0"/>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8" name="Google Shape;5768;p60"/>
          <p:cNvGrpSpPr/>
          <p:nvPr/>
        </p:nvGrpSpPr>
        <p:grpSpPr>
          <a:xfrm>
            <a:off x="5725566" y="1825637"/>
            <a:ext cx="354710" cy="228015"/>
            <a:chOff x="-27721750" y="3598250"/>
            <a:chExt cx="297750" cy="191400"/>
          </a:xfrm>
        </p:grpSpPr>
        <p:sp>
          <p:nvSpPr>
            <p:cNvPr id="5769" name="Google Shape;5769;p60"/>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0"/>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1" name="Google Shape;5771;p60"/>
          <p:cNvGrpSpPr/>
          <p:nvPr/>
        </p:nvGrpSpPr>
        <p:grpSpPr>
          <a:xfrm>
            <a:off x="5726966" y="2219183"/>
            <a:ext cx="351910" cy="340980"/>
            <a:chOff x="-27719400" y="3925600"/>
            <a:chExt cx="295400" cy="286225"/>
          </a:xfrm>
        </p:grpSpPr>
        <p:sp>
          <p:nvSpPr>
            <p:cNvPr id="5772" name="Google Shape;5772;p60"/>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0"/>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4" name="Google Shape;5774;p60"/>
          <p:cNvGrpSpPr/>
          <p:nvPr/>
        </p:nvGrpSpPr>
        <p:grpSpPr>
          <a:xfrm>
            <a:off x="7948238" y="1306023"/>
            <a:ext cx="353757" cy="353757"/>
            <a:chOff x="-25834600" y="3176875"/>
            <a:chExt cx="296950" cy="296950"/>
          </a:xfrm>
        </p:grpSpPr>
        <p:sp>
          <p:nvSpPr>
            <p:cNvPr id="5775" name="Google Shape;5775;p60"/>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60"/>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0"/>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0"/>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0"/>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0" name="Google Shape;5780;p60"/>
          <p:cNvGrpSpPr/>
          <p:nvPr/>
        </p:nvGrpSpPr>
        <p:grpSpPr>
          <a:xfrm>
            <a:off x="7948238" y="1774024"/>
            <a:ext cx="353757" cy="331241"/>
            <a:chOff x="-25834600" y="3564375"/>
            <a:chExt cx="296950" cy="278050"/>
          </a:xfrm>
        </p:grpSpPr>
        <p:sp>
          <p:nvSpPr>
            <p:cNvPr id="5781" name="Google Shape;5781;p60"/>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60"/>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60"/>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0"/>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0"/>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0"/>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0"/>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60"/>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9" name="Google Shape;5789;p60"/>
          <p:cNvGrpSpPr/>
          <p:nvPr/>
        </p:nvGrpSpPr>
        <p:grpSpPr>
          <a:xfrm>
            <a:off x="7946362" y="2213376"/>
            <a:ext cx="357509" cy="352595"/>
            <a:chOff x="-25834600" y="3915850"/>
            <a:chExt cx="300100" cy="295975"/>
          </a:xfrm>
        </p:grpSpPr>
        <p:sp>
          <p:nvSpPr>
            <p:cNvPr id="5790" name="Google Shape;5790;p60"/>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0"/>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0"/>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3" name="Google Shape;5793;p60"/>
          <p:cNvGrpSpPr/>
          <p:nvPr/>
        </p:nvGrpSpPr>
        <p:grpSpPr>
          <a:xfrm>
            <a:off x="6681790" y="2694606"/>
            <a:ext cx="228968" cy="350987"/>
            <a:chOff x="-23930925" y="3149300"/>
            <a:chExt cx="192200" cy="294625"/>
          </a:xfrm>
        </p:grpSpPr>
        <p:sp>
          <p:nvSpPr>
            <p:cNvPr id="5794" name="Google Shape;5794;p60"/>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0"/>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0"/>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60"/>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8" name="Google Shape;5798;p60"/>
          <p:cNvGrpSpPr/>
          <p:nvPr/>
        </p:nvGrpSpPr>
        <p:grpSpPr>
          <a:xfrm>
            <a:off x="6638620" y="3173090"/>
            <a:ext cx="315307" cy="351910"/>
            <a:chOff x="-23962425" y="3519475"/>
            <a:chExt cx="264675" cy="295400"/>
          </a:xfrm>
        </p:grpSpPr>
        <p:sp>
          <p:nvSpPr>
            <p:cNvPr id="5799" name="Google Shape;5799;p60"/>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0"/>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1" name="Google Shape;5801;p60"/>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2" name="Google Shape;5802;p60"/>
          <p:cNvGrpSpPr/>
          <p:nvPr/>
        </p:nvGrpSpPr>
        <p:grpSpPr>
          <a:xfrm>
            <a:off x="8017295" y="3623134"/>
            <a:ext cx="239302" cy="351880"/>
            <a:chOff x="-22788075" y="3904625"/>
            <a:chExt cx="200875" cy="295375"/>
          </a:xfrm>
        </p:grpSpPr>
        <p:sp>
          <p:nvSpPr>
            <p:cNvPr id="5803" name="Google Shape;5803;p60"/>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0"/>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0"/>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0"/>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7" name="Google Shape;5807;p60"/>
          <p:cNvGrpSpPr/>
          <p:nvPr/>
        </p:nvGrpSpPr>
        <p:grpSpPr>
          <a:xfrm>
            <a:off x="6172593" y="1306499"/>
            <a:ext cx="354710" cy="352803"/>
            <a:chOff x="-27351575" y="3175300"/>
            <a:chExt cx="297750" cy="296150"/>
          </a:xfrm>
        </p:grpSpPr>
        <p:sp>
          <p:nvSpPr>
            <p:cNvPr id="5808" name="Google Shape;5808;p60"/>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0"/>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0"/>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0"/>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2" name="Google Shape;5812;p60"/>
          <p:cNvGrpSpPr/>
          <p:nvPr/>
        </p:nvGrpSpPr>
        <p:grpSpPr>
          <a:xfrm>
            <a:off x="6218402" y="1758809"/>
            <a:ext cx="269293" cy="353072"/>
            <a:chOff x="-27313750" y="3545275"/>
            <a:chExt cx="226050" cy="296375"/>
          </a:xfrm>
        </p:grpSpPr>
        <p:sp>
          <p:nvSpPr>
            <p:cNvPr id="5813" name="Google Shape;5813;p60"/>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0"/>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0"/>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6" name="Google Shape;5816;p60"/>
          <p:cNvGrpSpPr/>
          <p:nvPr/>
        </p:nvGrpSpPr>
        <p:grpSpPr>
          <a:xfrm>
            <a:off x="6172593" y="2211380"/>
            <a:ext cx="354710" cy="356586"/>
            <a:chOff x="-27351575" y="3915650"/>
            <a:chExt cx="297750" cy="299325"/>
          </a:xfrm>
        </p:grpSpPr>
        <p:sp>
          <p:nvSpPr>
            <p:cNvPr id="5817" name="Google Shape;5817;p60"/>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0"/>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9" name="Google Shape;5819;p60"/>
          <p:cNvGrpSpPr/>
          <p:nvPr/>
        </p:nvGrpSpPr>
        <p:grpSpPr>
          <a:xfrm>
            <a:off x="4860084" y="2693579"/>
            <a:ext cx="319060" cy="353042"/>
            <a:chOff x="-25445525" y="3175900"/>
            <a:chExt cx="267825" cy="296350"/>
          </a:xfrm>
        </p:grpSpPr>
        <p:sp>
          <p:nvSpPr>
            <p:cNvPr id="5820" name="Google Shape;5820;p60"/>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0"/>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0"/>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3" name="Google Shape;5823;p60"/>
          <p:cNvGrpSpPr/>
          <p:nvPr/>
        </p:nvGrpSpPr>
        <p:grpSpPr>
          <a:xfrm>
            <a:off x="4841797" y="3183902"/>
            <a:ext cx="355633" cy="330288"/>
            <a:chOff x="-25465200" y="3565175"/>
            <a:chExt cx="298525" cy="277250"/>
          </a:xfrm>
        </p:grpSpPr>
        <p:sp>
          <p:nvSpPr>
            <p:cNvPr id="5824" name="Google Shape;5824;p60"/>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0"/>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6" name="Google Shape;5826;p60"/>
          <p:cNvGrpSpPr/>
          <p:nvPr/>
        </p:nvGrpSpPr>
        <p:grpSpPr>
          <a:xfrm>
            <a:off x="4841336" y="3623432"/>
            <a:ext cx="356556" cy="351285"/>
            <a:chOff x="-25465200" y="3916150"/>
            <a:chExt cx="299300" cy="294875"/>
          </a:xfrm>
        </p:grpSpPr>
        <p:sp>
          <p:nvSpPr>
            <p:cNvPr id="5827" name="Google Shape;5827;p60"/>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0"/>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9" name="Google Shape;5829;p60"/>
          <p:cNvGrpSpPr/>
          <p:nvPr/>
        </p:nvGrpSpPr>
        <p:grpSpPr>
          <a:xfrm>
            <a:off x="7068775" y="2693698"/>
            <a:ext cx="351880" cy="352803"/>
            <a:chOff x="-23615075" y="3148525"/>
            <a:chExt cx="295375" cy="296150"/>
          </a:xfrm>
        </p:grpSpPr>
        <p:sp>
          <p:nvSpPr>
            <p:cNvPr id="5830" name="Google Shape;5830;p60"/>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0"/>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0"/>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0"/>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4" name="Google Shape;5834;p60"/>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5" name="Google Shape;5835;p60"/>
          <p:cNvGrpSpPr/>
          <p:nvPr/>
        </p:nvGrpSpPr>
        <p:grpSpPr>
          <a:xfrm>
            <a:off x="7068299" y="3632977"/>
            <a:ext cx="352833" cy="332194"/>
            <a:chOff x="-23615075" y="3906200"/>
            <a:chExt cx="296175" cy="278850"/>
          </a:xfrm>
        </p:grpSpPr>
        <p:sp>
          <p:nvSpPr>
            <p:cNvPr id="5836" name="Google Shape;5836;p60"/>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0"/>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0"/>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9" name="Google Shape;5839;p60"/>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0" name="Google Shape;5840;p60"/>
          <p:cNvGrpSpPr/>
          <p:nvPr/>
        </p:nvGrpSpPr>
        <p:grpSpPr>
          <a:xfrm>
            <a:off x="6617268" y="1306618"/>
            <a:ext cx="353757" cy="352565"/>
            <a:chOff x="-26980600" y="3175500"/>
            <a:chExt cx="296950" cy="295950"/>
          </a:xfrm>
        </p:grpSpPr>
        <p:sp>
          <p:nvSpPr>
            <p:cNvPr id="5841" name="Google Shape;5841;p60"/>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0"/>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0"/>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4" name="Google Shape;5844;p60"/>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5" name="Google Shape;5845;p60"/>
          <p:cNvGrpSpPr/>
          <p:nvPr/>
        </p:nvGrpSpPr>
        <p:grpSpPr>
          <a:xfrm>
            <a:off x="6617744" y="2245154"/>
            <a:ext cx="352803" cy="289039"/>
            <a:chOff x="-26981375" y="3951875"/>
            <a:chExt cx="296150" cy="242625"/>
          </a:xfrm>
        </p:grpSpPr>
        <p:sp>
          <p:nvSpPr>
            <p:cNvPr id="5846" name="Google Shape;5846;p60"/>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60"/>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0"/>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9" name="Google Shape;5849;p60"/>
          <p:cNvGrpSpPr/>
          <p:nvPr/>
        </p:nvGrpSpPr>
        <p:grpSpPr>
          <a:xfrm>
            <a:off x="5282787" y="2692745"/>
            <a:ext cx="351910" cy="354710"/>
            <a:chOff x="-25094250" y="3176075"/>
            <a:chExt cx="295400" cy="297750"/>
          </a:xfrm>
        </p:grpSpPr>
        <p:sp>
          <p:nvSpPr>
            <p:cNvPr id="5850" name="Google Shape;5850;p60"/>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0"/>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0"/>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3" name="Google Shape;5853;p60"/>
          <p:cNvGrpSpPr/>
          <p:nvPr/>
        </p:nvGrpSpPr>
        <p:grpSpPr>
          <a:xfrm>
            <a:off x="5282787" y="3173106"/>
            <a:ext cx="351910" cy="351880"/>
            <a:chOff x="-25094250" y="3547050"/>
            <a:chExt cx="295400" cy="295375"/>
          </a:xfrm>
        </p:grpSpPr>
        <p:sp>
          <p:nvSpPr>
            <p:cNvPr id="5854" name="Google Shape;5854;p60"/>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0"/>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0"/>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0"/>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0"/>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9" name="Google Shape;5859;p60"/>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0" name="Google Shape;5860;p60"/>
          <p:cNvGrpSpPr/>
          <p:nvPr/>
        </p:nvGrpSpPr>
        <p:grpSpPr>
          <a:xfrm>
            <a:off x="7514864" y="2693698"/>
            <a:ext cx="352803" cy="352803"/>
            <a:chOff x="-23245675" y="3148525"/>
            <a:chExt cx="296150" cy="296150"/>
          </a:xfrm>
        </p:grpSpPr>
        <p:sp>
          <p:nvSpPr>
            <p:cNvPr id="5861" name="Google Shape;5861;p60"/>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0"/>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0"/>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4" name="Google Shape;5864;p60"/>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5" name="Google Shape;5865;p60"/>
          <p:cNvGrpSpPr/>
          <p:nvPr/>
        </p:nvGrpSpPr>
        <p:grpSpPr>
          <a:xfrm>
            <a:off x="7515325" y="3622672"/>
            <a:ext cx="351880" cy="352803"/>
            <a:chOff x="-23244900" y="3888100"/>
            <a:chExt cx="295375" cy="296150"/>
          </a:xfrm>
        </p:grpSpPr>
        <p:sp>
          <p:nvSpPr>
            <p:cNvPr id="5866" name="Google Shape;5866;p60"/>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0"/>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0"/>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0"/>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60"/>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0"/>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0"/>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0"/>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0"/>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0"/>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0"/>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7" name="Google Shape;5877;p60"/>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0"/>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879" name="Google Shape;5879;p60"/>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3">
          <a:extLst>
            <a:ext uri="{FF2B5EF4-FFF2-40B4-BE49-F238E27FC236}">
              <a16:creationId xmlns:a16="http://schemas.microsoft.com/office/drawing/2014/main" id="{35D1F86D-F267-79E1-49BD-60A1134936D2}"/>
            </a:ext>
          </a:extLst>
        </p:cNvPr>
        <p:cNvGrpSpPr/>
        <p:nvPr/>
      </p:nvGrpSpPr>
      <p:grpSpPr>
        <a:xfrm>
          <a:off x="0" y="0"/>
          <a:ext cx="0" cy="0"/>
          <a:chOff x="0" y="0"/>
          <a:chExt cx="0" cy="0"/>
        </a:xfrm>
      </p:grpSpPr>
      <p:sp>
        <p:nvSpPr>
          <p:cNvPr id="894" name="Google Shape;894;p40">
            <a:extLst>
              <a:ext uri="{FF2B5EF4-FFF2-40B4-BE49-F238E27FC236}">
                <a16:creationId xmlns:a16="http://schemas.microsoft.com/office/drawing/2014/main" id="{9FF75869-9D30-4CBC-D6D7-65896DDDC5F3}"/>
              </a:ext>
            </a:extLst>
          </p:cNvPr>
          <p:cNvSpPr txBox="1">
            <a:spLocks noGrp="1"/>
          </p:cNvSpPr>
          <p:nvPr>
            <p:ph type="title"/>
          </p:nvPr>
        </p:nvSpPr>
        <p:spPr>
          <a:xfrm>
            <a:off x="786809" y="392804"/>
            <a:ext cx="7704000" cy="572700"/>
          </a:xfrm>
          <a:prstGeom prst="rect">
            <a:avLst/>
          </a:prstGeom>
        </p:spPr>
        <p:txBody>
          <a:bodyPr spcFirstLastPara="1" wrap="square" lIns="91425" tIns="91425" rIns="91425" bIns="91425" anchor="t" anchorCtr="0">
            <a:noAutofit/>
          </a:bodyPr>
          <a:lstStyle/>
          <a:p>
            <a:pPr lvl="0" algn="l"/>
            <a:r>
              <a:rPr lang="en" dirty="0"/>
              <a:t>SoM Kria K26</a:t>
            </a:r>
            <a:endParaRPr dirty="0"/>
          </a:p>
        </p:txBody>
      </p:sp>
      <p:sp>
        <p:nvSpPr>
          <p:cNvPr id="6" name="Google Shape;939;p42">
            <a:extLst>
              <a:ext uri="{FF2B5EF4-FFF2-40B4-BE49-F238E27FC236}">
                <a16:creationId xmlns:a16="http://schemas.microsoft.com/office/drawing/2014/main" id="{EE0E8C1D-1337-45AA-4F29-C83D272953D7}"/>
              </a:ext>
            </a:extLst>
          </p:cNvPr>
          <p:cNvSpPr txBox="1"/>
          <p:nvPr/>
        </p:nvSpPr>
        <p:spPr>
          <a:xfrm>
            <a:off x="786808" y="965504"/>
            <a:ext cx="3785191" cy="3408178"/>
          </a:xfrm>
          <a:prstGeom prst="rect">
            <a:avLst/>
          </a:prstGeom>
          <a:noFill/>
          <a:ln>
            <a:noFill/>
          </a:ln>
        </p:spPr>
        <p:txBody>
          <a:bodyPr spcFirstLastPara="1" wrap="square" lIns="91425" tIns="91425" rIns="91425" bIns="91425" anchor="t" anchorCtr="0">
            <a:noAutofit/>
          </a:bodyPr>
          <a:lstStyle/>
          <a:p>
            <a:endParaRPr lang="it-IT" b="1" dirty="0"/>
          </a:p>
          <a:p>
            <a:endParaRPr lang="it-IT" b="1" dirty="0"/>
          </a:p>
          <a:p>
            <a:pPr marL="171450" indent="-171450">
              <a:buFont typeface="Arial" panose="020B0604020202020204" pitchFamily="34" charset="0"/>
              <a:buChar char="•"/>
            </a:pPr>
            <a:r>
              <a:rPr lang="it-IT" sz="1200" b="1" dirty="0" err="1">
                <a:latin typeface="Nunito" pitchFamily="2" charset="0"/>
              </a:rPr>
              <a:t>Zynq</a:t>
            </a:r>
            <a:r>
              <a:rPr lang="it-IT" sz="1200" b="1" dirty="0">
                <a:latin typeface="Nunito" pitchFamily="2" charset="0"/>
              </a:rPr>
              <a:t> </a:t>
            </a:r>
            <a:r>
              <a:rPr lang="it-IT" sz="1200" b="1" dirty="0" err="1">
                <a:latin typeface="Nunito" pitchFamily="2" charset="0"/>
              </a:rPr>
              <a:t>UltraScale</a:t>
            </a:r>
            <a:r>
              <a:rPr lang="it-IT" sz="1200" b="1" dirty="0">
                <a:latin typeface="Nunito" pitchFamily="2" charset="0"/>
              </a:rPr>
              <a:t>+ </a:t>
            </a:r>
            <a:r>
              <a:rPr lang="it-IT" sz="1200" b="1" dirty="0" err="1">
                <a:latin typeface="Nunito" pitchFamily="2" charset="0"/>
              </a:rPr>
              <a:t>MPSoC</a:t>
            </a:r>
            <a:r>
              <a:rPr lang="it-IT" sz="1200" b="1" dirty="0">
                <a:latin typeface="Nunito" pitchFamily="2" charset="0"/>
              </a:rPr>
              <a:t> (XCK26):</a:t>
            </a:r>
            <a:br>
              <a:rPr lang="it-IT" sz="1200" dirty="0">
                <a:latin typeface="Nunito" pitchFamily="2" charset="0"/>
              </a:rPr>
            </a:br>
            <a:r>
              <a:rPr lang="it-IT" sz="1200" dirty="0">
                <a:latin typeface="Nunito" pitchFamily="2" charset="0"/>
              </a:rPr>
              <a:t>Quad-core ARM Cortex-A53, Dual-core Cortex-R5, FPGA programmabile</a:t>
            </a:r>
          </a:p>
          <a:p>
            <a:pPr marL="171450" indent="-171450">
              <a:buFont typeface="Arial" panose="020B0604020202020204" pitchFamily="34" charset="0"/>
              <a:buChar char="•"/>
            </a:pPr>
            <a:endParaRPr lang="it-IT" sz="1200" dirty="0">
              <a:latin typeface="Nunito" pitchFamily="2" charset="0"/>
            </a:endParaRPr>
          </a:p>
          <a:p>
            <a:pPr marL="171450" indent="-171450">
              <a:buFont typeface="Arial" panose="020B0604020202020204" pitchFamily="34" charset="0"/>
              <a:buChar char="•"/>
            </a:pPr>
            <a:r>
              <a:rPr lang="it-IT" sz="1200" b="1" dirty="0">
                <a:latin typeface="Nunito" pitchFamily="2" charset="0"/>
              </a:rPr>
              <a:t>Memoria integrata:</a:t>
            </a:r>
            <a:endParaRPr lang="it-IT" sz="1200" dirty="0">
              <a:latin typeface="Nunito" pitchFamily="2" charset="0"/>
            </a:endParaRPr>
          </a:p>
          <a:p>
            <a:pPr lvl="1"/>
            <a:r>
              <a:rPr lang="it-IT" sz="1200" dirty="0">
                <a:latin typeface="Nunito" pitchFamily="2" charset="0"/>
              </a:rPr>
              <a:t>    - 512 Mb QSPI Flash (usata per immagini di boot)</a:t>
            </a:r>
          </a:p>
          <a:p>
            <a:pPr lvl="1"/>
            <a:r>
              <a:rPr lang="it-IT" sz="1200" dirty="0">
                <a:latin typeface="Nunito" pitchFamily="2" charset="0"/>
              </a:rPr>
              <a:t>    - 16 GB </a:t>
            </a:r>
            <a:r>
              <a:rPr lang="it-IT" sz="1200" dirty="0" err="1">
                <a:latin typeface="Nunito" pitchFamily="2" charset="0"/>
              </a:rPr>
              <a:t>eMMC</a:t>
            </a:r>
            <a:endParaRPr lang="it-IT" sz="1200" dirty="0">
              <a:latin typeface="Nunito" pitchFamily="2" charset="0"/>
            </a:endParaRPr>
          </a:p>
          <a:p>
            <a:pPr lvl="1"/>
            <a:r>
              <a:rPr lang="it-IT" sz="1200" dirty="0">
                <a:latin typeface="Nunito" pitchFamily="2" charset="0"/>
              </a:rPr>
              <a:t>    - 64 Kb EEPROM</a:t>
            </a:r>
          </a:p>
          <a:p>
            <a:pPr lvl="1"/>
            <a:endParaRPr lang="it-IT" sz="1200" dirty="0">
              <a:latin typeface="Nunito" pitchFamily="2" charset="0"/>
            </a:endParaRPr>
          </a:p>
          <a:p>
            <a:pPr marL="171450" indent="-171450">
              <a:buFont typeface="Arial" panose="020B0604020202020204" pitchFamily="34" charset="0"/>
              <a:buChar char="•"/>
            </a:pPr>
            <a:r>
              <a:rPr lang="it-IT" sz="1200" b="1" dirty="0">
                <a:latin typeface="Nunito" pitchFamily="2" charset="0"/>
              </a:rPr>
              <a:t>RAM: </a:t>
            </a:r>
            <a:r>
              <a:rPr lang="it-IT" sz="1200" dirty="0">
                <a:latin typeface="Nunito" pitchFamily="2" charset="0"/>
              </a:rPr>
              <a:t>4 GB DDR4, 64-bit, 2400 Mb/s</a:t>
            </a:r>
          </a:p>
          <a:p>
            <a:pPr marL="171450" indent="-171450">
              <a:buFont typeface="Arial" panose="020B0604020202020204" pitchFamily="34" charset="0"/>
              <a:buChar char="•"/>
            </a:pPr>
            <a:endParaRPr lang="it-IT" sz="1200" dirty="0">
              <a:latin typeface="Nunito" pitchFamily="2" charset="0"/>
            </a:endParaRPr>
          </a:p>
          <a:p>
            <a:pPr marL="171450" indent="-171450">
              <a:buFont typeface="Arial" panose="020B0604020202020204" pitchFamily="34" charset="0"/>
              <a:buChar char="•"/>
            </a:pPr>
            <a:r>
              <a:rPr lang="it-IT" sz="1200" b="1" dirty="0">
                <a:latin typeface="Nunito" pitchFamily="2" charset="0"/>
              </a:rPr>
              <a:t>Modulo TPM 2.0: </a:t>
            </a:r>
            <a:r>
              <a:rPr lang="it-IT" sz="1200" dirty="0">
                <a:latin typeface="Nunito" pitchFamily="2" charset="0"/>
              </a:rPr>
              <a:t>Per sicurezza e boot autenticato</a:t>
            </a:r>
          </a:p>
          <a:p>
            <a:pPr marL="171450" indent="-171450">
              <a:buFont typeface="Arial" panose="020B0604020202020204" pitchFamily="34" charset="0"/>
              <a:buChar char="•"/>
            </a:pPr>
            <a:endParaRPr lang="it-IT" sz="1200" b="1" dirty="0">
              <a:latin typeface="Nunito" pitchFamily="2" charset="0"/>
            </a:endParaRPr>
          </a:p>
          <a:p>
            <a:pPr marL="171450" indent="-171450">
              <a:buFont typeface="Arial" panose="020B0604020202020204" pitchFamily="34" charset="0"/>
              <a:buChar char="•"/>
            </a:pPr>
            <a:r>
              <a:rPr lang="it-IT" sz="1200" b="1" dirty="0">
                <a:latin typeface="Nunito" pitchFamily="2" charset="0"/>
              </a:rPr>
              <a:t>Interfacce disponibili tramite connettori da 240 pin</a:t>
            </a:r>
            <a:r>
              <a:rPr lang="it-IT" sz="1200" dirty="0">
                <a:latin typeface="Nunito" pitchFamily="2" charset="0"/>
              </a:rPr>
              <a:t> PS MIO, PS-GTR, I2C, PL HPIO/HDIO, GTH </a:t>
            </a:r>
            <a:r>
              <a:rPr lang="it-IT" sz="1200" dirty="0" err="1">
                <a:latin typeface="Nunito" pitchFamily="2" charset="0"/>
              </a:rPr>
              <a:t>transceivers</a:t>
            </a:r>
            <a:endParaRPr lang="it-IT" sz="1200" dirty="0">
              <a:latin typeface="Nunito" pitchFamily="2" charset="0"/>
            </a:endParaRPr>
          </a:p>
          <a:p>
            <a:endParaRPr lang="it-IT" sz="1200" b="1" dirty="0">
              <a:latin typeface="Nunito" pitchFamily="2" charset="0"/>
            </a:endParaRPr>
          </a:p>
          <a:p>
            <a:endParaRPr lang="it-IT" sz="1200" dirty="0"/>
          </a:p>
        </p:txBody>
      </p:sp>
      <p:pic>
        <p:nvPicPr>
          <p:cNvPr id="2" name="Picture 8" descr="Kria K26 System-on-Module Industrial">
            <a:extLst>
              <a:ext uri="{FF2B5EF4-FFF2-40B4-BE49-F238E27FC236}">
                <a16:creationId xmlns:a16="http://schemas.microsoft.com/office/drawing/2014/main" id="{F07DCDA5-875C-542C-38A4-AC22211FB6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6686" y="1583522"/>
            <a:ext cx="3408178" cy="3408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17130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5883"/>
        <p:cNvGrpSpPr/>
        <p:nvPr/>
      </p:nvGrpSpPr>
      <p:grpSpPr>
        <a:xfrm>
          <a:off x="0" y="0"/>
          <a:ext cx="0" cy="0"/>
          <a:chOff x="0" y="0"/>
          <a:chExt cx="0" cy="0"/>
        </a:xfrm>
      </p:grpSpPr>
      <p:sp>
        <p:nvSpPr>
          <p:cNvPr id="5884" name="Google Shape;5884;p61"/>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5" name="Google Shape;5885;p61"/>
          <p:cNvGrpSpPr/>
          <p:nvPr/>
        </p:nvGrpSpPr>
        <p:grpSpPr>
          <a:xfrm>
            <a:off x="832654" y="1819647"/>
            <a:ext cx="367261" cy="367261"/>
            <a:chOff x="-65145700" y="3727425"/>
            <a:chExt cx="317425" cy="317425"/>
          </a:xfrm>
        </p:grpSpPr>
        <p:sp>
          <p:nvSpPr>
            <p:cNvPr id="5886" name="Google Shape;5886;p61"/>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1"/>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8" name="Google Shape;5888;p61"/>
          <p:cNvGrpSpPr/>
          <p:nvPr/>
        </p:nvGrpSpPr>
        <p:grpSpPr>
          <a:xfrm>
            <a:off x="835851" y="2248561"/>
            <a:ext cx="360868" cy="367261"/>
            <a:chOff x="-65144125" y="4094450"/>
            <a:chExt cx="311900" cy="317425"/>
          </a:xfrm>
        </p:grpSpPr>
        <p:sp>
          <p:nvSpPr>
            <p:cNvPr id="5889" name="Google Shape;5889;p61"/>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1"/>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1"/>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92" name="Google Shape;5892;p61"/>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3" name="Google Shape;5893;p61"/>
          <p:cNvGrpSpPr/>
          <p:nvPr/>
        </p:nvGrpSpPr>
        <p:grpSpPr>
          <a:xfrm>
            <a:off x="3039420" y="1819256"/>
            <a:ext cx="370645" cy="368042"/>
            <a:chOff x="-63250675" y="3744075"/>
            <a:chExt cx="320350" cy="318100"/>
          </a:xfrm>
        </p:grpSpPr>
        <p:sp>
          <p:nvSpPr>
            <p:cNvPr id="5894" name="Google Shape;5894;p61"/>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1"/>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1"/>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61"/>
          <p:cNvGrpSpPr/>
          <p:nvPr/>
        </p:nvGrpSpPr>
        <p:grpSpPr>
          <a:xfrm>
            <a:off x="3041112" y="2248561"/>
            <a:ext cx="367261" cy="367261"/>
            <a:chOff x="-63250675" y="4110200"/>
            <a:chExt cx="317425" cy="317425"/>
          </a:xfrm>
        </p:grpSpPr>
        <p:sp>
          <p:nvSpPr>
            <p:cNvPr id="5898" name="Google Shape;5898;p61"/>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1"/>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1"/>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1"/>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1"/>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1"/>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1"/>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1"/>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61"/>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7" name="Google Shape;5907;p61"/>
          <p:cNvGrpSpPr/>
          <p:nvPr/>
        </p:nvGrpSpPr>
        <p:grpSpPr>
          <a:xfrm>
            <a:off x="1720159" y="2745656"/>
            <a:ext cx="359075" cy="358844"/>
            <a:chOff x="-61351725" y="3372400"/>
            <a:chExt cx="310350" cy="310150"/>
          </a:xfrm>
        </p:grpSpPr>
        <p:sp>
          <p:nvSpPr>
            <p:cNvPr id="5908" name="Google Shape;5908;p61"/>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1"/>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1"/>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1" name="Google Shape;5911;p61"/>
          <p:cNvGrpSpPr/>
          <p:nvPr/>
        </p:nvGrpSpPr>
        <p:grpSpPr>
          <a:xfrm>
            <a:off x="1716514" y="3208713"/>
            <a:ext cx="366364" cy="333534"/>
            <a:chOff x="-61354875" y="3751050"/>
            <a:chExt cx="316650" cy="288275"/>
          </a:xfrm>
        </p:grpSpPr>
        <p:sp>
          <p:nvSpPr>
            <p:cNvPr id="5912" name="Google Shape;5912;p61"/>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1"/>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1"/>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5" name="Google Shape;5915;p61"/>
          <p:cNvGrpSpPr/>
          <p:nvPr/>
        </p:nvGrpSpPr>
        <p:grpSpPr>
          <a:xfrm>
            <a:off x="1716514" y="3650352"/>
            <a:ext cx="366364" cy="367290"/>
            <a:chOff x="-61354875" y="4101525"/>
            <a:chExt cx="316650" cy="317450"/>
          </a:xfrm>
        </p:grpSpPr>
        <p:sp>
          <p:nvSpPr>
            <p:cNvPr id="5916" name="Google Shape;5916;p61"/>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1"/>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8" name="Google Shape;5918;p61"/>
          <p:cNvGrpSpPr/>
          <p:nvPr/>
        </p:nvGrpSpPr>
        <p:grpSpPr>
          <a:xfrm>
            <a:off x="3932949" y="2742228"/>
            <a:ext cx="368157" cy="365699"/>
            <a:chOff x="-59470075" y="3308975"/>
            <a:chExt cx="318200" cy="316075"/>
          </a:xfrm>
        </p:grpSpPr>
        <p:sp>
          <p:nvSpPr>
            <p:cNvPr id="5919" name="Google Shape;5919;p61"/>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1"/>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1"/>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1"/>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61"/>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61"/>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1"/>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1"/>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1"/>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8" name="Google Shape;5928;p61"/>
          <p:cNvGrpSpPr/>
          <p:nvPr/>
        </p:nvGrpSpPr>
        <p:grpSpPr>
          <a:xfrm>
            <a:off x="1278379" y="1377933"/>
            <a:ext cx="367261" cy="364686"/>
            <a:chOff x="-64781025" y="3361050"/>
            <a:chExt cx="317425" cy="315200"/>
          </a:xfrm>
        </p:grpSpPr>
        <p:sp>
          <p:nvSpPr>
            <p:cNvPr id="5929" name="Google Shape;5929;p61"/>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1"/>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1"/>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61"/>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3" name="Google Shape;5933;p61"/>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1"/>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1"/>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6" name="Google Shape;5936;p61"/>
          <p:cNvGrpSpPr/>
          <p:nvPr/>
        </p:nvGrpSpPr>
        <p:grpSpPr>
          <a:xfrm>
            <a:off x="3482779" y="1819372"/>
            <a:ext cx="382765" cy="367810"/>
            <a:chOff x="-62890750" y="3747425"/>
            <a:chExt cx="330825" cy="317900"/>
          </a:xfrm>
        </p:grpSpPr>
        <p:sp>
          <p:nvSpPr>
            <p:cNvPr id="5937" name="Google Shape;5937;p61"/>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1"/>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1"/>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1"/>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1"/>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61"/>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1"/>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1"/>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1"/>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1"/>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1"/>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1"/>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1"/>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1"/>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1" name="Google Shape;5951;p61"/>
          <p:cNvGrpSpPr/>
          <p:nvPr/>
        </p:nvGrpSpPr>
        <p:grpSpPr>
          <a:xfrm>
            <a:off x="3490531" y="2249009"/>
            <a:ext cx="367261" cy="366364"/>
            <a:chOff x="-62884425" y="4111775"/>
            <a:chExt cx="317425" cy="316650"/>
          </a:xfrm>
        </p:grpSpPr>
        <p:sp>
          <p:nvSpPr>
            <p:cNvPr id="5952" name="Google Shape;5952;p61"/>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1"/>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61"/>
          <p:cNvGrpSpPr/>
          <p:nvPr/>
        </p:nvGrpSpPr>
        <p:grpSpPr>
          <a:xfrm>
            <a:off x="2163165" y="2745078"/>
            <a:ext cx="365438" cy="360001"/>
            <a:chOff x="-60991775" y="3376900"/>
            <a:chExt cx="315850" cy="311150"/>
          </a:xfrm>
        </p:grpSpPr>
        <p:sp>
          <p:nvSpPr>
            <p:cNvPr id="5955" name="Google Shape;5955;p61"/>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1"/>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1"/>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8" name="Google Shape;5958;p61"/>
          <p:cNvGrpSpPr/>
          <p:nvPr/>
        </p:nvGrpSpPr>
        <p:grpSpPr>
          <a:xfrm>
            <a:off x="2162702" y="3195942"/>
            <a:ext cx="366364" cy="359075"/>
            <a:chOff x="-60988625" y="3740800"/>
            <a:chExt cx="316650" cy="310350"/>
          </a:xfrm>
        </p:grpSpPr>
        <p:sp>
          <p:nvSpPr>
            <p:cNvPr id="5959" name="Google Shape;5959;p61"/>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1"/>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1"/>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2" name="Google Shape;5962;p61"/>
          <p:cNvGrpSpPr/>
          <p:nvPr/>
        </p:nvGrpSpPr>
        <p:grpSpPr>
          <a:xfrm>
            <a:off x="2162702" y="3651393"/>
            <a:ext cx="366364" cy="365207"/>
            <a:chOff x="-60987850" y="4100950"/>
            <a:chExt cx="316650" cy="315650"/>
          </a:xfrm>
        </p:grpSpPr>
        <p:sp>
          <p:nvSpPr>
            <p:cNvPr id="5963" name="Google Shape;5963;p61"/>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1"/>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61"/>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1"/>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1"/>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8" name="Google Shape;5968;p61"/>
          <p:cNvGrpSpPr/>
          <p:nvPr/>
        </p:nvGrpSpPr>
        <p:grpSpPr>
          <a:xfrm>
            <a:off x="3932486" y="3196853"/>
            <a:ext cx="369083" cy="357253"/>
            <a:chOff x="-59447250" y="3706150"/>
            <a:chExt cx="319000" cy="308775"/>
          </a:xfrm>
        </p:grpSpPr>
        <p:sp>
          <p:nvSpPr>
            <p:cNvPr id="5969" name="Google Shape;5969;p61"/>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1"/>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61"/>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1"/>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3" name="Google Shape;5973;p61"/>
          <p:cNvGrpSpPr/>
          <p:nvPr/>
        </p:nvGrpSpPr>
        <p:grpSpPr>
          <a:xfrm>
            <a:off x="1721214" y="1378164"/>
            <a:ext cx="368186" cy="364224"/>
            <a:chOff x="-64406125" y="3362225"/>
            <a:chExt cx="318225" cy="314800"/>
          </a:xfrm>
        </p:grpSpPr>
        <p:sp>
          <p:nvSpPr>
            <p:cNvPr id="5974" name="Google Shape;5974;p61"/>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1"/>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6" name="Google Shape;5976;p61"/>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7" name="Google Shape;5977;p61"/>
          <p:cNvGrpSpPr/>
          <p:nvPr/>
        </p:nvGrpSpPr>
        <p:grpSpPr>
          <a:xfrm>
            <a:off x="1721677" y="2249009"/>
            <a:ext cx="367261" cy="366364"/>
            <a:chOff x="-64410850" y="4094450"/>
            <a:chExt cx="317425" cy="316650"/>
          </a:xfrm>
        </p:grpSpPr>
        <p:sp>
          <p:nvSpPr>
            <p:cNvPr id="5978" name="Google Shape;5978;p61"/>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1"/>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1"/>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1" name="Google Shape;5981;p61"/>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2" name="Google Shape;5982;p61"/>
          <p:cNvGrpSpPr/>
          <p:nvPr/>
        </p:nvGrpSpPr>
        <p:grpSpPr>
          <a:xfrm>
            <a:off x="3943225" y="1819083"/>
            <a:ext cx="365467" cy="368389"/>
            <a:chOff x="-62516625" y="3743175"/>
            <a:chExt cx="315875" cy="318400"/>
          </a:xfrm>
        </p:grpSpPr>
        <p:sp>
          <p:nvSpPr>
            <p:cNvPr id="5983" name="Google Shape;5983;p61"/>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1"/>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5" name="Google Shape;5985;p61"/>
          <p:cNvGrpSpPr/>
          <p:nvPr/>
        </p:nvGrpSpPr>
        <p:grpSpPr>
          <a:xfrm>
            <a:off x="3950065" y="2269054"/>
            <a:ext cx="351786" cy="326274"/>
            <a:chOff x="-62511900" y="4129100"/>
            <a:chExt cx="304050" cy="282000"/>
          </a:xfrm>
        </p:grpSpPr>
        <p:sp>
          <p:nvSpPr>
            <p:cNvPr id="5986" name="Google Shape;5986;p61"/>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1"/>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1"/>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1"/>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61"/>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1" name="Google Shape;5991;p61"/>
          <p:cNvGrpSpPr/>
          <p:nvPr/>
        </p:nvGrpSpPr>
        <p:grpSpPr>
          <a:xfrm>
            <a:off x="2628187" y="2741448"/>
            <a:ext cx="310770" cy="367261"/>
            <a:chOff x="-60597975" y="3367475"/>
            <a:chExt cx="268600" cy="317425"/>
          </a:xfrm>
        </p:grpSpPr>
        <p:sp>
          <p:nvSpPr>
            <p:cNvPr id="5992" name="Google Shape;5992;p61"/>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1"/>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61"/>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61"/>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1"/>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7" name="Google Shape;5997;p61"/>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8" name="Google Shape;5998;p61"/>
          <p:cNvGrpSpPr/>
          <p:nvPr/>
        </p:nvGrpSpPr>
        <p:grpSpPr>
          <a:xfrm>
            <a:off x="2600390" y="3702764"/>
            <a:ext cx="366364" cy="262465"/>
            <a:chOff x="-60621600" y="4145650"/>
            <a:chExt cx="316650" cy="226850"/>
          </a:xfrm>
        </p:grpSpPr>
        <p:sp>
          <p:nvSpPr>
            <p:cNvPr id="5999" name="Google Shape;5999;p61"/>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1"/>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1"/>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61"/>
          <p:cNvGrpSpPr/>
          <p:nvPr/>
        </p:nvGrpSpPr>
        <p:grpSpPr>
          <a:xfrm>
            <a:off x="3937042" y="3651263"/>
            <a:ext cx="359972" cy="365467"/>
            <a:chOff x="-59400775" y="4084200"/>
            <a:chExt cx="311125" cy="315875"/>
          </a:xfrm>
        </p:grpSpPr>
        <p:sp>
          <p:nvSpPr>
            <p:cNvPr id="6003" name="Google Shape;6003;p61"/>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1"/>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61"/>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1"/>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1"/>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61"/>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9" name="Google Shape;6009;p61"/>
          <p:cNvGrpSpPr/>
          <p:nvPr/>
        </p:nvGrpSpPr>
        <p:grpSpPr>
          <a:xfrm>
            <a:off x="2161136" y="1377094"/>
            <a:ext cx="365438" cy="366364"/>
            <a:chOff x="-64044600" y="3360375"/>
            <a:chExt cx="315850" cy="316650"/>
          </a:xfrm>
        </p:grpSpPr>
        <p:sp>
          <p:nvSpPr>
            <p:cNvPr id="6010" name="Google Shape;6010;p61"/>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1"/>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1"/>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3" name="Google Shape;6013;p61"/>
          <p:cNvGrpSpPr/>
          <p:nvPr/>
        </p:nvGrpSpPr>
        <p:grpSpPr>
          <a:xfrm>
            <a:off x="2187559" y="1819647"/>
            <a:ext cx="312592" cy="367261"/>
            <a:chOff x="-64022550" y="3727425"/>
            <a:chExt cx="270175" cy="317425"/>
          </a:xfrm>
        </p:grpSpPr>
        <p:sp>
          <p:nvSpPr>
            <p:cNvPr id="6014" name="Google Shape;6014;p61"/>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61"/>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61"/>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61"/>
          <p:cNvGrpSpPr/>
          <p:nvPr/>
        </p:nvGrpSpPr>
        <p:grpSpPr>
          <a:xfrm>
            <a:off x="2211697" y="2248547"/>
            <a:ext cx="264317" cy="367290"/>
            <a:chOff x="-64001300" y="4093650"/>
            <a:chExt cx="228450" cy="317450"/>
          </a:xfrm>
        </p:grpSpPr>
        <p:sp>
          <p:nvSpPr>
            <p:cNvPr id="6018" name="Google Shape;6018;p61"/>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1"/>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1"/>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61"/>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2" name="Google Shape;6022;p61"/>
          <p:cNvGrpSpPr/>
          <p:nvPr/>
        </p:nvGrpSpPr>
        <p:grpSpPr>
          <a:xfrm>
            <a:off x="830701" y="2741838"/>
            <a:ext cx="359972" cy="366480"/>
            <a:chOff x="-62148800" y="3377700"/>
            <a:chExt cx="311125" cy="316750"/>
          </a:xfrm>
        </p:grpSpPr>
        <p:sp>
          <p:nvSpPr>
            <p:cNvPr id="6023" name="Google Shape;6023;p61"/>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1"/>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5" name="Google Shape;6025;p61"/>
          <p:cNvGrpSpPr/>
          <p:nvPr/>
        </p:nvGrpSpPr>
        <p:grpSpPr>
          <a:xfrm>
            <a:off x="826608" y="3191835"/>
            <a:ext cx="368157" cy="367290"/>
            <a:chOff x="-62154300" y="3743950"/>
            <a:chExt cx="318200" cy="317450"/>
          </a:xfrm>
        </p:grpSpPr>
        <p:sp>
          <p:nvSpPr>
            <p:cNvPr id="6026" name="Google Shape;6026;p61"/>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1"/>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8" name="Google Shape;6028;p61"/>
          <p:cNvGrpSpPr/>
          <p:nvPr/>
        </p:nvGrpSpPr>
        <p:grpSpPr>
          <a:xfrm>
            <a:off x="826594" y="3650815"/>
            <a:ext cx="368186" cy="366364"/>
            <a:chOff x="-62151950" y="4111775"/>
            <a:chExt cx="318225" cy="316650"/>
          </a:xfrm>
        </p:grpSpPr>
        <p:sp>
          <p:nvSpPr>
            <p:cNvPr id="6029" name="Google Shape;6029;p61"/>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61"/>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1"/>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1"/>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3" name="Google Shape;6033;p61"/>
          <p:cNvGrpSpPr/>
          <p:nvPr/>
        </p:nvGrpSpPr>
        <p:grpSpPr>
          <a:xfrm>
            <a:off x="3045218" y="2741361"/>
            <a:ext cx="368157" cy="367434"/>
            <a:chOff x="-60254550" y="3367325"/>
            <a:chExt cx="318200" cy="317575"/>
          </a:xfrm>
        </p:grpSpPr>
        <p:sp>
          <p:nvSpPr>
            <p:cNvPr id="6034" name="Google Shape;6034;p61"/>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1"/>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1"/>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61"/>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8" name="Google Shape;6038;p61"/>
          <p:cNvGrpSpPr/>
          <p:nvPr/>
        </p:nvGrpSpPr>
        <p:grpSpPr>
          <a:xfrm>
            <a:off x="3046115" y="3192355"/>
            <a:ext cx="366364" cy="366248"/>
            <a:chOff x="-60255350" y="3733825"/>
            <a:chExt cx="316650" cy="316550"/>
          </a:xfrm>
        </p:grpSpPr>
        <p:sp>
          <p:nvSpPr>
            <p:cNvPr id="6039" name="Google Shape;6039;p61"/>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1"/>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1"/>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1"/>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1"/>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61"/>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61"/>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61"/>
          <p:cNvGrpSpPr/>
          <p:nvPr/>
        </p:nvGrpSpPr>
        <p:grpSpPr>
          <a:xfrm>
            <a:off x="3073912" y="3651263"/>
            <a:ext cx="310770" cy="365467"/>
            <a:chOff x="-60232500" y="4101525"/>
            <a:chExt cx="268600" cy="315875"/>
          </a:xfrm>
        </p:grpSpPr>
        <p:sp>
          <p:nvSpPr>
            <p:cNvPr id="6047" name="Google Shape;6047;p61"/>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1"/>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9" name="Google Shape;6049;p61"/>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0" name="Google Shape;6050;p61"/>
          <p:cNvGrpSpPr/>
          <p:nvPr/>
        </p:nvGrpSpPr>
        <p:grpSpPr>
          <a:xfrm>
            <a:off x="2606912" y="1377094"/>
            <a:ext cx="368186" cy="366364"/>
            <a:chOff x="-63679950" y="3360375"/>
            <a:chExt cx="318225" cy="316650"/>
          </a:xfrm>
        </p:grpSpPr>
        <p:sp>
          <p:nvSpPr>
            <p:cNvPr id="6051" name="Google Shape;6051;p61"/>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61"/>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61"/>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61"/>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5" name="Google Shape;6055;p61"/>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6" name="Google Shape;6056;p61"/>
          <p:cNvGrpSpPr/>
          <p:nvPr/>
        </p:nvGrpSpPr>
        <p:grpSpPr>
          <a:xfrm>
            <a:off x="2605539" y="2248431"/>
            <a:ext cx="370934" cy="367521"/>
            <a:chOff x="-63679950" y="4093450"/>
            <a:chExt cx="320600" cy="317650"/>
          </a:xfrm>
        </p:grpSpPr>
        <p:sp>
          <p:nvSpPr>
            <p:cNvPr id="6057" name="Google Shape;6057;p61"/>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61"/>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61"/>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0" name="Google Shape;6060;p61"/>
          <p:cNvGrpSpPr/>
          <p:nvPr/>
        </p:nvGrpSpPr>
        <p:grpSpPr>
          <a:xfrm>
            <a:off x="1265656" y="2741433"/>
            <a:ext cx="366364" cy="367290"/>
            <a:chOff x="-61784125" y="3377700"/>
            <a:chExt cx="316650" cy="317450"/>
          </a:xfrm>
        </p:grpSpPr>
        <p:sp>
          <p:nvSpPr>
            <p:cNvPr id="6061" name="Google Shape;6061;p61"/>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61"/>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61"/>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1"/>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1"/>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61"/>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61"/>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8" name="Google Shape;6068;p61"/>
          <p:cNvGrpSpPr/>
          <p:nvPr/>
        </p:nvGrpSpPr>
        <p:grpSpPr>
          <a:xfrm>
            <a:off x="1265656" y="3191835"/>
            <a:ext cx="366364" cy="367290"/>
            <a:chOff x="-61783350" y="3743950"/>
            <a:chExt cx="316650" cy="317450"/>
          </a:xfrm>
        </p:grpSpPr>
        <p:sp>
          <p:nvSpPr>
            <p:cNvPr id="6069" name="Google Shape;6069;p61"/>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61"/>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1" name="Google Shape;6071;p61"/>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61"/>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61"/>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4" name="Google Shape;6074;p61"/>
          <p:cNvGrpSpPr/>
          <p:nvPr/>
        </p:nvGrpSpPr>
        <p:grpSpPr>
          <a:xfrm>
            <a:off x="3487080" y="3651668"/>
            <a:ext cx="369112" cy="364657"/>
            <a:chOff x="-59869425" y="4102225"/>
            <a:chExt cx="319025" cy="315175"/>
          </a:xfrm>
        </p:grpSpPr>
        <p:sp>
          <p:nvSpPr>
            <p:cNvPr id="6075" name="Google Shape;6075;p61"/>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1"/>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1"/>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1"/>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9" name="Google Shape;6079;p61"/>
          <p:cNvGrpSpPr/>
          <p:nvPr/>
        </p:nvGrpSpPr>
        <p:grpSpPr>
          <a:xfrm>
            <a:off x="2605883" y="4120490"/>
            <a:ext cx="366364" cy="365467"/>
            <a:chOff x="-59029025" y="3711650"/>
            <a:chExt cx="316650" cy="315875"/>
          </a:xfrm>
        </p:grpSpPr>
        <p:sp>
          <p:nvSpPr>
            <p:cNvPr id="6080" name="Google Shape;6080;p61"/>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61"/>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1"/>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1"/>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61"/>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61"/>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61"/>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7" name="Google Shape;6087;p61"/>
          <p:cNvGrpSpPr/>
          <p:nvPr/>
        </p:nvGrpSpPr>
        <p:grpSpPr>
          <a:xfrm>
            <a:off x="4841373" y="1398014"/>
            <a:ext cx="351940" cy="348188"/>
            <a:chOff x="581525" y="3254850"/>
            <a:chExt cx="297750" cy="294575"/>
          </a:xfrm>
        </p:grpSpPr>
        <p:sp>
          <p:nvSpPr>
            <p:cNvPr id="6088" name="Google Shape;6088;p61"/>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61"/>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1"/>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1" name="Google Shape;6091;p61"/>
          <p:cNvGrpSpPr/>
          <p:nvPr/>
        </p:nvGrpSpPr>
        <p:grpSpPr>
          <a:xfrm>
            <a:off x="4840442" y="1836950"/>
            <a:ext cx="353802" cy="351497"/>
            <a:chOff x="580725" y="3617925"/>
            <a:chExt cx="299325" cy="297375"/>
          </a:xfrm>
        </p:grpSpPr>
        <p:sp>
          <p:nvSpPr>
            <p:cNvPr id="6092" name="Google Shape;6092;p61"/>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1"/>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1"/>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61"/>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61"/>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7" name="Google Shape;6097;p61"/>
          <p:cNvGrpSpPr/>
          <p:nvPr/>
        </p:nvGrpSpPr>
        <p:grpSpPr>
          <a:xfrm>
            <a:off x="4842304" y="2284140"/>
            <a:ext cx="350079" cy="350079"/>
            <a:chOff x="583100" y="3982600"/>
            <a:chExt cx="296175" cy="296175"/>
          </a:xfrm>
        </p:grpSpPr>
        <p:sp>
          <p:nvSpPr>
            <p:cNvPr id="6098" name="Google Shape;6098;p61"/>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61"/>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1"/>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1"/>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1"/>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61"/>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61"/>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5" name="Google Shape;6105;p61"/>
          <p:cNvGrpSpPr/>
          <p:nvPr/>
        </p:nvGrpSpPr>
        <p:grpSpPr>
          <a:xfrm>
            <a:off x="7074918" y="1397764"/>
            <a:ext cx="307231" cy="348690"/>
            <a:chOff x="2423775" y="3226875"/>
            <a:chExt cx="259925" cy="295000"/>
          </a:xfrm>
        </p:grpSpPr>
        <p:sp>
          <p:nvSpPr>
            <p:cNvPr id="6106" name="Google Shape;6106;p61"/>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1"/>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1"/>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9" name="Google Shape;6109;p61"/>
          <p:cNvGrpSpPr/>
          <p:nvPr/>
        </p:nvGrpSpPr>
        <p:grpSpPr>
          <a:xfrm>
            <a:off x="7052106" y="1839049"/>
            <a:ext cx="352857" cy="347301"/>
            <a:chOff x="2404875" y="3592725"/>
            <a:chExt cx="298525" cy="293825"/>
          </a:xfrm>
        </p:grpSpPr>
        <p:sp>
          <p:nvSpPr>
            <p:cNvPr id="6110" name="Google Shape;6110;p61"/>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1"/>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1"/>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3" name="Google Shape;6113;p61"/>
          <p:cNvGrpSpPr/>
          <p:nvPr/>
        </p:nvGrpSpPr>
        <p:grpSpPr>
          <a:xfrm>
            <a:off x="7053036" y="2284614"/>
            <a:ext cx="350995" cy="349133"/>
            <a:chOff x="2404875" y="3955825"/>
            <a:chExt cx="296950" cy="295375"/>
          </a:xfrm>
        </p:grpSpPr>
        <p:sp>
          <p:nvSpPr>
            <p:cNvPr id="6114" name="Google Shape;6114;p61"/>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61"/>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61"/>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61"/>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8" name="Google Shape;6118;p61"/>
          <p:cNvGrpSpPr/>
          <p:nvPr/>
        </p:nvGrpSpPr>
        <p:grpSpPr>
          <a:xfrm>
            <a:off x="5747016" y="2748808"/>
            <a:ext cx="349163" cy="350079"/>
            <a:chOff x="4263650" y="3235150"/>
            <a:chExt cx="295400" cy="296175"/>
          </a:xfrm>
        </p:grpSpPr>
        <p:sp>
          <p:nvSpPr>
            <p:cNvPr id="6119" name="Google Shape;6119;p61"/>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61"/>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1"/>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1"/>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61"/>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4" name="Google Shape;6124;p61"/>
          <p:cNvGrpSpPr/>
          <p:nvPr/>
        </p:nvGrpSpPr>
        <p:grpSpPr>
          <a:xfrm>
            <a:off x="5744696" y="3207969"/>
            <a:ext cx="353802" cy="327739"/>
            <a:chOff x="4266025" y="3609275"/>
            <a:chExt cx="299325" cy="277275"/>
          </a:xfrm>
        </p:grpSpPr>
        <p:sp>
          <p:nvSpPr>
            <p:cNvPr id="6125" name="Google Shape;6125;p61"/>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61"/>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61"/>
          <p:cNvGrpSpPr/>
          <p:nvPr/>
        </p:nvGrpSpPr>
        <p:grpSpPr>
          <a:xfrm>
            <a:off x="5745154" y="3673356"/>
            <a:ext cx="352886" cy="349133"/>
            <a:chOff x="4263650" y="3963700"/>
            <a:chExt cx="298550" cy="295375"/>
          </a:xfrm>
        </p:grpSpPr>
        <p:sp>
          <p:nvSpPr>
            <p:cNvPr id="6128" name="Google Shape;6128;p61"/>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61"/>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61"/>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61"/>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1"/>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61"/>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61"/>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5" name="Google Shape;6135;p61"/>
          <p:cNvGrpSpPr/>
          <p:nvPr/>
        </p:nvGrpSpPr>
        <p:grpSpPr>
          <a:xfrm>
            <a:off x="8023491" y="2748809"/>
            <a:ext cx="226264" cy="350079"/>
            <a:chOff x="6164975" y="3211525"/>
            <a:chExt cx="191425" cy="296175"/>
          </a:xfrm>
        </p:grpSpPr>
        <p:sp>
          <p:nvSpPr>
            <p:cNvPr id="6136" name="Google Shape;6136;p61"/>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1"/>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61"/>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61"/>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61"/>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61"/>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61"/>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3" name="Google Shape;6143;p61"/>
          <p:cNvGrpSpPr/>
          <p:nvPr/>
        </p:nvGrpSpPr>
        <p:grpSpPr>
          <a:xfrm>
            <a:off x="5285528" y="1397084"/>
            <a:ext cx="352886" cy="350049"/>
            <a:chOff x="946175" y="3253275"/>
            <a:chExt cx="298550" cy="296150"/>
          </a:xfrm>
        </p:grpSpPr>
        <p:sp>
          <p:nvSpPr>
            <p:cNvPr id="6144" name="Google Shape;6144;p61"/>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61"/>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61"/>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61"/>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1"/>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9" name="Google Shape;6149;p61"/>
          <p:cNvGrpSpPr/>
          <p:nvPr/>
        </p:nvGrpSpPr>
        <p:grpSpPr>
          <a:xfrm>
            <a:off x="5286459" y="1839048"/>
            <a:ext cx="351024" cy="347301"/>
            <a:chOff x="946175" y="3619500"/>
            <a:chExt cx="296975" cy="293825"/>
          </a:xfrm>
        </p:grpSpPr>
        <p:sp>
          <p:nvSpPr>
            <p:cNvPr id="6150" name="Google Shape;6150;p61"/>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1"/>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61"/>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61"/>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61"/>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1"/>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6" name="Google Shape;6156;p61"/>
          <p:cNvGrpSpPr/>
          <p:nvPr/>
        </p:nvGrpSpPr>
        <p:grpSpPr>
          <a:xfrm>
            <a:off x="5286001" y="2283682"/>
            <a:ext cx="351940" cy="350995"/>
            <a:chOff x="944600" y="3981825"/>
            <a:chExt cx="297750" cy="296950"/>
          </a:xfrm>
        </p:grpSpPr>
        <p:sp>
          <p:nvSpPr>
            <p:cNvPr id="6157" name="Google Shape;6157;p61"/>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1"/>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61"/>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61"/>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1" name="Google Shape;6161;p61"/>
          <p:cNvGrpSpPr/>
          <p:nvPr/>
        </p:nvGrpSpPr>
        <p:grpSpPr>
          <a:xfrm>
            <a:off x="7502937" y="1397542"/>
            <a:ext cx="350079" cy="349133"/>
            <a:chOff x="2768750" y="3227275"/>
            <a:chExt cx="296175" cy="295375"/>
          </a:xfrm>
        </p:grpSpPr>
        <p:sp>
          <p:nvSpPr>
            <p:cNvPr id="6162" name="Google Shape;6162;p61"/>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61"/>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61"/>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1"/>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61"/>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61"/>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61"/>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61"/>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0" name="Google Shape;6170;p61"/>
          <p:cNvGrpSpPr/>
          <p:nvPr/>
        </p:nvGrpSpPr>
        <p:grpSpPr>
          <a:xfrm>
            <a:off x="7523888" y="1838414"/>
            <a:ext cx="308177" cy="348572"/>
            <a:chOff x="2786075" y="3591800"/>
            <a:chExt cx="260725" cy="294900"/>
          </a:xfrm>
        </p:grpSpPr>
        <p:sp>
          <p:nvSpPr>
            <p:cNvPr id="6171" name="Google Shape;6171;p61"/>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61"/>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61"/>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1"/>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61"/>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6" name="Google Shape;6176;p61"/>
          <p:cNvGrpSpPr/>
          <p:nvPr/>
        </p:nvGrpSpPr>
        <p:grpSpPr>
          <a:xfrm>
            <a:off x="7564387" y="2284141"/>
            <a:ext cx="227180" cy="350079"/>
            <a:chOff x="2819150" y="3955025"/>
            <a:chExt cx="192200" cy="296175"/>
          </a:xfrm>
        </p:grpSpPr>
        <p:sp>
          <p:nvSpPr>
            <p:cNvPr id="6177" name="Google Shape;6177;p61"/>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61"/>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61"/>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61"/>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1" name="Google Shape;6181;p61"/>
          <p:cNvGrpSpPr/>
          <p:nvPr/>
        </p:nvGrpSpPr>
        <p:grpSpPr>
          <a:xfrm>
            <a:off x="6188160" y="2749739"/>
            <a:ext cx="349133" cy="348217"/>
            <a:chOff x="4629125" y="3235150"/>
            <a:chExt cx="295375" cy="294600"/>
          </a:xfrm>
        </p:grpSpPr>
        <p:sp>
          <p:nvSpPr>
            <p:cNvPr id="6182" name="Google Shape;6182;p61"/>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61"/>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61"/>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1"/>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61"/>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7" name="Google Shape;6187;p61"/>
          <p:cNvGrpSpPr/>
          <p:nvPr/>
        </p:nvGrpSpPr>
        <p:grpSpPr>
          <a:xfrm>
            <a:off x="6188145" y="3197272"/>
            <a:ext cx="349163" cy="349133"/>
            <a:chOff x="4628325" y="3599825"/>
            <a:chExt cx="295400" cy="295375"/>
          </a:xfrm>
        </p:grpSpPr>
        <p:sp>
          <p:nvSpPr>
            <p:cNvPr id="6188" name="Google Shape;6188;p61"/>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61"/>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1"/>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1"/>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61"/>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61"/>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1"/>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61"/>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61"/>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1"/>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61"/>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61"/>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0" name="Google Shape;6200;p61"/>
          <p:cNvGrpSpPr/>
          <p:nvPr/>
        </p:nvGrpSpPr>
        <p:grpSpPr>
          <a:xfrm>
            <a:off x="6209096" y="3672883"/>
            <a:ext cx="307261" cy="350079"/>
            <a:chOff x="4645650" y="3962900"/>
            <a:chExt cx="259950" cy="296175"/>
          </a:xfrm>
        </p:grpSpPr>
        <p:sp>
          <p:nvSpPr>
            <p:cNvPr id="6201" name="Google Shape;6201;p61"/>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1"/>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1"/>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61"/>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1"/>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1"/>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7" name="Google Shape;6207;p61"/>
          <p:cNvGrpSpPr/>
          <p:nvPr/>
        </p:nvGrpSpPr>
        <p:grpSpPr>
          <a:xfrm>
            <a:off x="7962056" y="3197745"/>
            <a:ext cx="349133" cy="348188"/>
            <a:chOff x="6143725" y="3582500"/>
            <a:chExt cx="295375" cy="294575"/>
          </a:xfrm>
        </p:grpSpPr>
        <p:sp>
          <p:nvSpPr>
            <p:cNvPr id="6208" name="Google Shape;6208;p61"/>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1"/>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61"/>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61"/>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1"/>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61"/>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61"/>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5" name="Google Shape;6215;p61"/>
          <p:cNvGrpSpPr/>
          <p:nvPr/>
        </p:nvGrpSpPr>
        <p:grpSpPr>
          <a:xfrm>
            <a:off x="5730883" y="1397084"/>
            <a:ext cx="350995" cy="350049"/>
            <a:chOff x="1310075" y="3253275"/>
            <a:chExt cx="296950" cy="296150"/>
          </a:xfrm>
        </p:grpSpPr>
        <p:sp>
          <p:nvSpPr>
            <p:cNvPr id="6216" name="Google Shape;6216;p61"/>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61"/>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1"/>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9" name="Google Shape;6219;p61"/>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0" name="Google Shape;6220;p61"/>
          <p:cNvGrpSpPr/>
          <p:nvPr/>
        </p:nvGrpSpPr>
        <p:grpSpPr>
          <a:xfrm>
            <a:off x="5730410" y="2283343"/>
            <a:ext cx="351941" cy="351675"/>
            <a:chOff x="1310075" y="3980250"/>
            <a:chExt cx="297750" cy="297525"/>
          </a:xfrm>
        </p:grpSpPr>
        <p:sp>
          <p:nvSpPr>
            <p:cNvPr id="6221" name="Google Shape;6221;p61"/>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61"/>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61"/>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61"/>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5" name="Google Shape;6225;p61"/>
          <p:cNvGrpSpPr/>
          <p:nvPr/>
        </p:nvGrpSpPr>
        <p:grpSpPr>
          <a:xfrm>
            <a:off x="7995198" y="1397542"/>
            <a:ext cx="266305" cy="349133"/>
            <a:chOff x="3167275" y="3227275"/>
            <a:chExt cx="225300" cy="295375"/>
          </a:xfrm>
        </p:grpSpPr>
        <p:sp>
          <p:nvSpPr>
            <p:cNvPr id="6226" name="Google Shape;6226;p61"/>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61"/>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1"/>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1"/>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61"/>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1" name="Google Shape;6231;p61"/>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2" name="Google Shape;6232;p61"/>
          <p:cNvGrpSpPr/>
          <p:nvPr/>
        </p:nvGrpSpPr>
        <p:grpSpPr>
          <a:xfrm>
            <a:off x="7952380" y="2284599"/>
            <a:ext cx="351940" cy="349163"/>
            <a:chOff x="3133425" y="3955025"/>
            <a:chExt cx="297750" cy="295400"/>
          </a:xfrm>
        </p:grpSpPr>
        <p:sp>
          <p:nvSpPr>
            <p:cNvPr id="6233" name="Google Shape;6233;p61"/>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1"/>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61"/>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6" name="Google Shape;6236;p61"/>
          <p:cNvGrpSpPr/>
          <p:nvPr/>
        </p:nvGrpSpPr>
        <p:grpSpPr>
          <a:xfrm>
            <a:off x="6632554" y="2748187"/>
            <a:ext cx="350079" cy="351320"/>
            <a:chOff x="4991425" y="3234750"/>
            <a:chExt cx="296175" cy="297225"/>
          </a:xfrm>
        </p:grpSpPr>
        <p:sp>
          <p:nvSpPr>
            <p:cNvPr id="6237" name="Google Shape;6237;p61"/>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61"/>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61"/>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1"/>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61"/>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61"/>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61"/>
          <p:cNvGrpSpPr/>
          <p:nvPr/>
        </p:nvGrpSpPr>
        <p:grpSpPr>
          <a:xfrm>
            <a:off x="6632554" y="3217750"/>
            <a:ext cx="350079" cy="308177"/>
            <a:chOff x="4991425" y="3617150"/>
            <a:chExt cx="296175" cy="260725"/>
          </a:xfrm>
        </p:grpSpPr>
        <p:sp>
          <p:nvSpPr>
            <p:cNvPr id="6244" name="Google Shape;6244;p61"/>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1"/>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1"/>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61"/>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61"/>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1"/>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1"/>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1" name="Google Shape;6251;p61"/>
          <p:cNvGrpSpPr/>
          <p:nvPr/>
        </p:nvGrpSpPr>
        <p:grpSpPr>
          <a:xfrm>
            <a:off x="6709827" y="3673341"/>
            <a:ext cx="195532" cy="349163"/>
            <a:chOff x="5056800" y="3962900"/>
            <a:chExt cx="165425" cy="295400"/>
          </a:xfrm>
        </p:grpSpPr>
        <p:sp>
          <p:nvSpPr>
            <p:cNvPr id="6252" name="Google Shape;6252;p61"/>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1"/>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1"/>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5" name="Google Shape;6255;p61"/>
          <p:cNvGrpSpPr/>
          <p:nvPr/>
        </p:nvGrpSpPr>
        <p:grpSpPr>
          <a:xfrm>
            <a:off x="7961125" y="3673357"/>
            <a:ext cx="350995" cy="349133"/>
            <a:chOff x="6168925" y="3936925"/>
            <a:chExt cx="296950" cy="295375"/>
          </a:xfrm>
        </p:grpSpPr>
        <p:sp>
          <p:nvSpPr>
            <p:cNvPr id="6256" name="Google Shape;6256;p61"/>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61"/>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1"/>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61"/>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61"/>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1"/>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61"/>
          <p:cNvGrpSpPr/>
          <p:nvPr/>
        </p:nvGrpSpPr>
        <p:grpSpPr>
          <a:xfrm>
            <a:off x="6174844" y="1390429"/>
            <a:ext cx="348188" cy="349133"/>
            <a:chOff x="1674750" y="3254050"/>
            <a:chExt cx="294575" cy="295375"/>
          </a:xfrm>
        </p:grpSpPr>
        <p:sp>
          <p:nvSpPr>
            <p:cNvPr id="6263" name="Google Shape;6263;p61"/>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1"/>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61"/>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6" name="Google Shape;6266;p61"/>
          <p:cNvGrpSpPr/>
          <p:nvPr/>
        </p:nvGrpSpPr>
        <p:grpSpPr>
          <a:xfrm>
            <a:off x="6189239" y="1838132"/>
            <a:ext cx="319347" cy="349133"/>
            <a:chOff x="1687350" y="3618725"/>
            <a:chExt cx="270175" cy="295375"/>
          </a:xfrm>
        </p:grpSpPr>
        <p:sp>
          <p:nvSpPr>
            <p:cNvPr id="6267" name="Google Shape;6267;p61"/>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1"/>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1"/>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0" name="Google Shape;6270;p61"/>
          <p:cNvGrpSpPr/>
          <p:nvPr/>
        </p:nvGrpSpPr>
        <p:grpSpPr>
          <a:xfrm>
            <a:off x="6172942" y="2284613"/>
            <a:ext cx="351940" cy="349133"/>
            <a:chOff x="1672375" y="3982600"/>
            <a:chExt cx="297750" cy="295375"/>
          </a:xfrm>
        </p:grpSpPr>
        <p:sp>
          <p:nvSpPr>
            <p:cNvPr id="6271" name="Google Shape;6271;p61"/>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1"/>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1"/>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4" name="Google Shape;6274;p61"/>
          <p:cNvGrpSpPr/>
          <p:nvPr/>
        </p:nvGrpSpPr>
        <p:grpSpPr>
          <a:xfrm>
            <a:off x="4864934" y="2748808"/>
            <a:ext cx="350079" cy="350079"/>
            <a:chOff x="3497300" y="3227275"/>
            <a:chExt cx="296175" cy="296175"/>
          </a:xfrm>
        </p:grpSpPr>
        <p:sp>
          <p:nvSpPr>
            <p:cNvPr id="6275" name="Google Shape;6275;p61"/>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1"/>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1"/>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1"/>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1"/>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1"/>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1"/>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1"/>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3" name="Google Shape;6283;p61"/>
          <p:cNvGrpSpPr/>
          <p:nvPr/>
        </p:nvGrpSpPr>
        <p:grpSpPr>
          <a:xfrm>
            <a:off x="4865407" y="3198203"/>
            <a:ext cx="349133" cy="347272"/>
            <a:chOff x="3497300" y="3591950"/>
            <a:chExt cx="295375" cy="293800"/>
          </a:xfrm>
        </p:grpSpPr>
        <p:sp>
          <p:nvSpPr>
            <p:cNvPr id="6284" name="Google Shape;6284;p61"/>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61"/>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1"/>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1"/>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1"/>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1"/>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61"/>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61"/>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2" name="Google Shape;6292;p61"/>
          <p:cNvGrpSpPr/>
          <p:nvPr/>
        </p:nvGrpSpPr>
        <p:grpSpPr>
          <a:xfrm>
            <a:off x="4865407" y="3673341"/>
            <a:ext cx="349133" cy="349163"/>
            <a:chOff x="3497300" y="3955025"/>
            <a:chExt cx="295375" cy="295400"/>
          </a:xfrm>
        </p:grpSpPr>
        <p:sp>
          <p:nvSpPr>
            <p:cNvPr id="6293" name="Google Shape;6293;p61"/>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1"/>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1"/>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6" name="Google Shape;6296;p61"/>
          <p:cNvGrpSpPr/>
          <p:nvPr/>
        </p:nvGrpSpPr>
        <p:grpSpPr>
          <a:xfrm>
            <a:off x="7089979" y="2749532"/>
            <a:ext cx="327739" cy="348631"/>
            <a:chOff x="5364750" y="3235150"/>
            <a:chExt cx="277275" cy="294950"/>
          </a:xfrm>
        </p:grpSpPr>
        <p:sp>
          <p:nvSpPr>
            <p:cNvPr id="6297" name="Google Shape;6297;p61"/>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1"/>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1"/>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61"/>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1"/>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61"/>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61"/>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61"/>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61"/>
          <p:cNvGrpSpPr/>
          <p:nvPr/>
        </p:nvGrpSpPr>
        <p:grpSpPr>
          <a:xfrm>
            <a:off x="7078337" y="3195868"/>
            <a:ext cx="351024" cy="351941"/>
            <a:chOff x="5355300" y="3598250"/>
            <a:chExt cx="296975" cy="297750"/>
          </a:xfrm>
        </p:grpSpPr>
        <p:sp>
          <p:nvSpPr>
            <p:cNvPr id="6306" name="Google Shape;6306;p61"/>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61"/>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61"/>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61"/>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1"/>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1"/>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61"/>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61"/>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4" name="Google Shape;6314;p61"/>
          <p:cNvGrpSpPr/>
          <p:nvPr/>
        </p:nvGrpSpPr>
        <p:grpSpPr>
          <a:xfrm>
            <a:off x="7082533" y="3734790"/>
            <a:ext cx="342632" cy="226264"/>
            <a:chOff x="5358450" y="4015675"/>
            <a:chExt cx="289875" cy="191425"/>
          </a:xfrm>
        </p:grpSpPr>
        <p:sp>
          <p:nvSpPr>
            <p:cNvPr id="6315" name="Google Shape;6315;p61"/>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61"/>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61"/>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61"/>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9" name="Google Shape;6319;p61"/>
          <p:cNvGrpSpPr/>
          <p:nvPr/>
        </p:nvGrpSpPr>
        <p:grpSpPr>
          <a:xfrm>
            <a:off x="6209015" y="4117322"/>
            <a:ext cx="351024" cy="325464"/>
            <a:chOff x="6543825" y="3202075"/>
            <a:chExt cx="296975" cy="275350"/>
          </a:xfrm>
        </p:grpSpPr>
        <p:sp>
          <p:nvSpPr>
            <p:cNvPr id="6320" name="Google Shape;6320;p61"/>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61"/>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61"/>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61"/>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61"/>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61"/>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61"/>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7" name="Google Shape;6327;p61"/>
          <p:cNvGrpSpPr/>
          <p:nvPr/>
        </p:nvGrpSpPr>
        <p:grpSpPr>
          <a:xfrm>
            <a:off x="6615996" y="1397069"/>
            <a:ext cx="350079" cy="350079"/>
            <a:chOff x="2037825" y="3254050"/>
            <a:chExt cx="296175" cy="296175"/>
          </a:xfrm>
        </p:grpSpPr>
        <p:sp>
          <p:nvSpPr>
            <p:cNvPr id="6328" name="Google Shape;6328;p61"/>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61"/>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1"/>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1"/>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1"/>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1"/>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4" name="Google Shape;6334;p61"/>
          <p:cNvGrpSpPr/>
          <p:nvPr/>
        </p:nvGrpSpPr>
        <p:grpSpPr>
          <a:xfrm>
            <a:off x="6614135" y="1838236"/>
            <a:ext cx="353802" cy="348926"/>
            <a:chOff x="2034675" y="3617925"/>
            <a:chExt cx="299325" cy="295200"/>
          </a:xfrm>
        </p:grpSpPr>
        <p:sp>
          <p:nvSpPr>
            <p:cNvPr id="6335" name="Google Shape;6335;p61"/>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1"/>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1"/>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1"/>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1"/>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6340;p61"/>
          <p:cNvGrpSpPr/>
          <p:nvPr/>
        </p:nvGrpSpPr>
        <p:grpSpPr>
          <a:xfrm>
            <a:off x="6615996" y="2284613"/>
            <a:ext cx="350079" cy="349133"/>
            <a:chOff x="2037825" y="3981825"/>
            <a:chExt cx="296175" cy="295375"/>
          </a:xfrm>
        </p:grpSpPr>
        <p:sp>
          <p:nvSpPr>
            <p:cNvPr id="6341" name="Google Shape;6341;p61"/>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1"/>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1"/>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4" name="Google Shape;6344;p61"/>
          <p:cNvGrpSpPr/>
          <p:nvPr/>
        </p:nvGrpSpPr>
        <p:grpSpPr>
          <a:xfrm>
            <a:off x="5301014" y="2780929"/>
            <a:ext cx="350079" cy="285837"/>
            <a:chOff x="3860400" y="3254050"/>
            <a:chExt cx="296175" cy="241825"/>
          </a:xfrm>
        </p:grpSpPr>
        <p:sp>
          <p:nvSpPr>
            <p:cNvPr id="6345" name="Google Shape;6345;p61"/>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1"/>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1"/>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1"/>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1"/>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1"/>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1"/>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61"/>
          <p:cNvGrpSpPr/>
          <p:nvPr/>
        </p:nvGrpSpPr>
        <p:grpSpPr>
          <a:xfrm>
            <a:off x="5300541" y="3196800"/>
            <a:ext cx="351024" cy="350079"/>
            <a:chOff x="3859600" y="3591950"/>
            <a:chExt cx="296975" cy="296175"/>
          </a:xfrm>
        </p:grpSpPr>
        <p:sp>
          <p:nvSpPr>
            <p:cNvPr id="6353" name="Google Shape;6353;p61"/>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1"/>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1"/>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6" name="Google Shape;6356;p61"/>
          <p:cNvGrpSpPr/>
          <p:nvPr/>
        </p:nvGrpSpPr>
        <p:grpSpPr>
          <a:xfrm>
            <a:off x="5301014" y="3672883"/>
            <a:ext cx="350079" cy="350079"/>
            <a:chOff x="3860400" y="3955025"/>
            <a:chExt cx="296175" cy="296175"/>
          </a:xfrm>
        </p:grpSpPr>
        <p:sp>
          <p:nvSpPr>
            <p:cNvPr id="6357" name="Google Shape;6357;p61"/>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1"/>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1"/>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1"/>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1"/>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2" name="Google Shape;6362;p61"/>
          <p:cNvGrpSpPr/>
          <p:nvPr/>
        </p:nvGrpSpPr>
        <p:grpSpPr>
          <a:xfrm>
            <a:off x="7516230" y="2749281"/>
            <a:ext cx="355664" cy="349133"/>
            <a:chOff x="5716825" y="3235950"/>
            <a:chExt cx="300900" cy="295375"/>
          </a:xfrm>
        </p:grpSpPr>
        <p:sp>
          <p:nvSpPr>
            <p:cNvPr id="6363" name="Google Shape;6363;p61"/>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1"/>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61"/>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1"/>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61"/>
          <p:cNvGrpSpPr/>
          <p:nvPr/>
        </p:nvGrpSpPr>
        <p:grpSpPr>
          <a:xfrm>
            <a:off x="7529261" y="3207969"/>
            <a:ext cx="329601" cy="327739"/>
            <a:chOff x="5727850" y="3609275"/>
            <a:chExt cx="278850" cy="277275"/>
          </a:xfrm>
        </p:grpSpPr>
        <p:sp>
          <p:nvSpPr>
            <p:cNvPr id="6368" name="Google Shape;6368;p61"/>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1"/>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1"/>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1"/>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1"/>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3" name="Google Shape;6373;p61"/>
          <p:cNvGrpSpPr/>
          <p:nvPr/>
        </p:nvGrpSpPr>
        <p:grpSpPr>
          <a:xfrm>
            <a:off x="7540446" y="3673356"/>
            <a:ext cx="307231" cy="349133"/>
            <a:chOff x="5736525" y="3963700"/>
            <a:chExt cx="259925" cy="295375"/>
          </a:xfrm>
        </p:grpSpPr>
        <p:sp>
          <p:nvSpPr>
            <p:cNvPr id="6374" name="Google Shape;6374;p61"/>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1"/>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1"/>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1"/>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1"/>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1"/>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61"/>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1" name="Google Shape;6381;p61"/>
          <p:cNvGrpSpPr/>
          <p:nvPr/>
        </p:nvGrpSpPr>
        <p:grpSpPr>
          <a:xfrm>
            <a:off x="6632026" y="4122683"/>
            <a:ext cx="351024" cy="350079"/>
            <a:chOff x="6553275" y="3604550"/>
            <a:chExt cx="296975" cy="296175"/>
          </a:xfrm>
        </p:grpSpPr>
        <p:sp>
          <p:nvSpPr>
            <p:cNvPr id="6382" name="Google Shape;6382;p61"/>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1"/>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1"/>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1"/>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61"/>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1"/>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8" name="Google Shape;6388;p61"/>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6389" name="Google Shape;6389;p61"/>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393"/>
        <p:cNvGrpSpPr/>
        <p:nvPr/>
      </p:nvGrpSpPr>
      <p:grpSpPr>
        <a:xfrm>
          <a:off x="0" y="0"/>
          <a:ext cx="0" cy="0"/>
          <a:chOff x="0" y="0"/>
          <a:chExt cx="0" cy="0"/>
        </a:xfrm>
      </p:grpSpPr>
      <p:grpSp>
        <p:nvGrpSpPr>
          <p:cNvPr id="6394" name="Google Shape;6394;p62"/>
          <p:cNvGrpSpPr/>
          <p:nvPr/>
        </p:nvGrpSpPr>
        <p:grpSpPr>
          <a:xfrm>
            <a:off x="859032" y="1380546"/>
            <a:ext cx="294401" cy="353645"/>
            <a:chOff x="-35814600" y="3202075"/>
            <a:chExt cx="242625" cy="291450"/>
          </a:xfrm>
        </p:grpSpPr>
        <p:sp>
          <p:nvSpPr>
            <p:cNvPr id="6395" name="Google Shape;6395;p62"/>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2"/>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2"/>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2"/>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2"/>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2"/>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2"/>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2" name="Google Shape;6402;p62"/>
          <p:cNvGrpSpPr/>
          <p:nvPr/>
        </p:nvGrpSpPr>
        <p:grpSpPr>
          <a:xfrm>
            <a:off x="829410" y="1821466"/>
            <a:ext cx="353645" cy="353888"/>
            <a:chOff x="-35839800" y="3561025"/>
            <a:chExt cx="291450" cy="291650"/>
          </a:xfrm>
        </p:grpSpPr>
        <p:sp>
          <p:nvSpPr>
            <p:cNvPr id="6403" name="Google Shape;6403;p62"/>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62"/>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62"/>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2"/>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2"/>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2"/>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2"/>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0" name="Google Shape;6410;p62"/>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1" name="Google Shape;6411;p62"/>
          <p:cNvGrpSpPr/>
          <p:nvPr/>
        </p:nvGrpSpPr>
        <p:grpSpPr>
          <a:xfrm>
            <a:off x="3066955" y="1380546"/>
            <a:ext cx="353645" cy="353645"/>
            <a:chOff x="-34003850" y="3227275"/>
            <a:chExt cx="291450" cy="291450"/>
          </a:xfrm>
        </p:grpSpPr>
        <p:sp>
          <p:nvSpPr>
            <p:cNvPr id="6412" name="Google Shape;6412;p62"/>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62"/>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2"/>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2"/>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62"/>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7" name="Google Shape;6417;p62"/>
          <p:cNvGrpSpPr/>
          <p:nvPr/>
        </p:nvGrpSpPr>
        <p:grpSpPr>
          <a:xfrm>
            <a:off x="3066485" y="1821238"/>
            <a:ext cx="354586" cy="354343"/>
            <a:chOff x="-34004625" y="3585850"/>
            <a:chExt cx="292225" cy="292025"/>
          </a:xfrm>
        </p:grpSpPr>
        <p:sp>
          <p:nvSpPr>
            <p:cNvPr id="6418" name="Google Shape;6418;p62"/>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2"/>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2"/>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2"/>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2"/>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6423;p62"/>
          <p:cNvGrpSpPr/>
          <p:nvPr/>
        </p:nvGrpSpPr>
        <p:grpSpPr>
          <a:xfrm>
            <a:off x="3066000" y="2256439"/>
            <a:ext cx="355557" cy="354616"/>
            <a:chOff x="-34005425" y="3945575"/>
            <a:chExt cx="293025" cy="292250"/>
          </a:xfrm>
        </p:grpSpPr>
        <p:sp>
          <p:nvSpPr>
            <p:cNvPr id="6424" name="Google Shape;6424;p62"/>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62"/>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62"/>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7" name="Google Shape;6427;p62"/>
          <p:cNvGrpSpPr/>
          <p:nvPr/>
        </p:nvGrpSpPr>
        <p:grpSpPr>
          <a:xfrm>
            <a:off x="1713099" y="2729615"/>
            <a:ext cx="358408" cy="355557"/>
            <a:chOff x="-32174975" y="3192625"/>
            <a:chExt cx="295375" cy="293025"/>
          </a:xfrm>
        </p:grpSpPr>
        <p:sp>
          <p:nvSpPr>
            <p:cNvPr id="6428" name="Google Shape;6428;p62"/>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2"/>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2"/>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62"/>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2" name="Google Shape;6432;p62"/>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62"/>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4" name="Google Shape;6434;p62"/>
          <p:cNvGrpSpPr/>
          <p:nvPr/>
        </p:nvGrpSpPr>
        <p:grpSpPr>
          <a:xfrm>
            <a:off x="3952249" y="2730570"/>
            <a:ext cx="354586" cy="353645"/>
            <a:chOff x="-30345325" y="3184750"/>
            <a:chExt cx="292225" cy="291450"/>
          </a:xfrm>
        </p:grpSpPr>
        <p:sp>
          <p:nvSpPr>
            <p:cNvPr id="6435" name="Google Shape;6435;p62"/>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62"/>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2"/>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2"/>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62"/>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0" name="Google Shape;6440;p62"/>
          <p:cNvGrpSpPr/>
          <p:nvPr/>
        </p:nvGrpSpPr>
        <p:grpSpPr>
          <a:xfrm>
            <a:off x="1277001" y="1380546"/>
            <a:ext cx="353645" cy="353645"/>
            <a:chOff x="-35481425" y="3202075"/>
            <a:chExt cx="291450" cy="291450"/>
          </a:xfrm>
        </p:grpSpPr>
        <p:sp>
          <p:nvSpPr>
            <p:cNvPr id="6441" name="Google Shape;6441;p62"/>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2"/>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62"/>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62"/>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62"/>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62"/>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2"/>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62"/>
          <p:cNvGrpSpPr/>
          <p:nvPr/>
        </p:nvGrpSpPr>
        <p:grpSpPr>
          <a:xfrm>
            <a:off x="1276531" y="1822072"/>
            <a:ext cx="354586" cy="352675"/>
            <a:chOff x="-35482200" y="3561225"/>
            <a:chExt cx="292225" cy="290650"/>
          </a:xfrm>
        </p:grpSpPr>
        <p:sp>
          <p:nvSpPr>
            <p:cNvPr id="6449" name="Google Shape;6449;p62"/>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2"/>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62"/>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2" name="Google Shape;6452;p62"/>
          <p:cNvGrpSpPr/>
          <p:nvPr/>
        </p:nvGrpSpPr>
        <p:grpSpPr>
          <a:xfrm>
            <a:off x="1277001" y="2256940"/>
            <a:ext cx="353645" cy="353615"/>
            <a:chOff x="-35481425" y="3919600"/>
            <a:chExt cx="291450" cy="291425"/>
          </a:xfrm>
        </p:grpSpPr>
        <p:sp>
          <p:nvSpPr>
            <p:cNvPr id="6453" name="Google Shape;6453;p62"/>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2"/>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2"/>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2"/>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2"/>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62"/>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62"/>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62"/>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1" name="Google Shape;6461;p62"/>
          <p:cNvGrpSpPr/>
          <p:nvPr/>
        </p:nvGrpSpPr>
        <p:grpSpPr>
          <a:xfrm>
            <a:off x="3512636" y="1381031"/>
            <a:ext cx="357468" cy="352675"/>
            <a:chOff x="-33645475" y="3228075"/>
            <a:chExt cx="294600" cy="290650"/>
          </a:xfrm>
        </p:grpSpPr>
        <p:sp>
          <p:nvSpPr>
            <p:cNvPr id="6462" name="Google Shape;6462;p62"/>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62"/>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62"/>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62"/>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62"/>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2"/>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2"/>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62"/>
          <p:cNvGrpSpPr/>
          <p:nvPr/>
        </p:nvGrpSpPr>
        <p:grpSpPr>
          <a:xfrm>
            <a:off x="3513606" y="1821116"/>
            <a:ext cx="355526" cy="354586"/>
            <a:chOff x="-33646250" y="3586425"/>
            <a:chExt cx="293000" cy="292225"/>
          </a:xfrm>
        </p:grpSpPr>
        <p:sp>
          <p:nvSpPr>
            <p:cNvPr id="6470" name="Google Shape;6470;p62"/>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2"/>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62"/>
          <p:cNvGrpSpPr/>
          <p:nvPr/>
        </p:nvGrpSpPr>
        <p:grpSpPr>
          <a:xfrm>
            <a:off x="3514076" y="2255969"/>
            <a:ext cx="354586" cy="355557"/>
            <a:chOff x="-33645475" y="3944800"/>
            <a:chExt cx="292225" cy="293025"/>
          </a:xfrm>
        </p:grpSpPr>
        <p:sp>
          <p:nvSpPr>
            <p:cNvPr id="6473" name="Google Shape;6473;p6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6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6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6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6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6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3" name="Google Shape;6483;p62"/>
          <p:cNvGrpSpPr/>
          <p:nvPr/>
        </p:nvGrpSpPr>
        <p:grpSpPr>
          <a:xfrm>
            <a:off x="2167295" y="2729706"/>
            <a:ext cx="352675" cy="355375"/>
            <a:chOff x="-31809525" y="3192625"/>
            <a:chExt cx="290650" cy="292875"/>
          </a:xfrm>
        </p:grpSpPr>
        <p:sp>
          <p:nvSpPr>
            <p:cNvPr id="6484" name="Google Shape;6484;p62"/>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2"/>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2"/>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62"/>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62"/>
          <p:cNvGrpSpPr/>
          <p:nvPr/>
        </p:nvGrpSpPr>
        <p:grpSpPr>
          <a:xfrm>
            <a:off x="2166810" y="3200258"/>
            <a:ext cx="353645" cy="355557"/>
            <a:chOff x="-31811100" y="3550975"/>
            <a:chExt cx="291450" cy="293025"/>
          </a:xfrm>
        </p:grpSpPr>
        <p:sp>
          <p:nvSpPr>
            <p:cNvPr id="6489" name="Google Shape;6489;p62"/>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62"/>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62"/>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2"/>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2"/>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2"/>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2"/>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62"/>
          <p:cNvGrpSpPr/>
          <p:nvPr/>
        </p:nvGrpSpPr>
        <p:grpSpPr>
          <a:xfrm>
            <a:off x="2160606" y="3664562"/>
            <a:ext cx="366052" cy="356831"/>
            <a:chOff x="-31817400" y="3910025"/>
            <a:chExt cx="301675" cy="294075"/>
          </a:xfrm>
        </p:grpSpPr>
        <p:sp>
          <p:nvSpPr>
            <p:cNvPr id="6497" name="Google Shape;6497;p62"/>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2"/>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62"/>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0" name="Google Shape;6500;p62"/>
          <p:cNvGrpSpPr/>
          <p:nvPr/>
        </p:nvGrpSpPr>
        <p:grpSpPr>
          <a:xfrm>
            <a:off x="3952234" y="3200743"/>
            <a:ext cx="354616" cy="354586"/>
            <a:chOff x="-30354000" y="3569100"/>
            <a:chExt cx="292250" cy="292225"/>
          </a:xfrm>
        </p:grpSpPr>
        <p:sp>
          <p:nvSpPr>
            <p:cNvPr id="6501" name="Google Shape;6501;p62"/>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62"/>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62"/>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2"/>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62"/>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62"/>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7" name="Google Shape;6507;p62"/>
          <p:cNvGrpSpPr/>
          <p:nvPr/>
        </p:nvGrpSpPr>
        <p:grpSpPr>
          <a:xfrm>
            <a:off x="1730812" y="1380546"/>
            <a:ext cx="342148" cy="353645"/>
            <a:chOff x="-35118325" y="3202075"/>
            <a:chExt cx="281975" cy="291450"/>
          </a:xfrm>
        </p:grpSpPr>
        <p:sp>
          <p:nvSpPr>
            <p:cNvPr id="6508" name="Google Shape;6508;p62"/>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62"/>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2"/>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2"/>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2" name="Google Shape;6512;p62"/>
          <p:cNvGrpSpPr/>
          <p:nvPr/>
        </p:nvGrpSpPr>
        <p:grpSpPr>
          <a:xfrm>
            <a:off x="1724593" y="1821799"/>
            <a:ext cx="354586" cy="353221"/>
            <a:chOff x="-35123050" y="3561225"/>
            <a:chExt cx="292225" cy="291100"/>
          </a:xfrm>
        </p:grpSpPr>
        <p:sp>
          <p:nvSpPr>
            <p:cNvPr id="6513" name="Google Shape;6513;p62"/>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62"/>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5" name="Google Shape;6515;p62"/>
          <p:cNvGrpSpPr/>
          <p:nvPr/>
        </p:nvGrpSpPr>
        <p:grpSpPr>
          <a:xfrm>
            <a:off x="1766652" y="2256940"/>
            <a:ext cx="270467" cy="353615"/>
            <a:chOff x="-35089175" y="3919600"/>
            <a:chExt cx="222900" cy="291425"/>
          </a:xfrm>
        </p:grpSpPr>
        <p:sp>
          <p:nvSpPr>
            <p:cNvPr id="6516" name="Google Shape;6516;p62"/>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62"/>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8" name="Google Shape;6518;p62"/>
          <p:cNvGrpSpPr/>
          <p:nvPr/>
        </p:nvGrpSpPr>
        <p:grpSpPr>
          <a:xfrm>
            <a:off x="3963648" y="1380303"/>
            <a:ext cx="336445" cy="354131"/>
            <a:chOff x="-33277650" y="3226875"/>
            <a:chExt cx="277275" cy="291850"/>
          </a:xfrm>
        </p:grpSpPr>
        <p:sp>
          <p:nvSpPr>
            <p:cNvPr id="6519" name="Google Shape;6519;p62"/>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62"/>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62"/>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2"/>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62"/>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62"/>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2"/>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6" name="Google Shape;6526;p62"/>
          <p:cNvGrpSpPr/>
          <p:nvPr/>
        </p:nvGrpSpPr>
        <p:grpSpPr>
          <a:xfrm>
            <a:off x="3955048" y="1821587"/>
            <a:ext cx="353645" cy="353645"/>
            <a:chOff x="-33286325" y="3586425"/>
            <a:chExt cx="291450" cy="291450"/>
          </a:xfrm>
        </p:grpSpPr>
        <p:sp>
          <p:nvSpPr>
            <p:cNvPr id="6527" name="Google Shape;6527;p62"/>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2"/>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2"/>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62"/>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2"/>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62"/>
          <p:cNvGrpSpPr/>
          <p:nvPr/>
        </p:nvGrpSpPr>
        <p:grpSpPr>
          <a:xfrm>
            <a:off x="3955048" y="2255969"/>
            <a:ext cx="353645" cy="355557"/>
            <a:chOff x="-33286325" y="3944800"/>
            <a:chExt cx="291450" cy="293025"/>
          </a:xfrm>
        </p:grpSpPr>
        <p:sp>
          <p:nvSpPr>
            <p:cNvPr id="6533" name="Google Shape;6533;p62"/>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2"/>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62"/>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2"/>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62"/>
          <p:cNvGrpSpPr/>
          <p:nvPr/>
        </p:nvGrpSpPr>
        <p:grpSpPr>
          <a:xfrm>
            <a:off x="2613445" y="2729129"/>
            <a:ext cx="353645" cy="356527"/>
            <a:chOff x="-31452725" y="3191825"/>
            <a:chExt cx="291450" cy="293825"/>
          </a:xfrm>
        </p:grpSpPr>
        <p:sp>
          <p:nvSpPr>
            <p:cNvPr id="6538" name="Google Shape;6538;p62"/>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62"/>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2"/>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62"/>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2" name="Google Shape;6542;p62"/>
          <p:cNvGrpSpPr/>
          <p:nvPr/>
        </p:nvGrpSpPr>
        <p:grpSpPr>
          <a:xfrm>
            <a:off x="2612975" y="3200744"/>
            <a:ext cx="354586" cy="354586"/>
            <a:chOff x="-31452725" y="3551775"/>
            <a:chExt cx="292225" cy="292225"/>
          </a:xfrm>
        </p:grpSpPr>
        <p:sp>
          <p:nvSpPr>
            <p:cNvPr id="6543" name="Google Shape;6543;p62"/>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62"/>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62"/>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2"/>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7" name="Google Shape;6547;p62"/>
          <p:cNvGrpSpPr/>
          <p:nvPr/>
        </p:nvGrpSpPr>
        <p:grpSpPr>
          <a:xfrm>
            <a:off x="2611534" y="3664729"/>
            <a:ext cx="357468" cy="356497"/>
            <a:chOff x="-31455100" y="3909350"/>
            <a:chExt cx="294600" cy="293800"/>
          </a:xfrm>
        </p:grpSpPr>
        <p:sp>
          <p:nvSpPr>
            <p:cNvPr id="6548" name="Google Shape;6548;p62"/>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62"/>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0" name="Google Shape;6550;p62"/>
          <p:cNvGrpSpPr/>
          <p:nvPr/>
        </p:nvGrpSpPr>
        <p:grpSpPr>
          <a:xfrm>
            <a:off x="3952719" y="3665684"/>
            <a:ext cx="353645" cy="354586"/>
            <a:chOff x="-30345325" y="3918800"/>
            <a:chExt cx="291450" cy="292225"/>
          </a:xfrm>
        </p:grpSpPr>
        <p:sp>
          <p:nvSpPr>
            <p:cNvPr id="6551" name="Google Shape;6551;p62"/>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2"/>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62"/>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62"/>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2"/>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6" name="Google Shape;6556;p62"/>
          <p:cNvGrpSpPr/>
          <p:nvPr/>
        </p:nvGrpSpPr>
        <p:grpSpPr>
          <a:xfrm>
            <a:off x="2172184" y="1821587"/>
            <a:ext cx="353645" cy="353645"/>
            <a:chOff x="-34763900" y="3561225"/>
            <a:chExt cx="291450" cy="291450"/>
          </a:xfrm>
        </p:grpSpPr>
        <p:sp>
          <p:nvSpPr>
            <p:cNvPr id="6557" name="Google Shape;6557;p62"/>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2"/>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2"/>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0" name="Google Shape;6560;p62"/>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1" name="Google Shape;6561;p62"/>
          <p:cNvGrpSpPr/>
          <p:nvPr/>
        </p:nvGrpSpPr>
        <p:grpSpPr>
          <a:xfrm>
            <a:off x="827081" y="2730099"/>
            <a:ext cx="354586" cy="354586"/>
            <a:chOff x="-32927950" y="3227275"/>
            <a:chExt cx="292225" cy="292225"/>
          </a:xfrm>
        </p:grpSpPr>
        <p:sp>
          <p:nvSpPr>
            <p:cNvPr id="6562" name="Google Shape;6562;p62"/>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2"/>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2"/>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62"/>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62"/>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7" name="Google Shape;6567;p62"/>
          <p:cNvGrpSpPr/>
          <p:nvPr/>
        </p:nvGrpSpPr>
        <p:grpSpPr>
          <a:xfrm>
            <a:off x="826596" y="3201213"/>
            <a:ext cx="355557" cy="353645"/>
            <a:chOff x="-32927950" y="3586425"/>
            <a:chExt cx="293025" cy="291450"/>
          </a:xfrm>
        </p:grpSpPr>
        <p:sp>
          <p:nvSpPr>
            <p:cNvPr id="6568" name="Google Shape;6568;p62"/>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2"/>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2"/>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2"/>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62"/>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3" name="Google Shape;6573;p62"/>
          <p:cNvGrpSpPr/>
          <p:nvPr/>
        </p:nvGrpSpPr>
        <p:grpSpPr>
          <a:xfrm>
            <a:off x="827081" y="3665198"/>
            <a:ext cx="354586" cy="355557"/>
            <a:chOff x="-32927950" y="3944800"/>
            <a:chExt cx="292225" cy="293025"/>
          </a:xfrm>
        </p:grpSpPr>
        <p:sp>
          <p:nvSpPr>
            <p:cNvPr id="6574" name="Google Shape;6574;p62"/>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62"/>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2"/>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2"/>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62"/>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62"/>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2"/>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62"/>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2"/>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3" name="Google Shape;6583;p62"/>
          <p:cNvGrpSpPr/>
          <p:nvPr/>
        </p:nvGrpSpPr>
        <p:grpSpPr>
          <a:xfrm>
            <a:off x="3055873" y="2730449"/>
            <a:ext cx="354586" cy="353888"/>
            <a:chOff x="-31094350" y="3194000"/>
            <a:chExt cx="292225" cy="291650"/>
          </a:xfrm>
        </p:grpSpPr>
        <p:sp>
          <p:nvSpPr>
            <p:cNvPr id="6584" name="Google Shape;6584;p62"/>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2"/>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62"/>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62"/>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2"/>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2"/>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2"/>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2"/>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2" name="Google Shape;6592;p62"/>
          <p:cNvGrpSpPr/>
          <p:nvPr/>
        </p:nvGrpSpPr>
        <p:grpSpPr>
          <a:xfrm>
            <a:off x="3056343" y="3200941"/>
            <a:ext cx="353645" cy="354191"/>
            <a:chOff x="-31093575" y="3552550"/>
            <a:chExt cx="291450" cy="291900"/>
          </a:xfrm>
        </p:grpSpPr>
        <p:sp>
          <p:nvSpPr>
            <p:cNvPr id="6593" name="Google Shape;6593;p62"/>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2"/>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2"/>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2"/>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7" name="Google Shape;6597;p62"/>
          <p:cNvGrpSpPr/>
          <p:nvPr/>
        </p:nvGrpSpPr>
        <p:grpSpPr>
          <a:xfrm>
            <a:off x="2182711" y="1380546"/>
            <a:ext cx="332593" cy="353645"/>
            <a:chOff x="-34755225" y="3202075"/>
            <a:chExt cx="274100" cy="291450"/>
          </a:xfrm>
        </p:grpSpPr>
        <p:sp>
          <p:nvSpPr>
            <p:cNvPr id="6598" name="Google Shape;6598;p6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62"/>
          <p:cNvGrpSpPr/>
          <p:nvPr/>
        </p:nvGrpSpPr>
        <p:grpSpPr>
          <a:xfrm>
            <a:off x="3056343" y="3666169"/>
            <a:ext cx="353645" cy="353615"/>
            <a:chOff x="-31093575" y="3911725"/>
            <a:chExt cx="291450" cy="291425"/>
          </a:xfrm>
        </p:grpSpPr>
        <p:sp>
          <p:nvSpPr>
            <p:cNvPr id="6606" name="Google Shape;6606;p62"/>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62"/>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62"/>
          <p:cNvGrpSpPr/>
          <p:nvPr/>
        </p:nvGrpSpPr>
        <p:grpSpPr>
          <a:xfrm>
            <a:off x="2165773" y="4123136"/>
            <a:ext cx="356497" cy="354586"/>
            <a:chOff x="-29946000" y="3183175"/>
            <a:chExt cx="293800" cy="292225"/>
          </a:xfrm>
        </p:grpSpPr>
        <p:sp>
          <p:nvSpPr>
            <p:cNvPr id="6609" name="Google Shape;6609;p62"/>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2"/>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2"/>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2"/>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2"/>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2"/>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5" name="Google Shape;6615;p62"/>
          <p:cNvGrpSpPr/>
          <p:nvPr/>
        </p:nvGrpSpPr>
        <p:grpSpPr>
          <a:xfrm>
            <a:off x="2610305" y="1380289"/>
            <a:ext cx="358408" cy="354161"/>
            <a:chOff x="-34408675" y="3202075"/>
            <a:chExt cx="295375" cy="291875"/>
          </a:xfrm>
        </p:grpSpPr>
        <p:sp>
          <p:nvSpPr>
            <p:cNvPr id="6616" name="Google Shape;6616;p62"/>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2"/>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2"/>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2"/>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0" name="Google Shape;6620;p62"/>
          <p:cNvGrpSpPr/>
          <p:nvPr/>
        </p:nvGrpSpPr>
        <p:grpSpPr>
          <a:xfrm>
            <a:off x="2612216" y="1820283"/>
            <a:ext cx="354586" cy="356254"/>
            <a:chOff x="-34405525" y="3558075"/>
            <a:chExt cx="292225" cy="293600"/>
          </a:xfrm>
        </p:grpSpPr>
        <p:sp>
          <p:nvSpPr>
            <p:cNvPr id="6621" name="Google Shape;6621;p62"/>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2"/>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62"/>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4" name="Google Shape;6624;p62"/>
          <p:cNvGrpSpPr/>
          <p:nvPr/>
        </p:nvGrpSpPr>
        <p:grpSpPr>
          <a:xfrm>
            <a:off x="2611730" y="2256940"/>
            <a:ext cx="355557" cy="353615"/>
            <a:chOff x="-34406325" y="3919600"/>
            <a:chExt cx="293025" cy="291425"/>
          </a:xfrm>
        </p:grpSpPr>
        <p:sp>
          <p:nvSpPr>
            <p:cNvPr id="6625" name="Google Shape;6625;p62"/>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62"/>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2"/>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2"/>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2"/>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62"/>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62"/>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62"/>
          <p:cNvGrpSpPr/>
          <p:nvPr/>
        </p:nvGrpSpPr>
        <p:grpSpPr>
          <a:xfrm>
            <a:off x="1275628" y="2736303"/>
            <a:ext cx="353645" cy="342179"/>
            <a:chOff x="-32568800" y="3232000"/>
            <a:chExt cx="291450" cy="282000"/>
          </a:xfrm>
        </p:grpSpPr>
        <p:sp>
          <p:nvSpPr>
            <p:cNvPr id="6633" name="Google Shape;6633;p62"/>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2"/>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62"/>
          <p:cNvGrpSpPr/>
          <p:nvPr/>
        </p:nvGrpSpPr>
        <p:grpSpPr>
          <a:xfrm>
            <a:off x="1275158" y="3201213"/>
            <a:ext cx="354586" cy="353645"/>
            <a:chOff x="-32569575" y="3586425"/>
            <a:chExt cx="292225" cy="291450"/>
          </a:xfrm>
        </p:grpSpPr>
        <p:sp>
          <p:nvSpPr>
            <p:cNvPr id="6636" name="Google Shape;6636;p62"/>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2"/>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8" name="Google Shape;6638;p62"/>
          <p:cNvGrpSpPr/>
          <p:nvPr/>
        </p:nvGrpSpPr>
        <p:grpSpPr>
          <a:xfrm>
            <a:off x="1266073" y="3665805"/>
            <a:ext cx="372756" cy="354343"/>
            <a:chOff x="-32576675" y="3944600"/>
            <a:chExt cx="307200" cy="292025"/>
          </a:xfrm>
        </p:grpSpPr>
        <p:sp>
          <p:nvSpPr>
            <p:cNvPr id="6639" name="Google Shape;6639;p62"/>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2"/>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1" name="Google Shape;6641;p62"/>
          <p:cNvGrpSpPr/>
          <p:nvPr/>
        </p:nvGrpSpPr>
        <p:grpSpPr>
          <a:xfrm>
            <a:off x="3511040" y="2730100"/>
            <a:ext cx="354586" cy="354586"/>
            <a:chOff x="-30735200" y="3192625"/>
            <a:chExt cx="292225" cy="292225"/>
          </a:xfrm>
        </p:grpSpPr>
        <p:sp>
          <p:nvSpPr>
            <p:cNvPr id="6642" name="Google Shape;6642;p62"/>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2"/>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62"/>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62"/>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2"/>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2"/>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2"/>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9" name="Google Shape;6649;p62"/>
          <p:cNvGrpSpPr/>
          <p:nvPr/>
        </p:nvGrpSpPr>
        <p:grpSpPr>
          <a:xfrm>
            <a:off x="3511040" y="3201532"/>
            <a:ext cx="354586" cy="353008"/>
            <a:chOff x="-30735200" y="3552550"/>
            <a:chExt cx="292225" cy="290925"/>
          </a:xfrm>
        </p:grpSpPr>
        <p:sp>
          <p:nvSpPr>
            <p:cNvPr id="6650" name="Google Shape;6650;p62"/>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62"/>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2" name="Google Shape;6652;p62"/>
          <p:cNvGrpSpPr/>
          <p:nvPr/>
        </p:nvGrpSpPr>
        <p:grpSpPr>
          <a:xfrm>
            <a:off x="3511040" y="3666154"/>
            <a:ext cx="354586" cy="353645"/>
            <a:chOff x="-30735200" y="3910925"/>
            <a:chExt cx="292225" cy="291450"/>
          </a:xfrm>
        </p:grpSpPr>
        <p:sp>
          <p:nvSpPr>
            <p:cNvPr id="6653" name="Google Shape;6653;p62"/>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62"/>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5" name="Google Shape;6655;p62"/>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6" name="Google Shape;6656;p62"/>
          <p:cNvGrpSpPr/>
          <p:nvPr/>
        </p:nvGrpSpPr>
        <p:grpSpPr>
          <a:xfrm>
            <a:off x="4864547" y="1375808"/>
            <a:ext cx="358971" cy="359224"/>
            <a:chOff x="-57956275" y="3197925"/>
            <a:chExt cx="319000" cy="319225"/>
          </a:xfrm>
        </p:grpSpPr>
        <p:sp>
          <p:nvSpPr>
            <p:cNvPr id="6657" name="Google Shape;6657;p62"/>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2"/>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2"/>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2"/>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62"/>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2"/>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2"/>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4" name="Google Shape;6664;p62"/>
          <p:cNvGrpSpPr/>
          <p:nvPr/>
        </p:nvGrpSpPr>
        <p:grpSpPr>
          <a:xfrm>
            <a:off x="4886701" y="1832234"/>
            <a:ext cx="314662" cy="358971"/>
            <a:chOff x="-57940525" y="3590375"/>
            <a:chExt cx="279625" cy="319000"/>
          </a:xfrm>
        </p:grpSpPr>
        <p:sp>
          <p:nvSpPr>
            <p:cNvPr id="6665" name="Google Shape;6665;p62"/>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2"/>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2"/>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2"/>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2"/>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62"/>
          <p:cNvGrpSpPr/>
          <p:nvPr/>
        </p:nvGrpSpPr>
        <p:grpSpPr>
          <a:xfrm>
            <a:off x="4857582" y="2273605"/>
            <a:ext cx="358099" cy="358999"/>
            <a:chOff x="-57959425" y="3982600"/>
            <a:chExt cx="318225" cy="319025"/>
          </a:xfrm>
        </p:grpSpPr>
        <p:sp>
          <p:nvSpPr>
            <p:cNvPr id="6671" name="Google Shape;6671;p62"/>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2"/>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2"/>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2"/>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5" name="Google Shape;6675;p62"/>
          <p:cNvGrpSpPr/>
          <p:nvPr/>
        </p:nvGrpSpPr>
        <p:grpSpPr>
          <a:xfrm>
            <a:off x="7057749" y="1376934"/>
            <a:ext cx="357226" cy="357226"/>
            <a:chOff x="-55987225" y="3198925"/>
            <a:chExt cx="317450" cy="317450"/>
          </a:xfrm>
        </p:grpSpPr>
        <p:sp>
          <p:nvSpPr>
            <p:cNvPr id="6676" name="Google Shape;6676;p62"/>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62"/>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2"/>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2"/>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0" name="Google Shape;6680;p62"/>
          <p:cNvGrpSpPr/>
          <p:nvPr/>
        </p:nvGrpSpPr>
        <p:grpSpPr>
          <a:xfrm>
            <a:off x="7057749" y="1832965"/>
            <a:ext cx="357226" cy="357367"/>
            <a:chOff x="-55987225" y="3591025"/>
            <a:chExt cx="317450" cy="317575"/>
          </a:xfrm>
        </p:grpSpPr>
        <p:sp>
          <p:nvSpPr>
            <p:cNvPr id="6681" name="Google Shape;6681;p62"/>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62"/>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62"/>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2"/>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62"/>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6" name="Google Shape;6686;p62"/>
          <p:cNvGrpSpPr/>
          <p:nvPr/>
        </p:nvGrpSpPr>
        <p:grpSpPr>
          <a:xfrm>
            <a:off x="7071665" y="2273605"/>
            <a:ext cx="358999" cy="358999"/>
            <a:chOff x="-55988800" y="3982600"/>
            <a:chExt cx="319025" cy="319025"/>
          </a:xfrm>
        </p:grpSpPr>
        <p:sp>
          <p:nvSpPr>
            <p:cNvPr id="6687" name="Google Shape;6687;p62"/>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62"/>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2"/>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62"/>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62"/>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2" name="Google Shape;6692;p62"/>
          <p:cNvGrpSpPr/>
          <p:nvPr/>
        </p:nvGrpSpPr>
        <p:grpSpPr>
          <a:xfrm>
            <a:off x="5730184" y="2731562"/>
            <a:ext cx="356326" cy="358971"/>
            <a:chOff x="-54026025" y="3192625"/>
            <a:chExt cx="316650" cy="319000"/>
          </a:xfrm>
        </p:grpSpPr>
        <p:sp>
          <p:nvSpPr>
            <p:cNvPr id="6693" name="Google Shape;6693;p62"/>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2"/>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2"/>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62"/>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62"/>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62"/>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2"/>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2"/>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1" name="Google Shape;6701;p62"/>
          <p:cNvGrpSpPr/>
          <p:nvPr/>
        </p:nvGrpSpPr>
        <p:grpSpPr>
          <a:xfrm>
            <a:off x="5750130" y="3202536"/>
            <a:ext cx="316434" cy="358099"/>
            <a:chOff x="-54007925" y="3584850"/>
            <a:chExt cx="281200" cy="318225"/>
          </a:xfrm>
        </p:grpSpPr>
        <p:sp>
          <p:nvSpPr>
            <p:cNvPr id="6702" name="Google Shape;6702;p62"/>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2"/>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2"/>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2"/>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2"/>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62"/>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8" name="Google Shape;6708;p62"/>
          <p:cNvGrpSpPr/>
          <p:nvPr/>
        </p:nvGrpSpPr>
        <p:grpSpPr>
          <a:xfrm>
            <a:off x="5750130" y="3664421"/>
            <a:ext cx="316434" cy="358914"/>
            <a:chOff x="-54007925" y="3975575"/>
            <a:chExt cx="281200" cy="318950"/>
          </a:xfrm>
        </p:grpSpPr>
        <p:sp>
          <p:nvSpPr>
            <p:cNvPr id="6709" name="Google Shape;6709;p62"/>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62"/>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2"/>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62"/>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3" name="Google Shape;6713;p62"/>
          <p:cNvGrpSpPr/>
          <p:nvPr/>
        </p:nvGrpSpPr>
        <p:grpSpPr>
          <a:xfrm>
            <a:off x="7984996" y="2748891"/>
            <a:ext cx="274770" cy="358492"/>
            <a:chOff x="-52005775" y="3208025"/>
            <a:chExt cx="244175" cy="318575"/>
          </a:xfrm>
        </p:grpSpPr>
        <p:sp>
          <p:nvSpPr>
            <p:cNvPr id="6714" name="Google Shape;6714;p62"/>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62"/>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62"/>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2"/>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2"/>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62"/>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2"/>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2"/>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62"/>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2"/>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62"/>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5" name="Google Shape;6725;p62"/>
          <p:cNvGrpSpPr/>
          <p:nvPr/>
        </p:nvGrpSpPr>
        <p:grpSpPr>
          <a:xfrm>
            <a:off x="5291462" y="1376934"/>
            <a:ext cx="358099" cy="358099"/>
            <a:chOff x="-57568775" y="3198925"/>
            <a:chExt cx="318225" cy="318225"/>
          </a:xfrm>
        </p:grpSpPr>
        <p:sp>
          <p:nvSpPr>
            <p:cNvPr id="6726" name="Google Shape;6726;p62"/>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2"/>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62"/>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62"/>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2"/>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2"/>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2" name="Google Shape;6732;p62"/>
          <p:cNvGrpSpPr/>
          <p:nvPr/>
        </p:nvGrpSpPr>
        <p:grpSpPr>
          <a:xfrm>
            <a:off x="5313181" y="1832234"/>
            <a:ext cx="314662" cy="358099"/>
            <a:chOff x="-57549075" y="3590375"/>
            <a:chExt cx="279625" cy="318225"/>
          </a:xfrm>
        </p:grpSpPr>
        <p:sp>
          <p:nvSpPr>
            <p:cNvPr id="6733" name="Google Shape;6733;p62"/>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2"/>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2"/>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2"/>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7" name="Google Shape;6737;p62"/>
          <p:cNvGrpSpPr/>
          <p:nvPr/>
        </p:nvGrpSpPr>
        <p:grpSpPr>
          <a:xfrm>
            <a:off x="5305378" y="2273605"/>
            <a:ext cx="359871" cy="359871"/>
            <a:chOff x="-57570350" y="3982600"/>
            <a:chExt cx="319800" cy="319800"/>
          </a:xfrm>
        </p:grpSpPr>
        <p:sp>
          <p:nvSpPr>
            <p:cNvPr id="6738" name="Google Shape;6738;p62"/>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62"/>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62"/>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62"/>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62"/>
          <p:cNvGrpSpPr/>
          <p:nvPr/>
        </p:nvGrpSpPr>
        <p:grpSpPr>
          <a:xfrm>
            <a:off x="7520416" y="1376033"/>
            <a:ext cx="314662" cy="358999"/>
            <a:chOff x="-55576850" y="3198125"/>
            <a:chExt cx="279625" cy="319025"/>
          </a:xfrm>
        </p:grpSpPr>
        <p:sp>
          <p:nvSpPr>
            <p:cNvPr id="6743" name="Google Shape;6743;p62"/>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2"/>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62"/>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62"/>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62"/>
          <p:cNvGrpSpPr/>
          <p:nvPr/>
        </p:nvGrpSpPr>
        <p:grpSpPr>
          <a:xfrm>
            <a:off x="7497812" y="1832009"/>
            <a:ext cx="359871" cy="358324"/>
            <a:chOff x="-55596550" y="3590175"/>
            <a:chExt cx="319800" cy="318425"/>
          </a:xfrm>
        </p:grpSpPr>
        <p:sp>
          <p:nvSpPr>
            <p:cNvPr id="6748" name="Google Shape;6748;p62"/>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2"/>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2"/>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2"/>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2" name="Google Shape;6752;p62"/>
          <p:cNvGrpSpPr/>
          <p:nvPr/>
        </p:nvGrpSpPr>
        <p:grpSpPr>
          <a:xfrm>
            <a:off x="7513049" y="2273351"/>
            <a:ext cx="358999" cy="359252"/>
            <a:chOff x="-55595775" y="3982375"/>
            <a:chExt cx="319025" cy="319250"/>
          </a:xfrm>
        </p:grpSpPr>
        <p:sp>
          <p:nvSpPr>
            <p:cNvPr id="6753" name="Google Shape;6753;p62"/>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2"/>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62"/>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62"/>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2"/>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2"/>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9" name="Google Shape;6759;p62"/>
          <p:cNvGrpSpPr/>
          <p:nvPr/>
        </p:nvGrpSpPr>
        <p:grpSpPr>
          <a:xfrm>
            <a:off x="6170232" y="2731562"/>
            <a:ext cx="358999" cy="358099"/>
            <a:chOff x="-53635375" y="3192625"/>
            <a:chExt cx="319025" cy="318225"/>
          </a:xfrm>
        </p:grpSpPr>
        <p:sp>
          <p:nvSpPr>
            <p:cNvPr id="6760" name="Google Shape;6760;p62"/>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2"/>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2"/>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62"/>
          <p:cNvGrpSpPr/>
          <p:nvPr/>
        </p:nvGrpSpPr>
        <p:grpSpPr>
          <a:xfrm>
            <a:off x="6192401" y="3202536"/>
            <a:ext cx="314662" cy="358999"/>
            <a:chOff x="-53615675" y="3584850"/>
            <a:chExt cx="279625" cy="319025"/>
          </a:xfrm>
        </p:grpSpPr>
        <p:sp>
          <p:nvSpPr>
            <p:cNvPr id="6764" name="Google Shape;6764;p62"/>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2"/>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2"/>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7" name="Google Shape;6767;p62"/>
          <p:cNvGrpSpPr/>
          <p:nvPr/>
        </p:nvGrpSpPr>
        <p:grpSpPr>
          <a:xfrm>
            <a:off x="6170246" y="3665461"/>
            <a:ext cx="358971" cy="357874"/>
            <a:chOff x="-53634575" y="3976500"/>
            <a:chExt cx="319000" cy="318025"/>
          </a:xfrm>
        </p:grpSpPr>
        <p:sp>
          <p:nvSpPr>
            <p:cNvPr id="6768" name="Google Shape;6768;p62"/>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2"/>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2"/>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2"/>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2"/>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2"/>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2"/>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2"/>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6" name="Google Shape;6776;p62"/>
          <p:cNvGrpSpPr/>
          <p:nvPr/>
        </p:nvGrpSpPr>
        <p:grpSpPr>
          <a:xfrm>
            <a:off x="7965050" y="3208415"/>
            <a:ext cx="314662" cy="358436"/>
            <a:chOff x="-52023900" y="3590075"/>
            <a:chExt cx="279625" cy="318525"/>
          </a:xfrm>
        </p:grpSpPr>
        <p:sp>
          <p:nvSpPr>
            <p:cNvPr id="6777" name="Google Shape;6777;p62"/>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2"/>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2"/>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2"/>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62"/>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2"/>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2"/>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4" name="Google Shape;6784;p62"/>
          <p:cNvGrpSpPr/>
          <p:nvPr/>
        </p:nvGrpSpPr>
        <p:grpSpPr>
          <a:xfrm>
            <a:off x="5728292" y="1376934"/>
            <a:ext cx="358971" cy="358971"/>
            <a:chOff x="-57173375" y="3198925"/>
            <a:chExt cx="319000" cy="319000"/>
          </a:xfrm>
        </p:grpSpPr>
        <p:sp>
          <p:nvSpPr>
            <p:cNvPr id="6785" name="Google Shape;6785;p62"/>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2"/>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2"/>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2"/>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62"/>
          <p:cNvGrpSpPr/>
          <p:nvPr/>
        </p:nvGrpSpPr>
        <p:grpSpPr>
          <a:xfrm>
            <a:off x="5729178" y="1854374"/>
            <a:ext cx="357198" cy="314690"/>
            <a:chOff x="-57176525" y="3610050"/>
            <a:chExt cx="317425" cy="279650"/>
          </a:xfrm>
        </p:grpSpPr>
        <p:sp>
          <p:nvSpPr>
            <p:cNvPr id="6790" name="Google Shape;6790;p62"/>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2"/>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2"/>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2"/>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2"/>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62"/>
          <p:cNvGrpSpPr/>
          <p:nvPr/>
        </p:nvGrpSpPr>
        <p:grpSpPr>
          <a:xfrm>
            <a:off x="7939633" y="1376934"/>
            <a:ext cx="358099" cy="356326"/>
            <a:chOff x="-55202750" y="3198925"/>
            <a:chExt cx="318225" cy="316650"/>
          </a:xfrm>
        </p:grpSpPr>
        <p:sp>
          <p:nvSpPr>
            <p:cNvPr id="6796" name="Google Shape;6796;p62"/>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2"/>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8" name="Google Shape;6798;p62"/>
          <p:cNvGrpSpPr/>
          <p:nvPr/>
        </p:nvGrpSpPr>
        <p:grpSpPr>
          <a:xfrm>
            <a:off x="7950267" y="1832234"/>
            <a:ext cx="336830" cy="358099"/>
            <a:chOff x="-55194875" y="3590375"/>
            <a:chExt cx="299325" cy="318225"/>
          </a:xfrm>
        </p:grpSpPr>
        <p:sp>
          <p:nvSpPr>
            <p:cNvPr id="6799" name="Google Shape;6799;p62"/>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2"/>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2"/>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62"/>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62"/>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62"/>
          <p:cNvGrpSpPr/>
          <p:nvPr/>
        </p:nvGrpSpPr>
        <p:grpSpPr>
          <a:xfrm>
            <a:off x="7954884" y="2274505"/>
            <a:ext cx="357198" cy="357198"/>
            <a:chOff x="-55203525" y="3983400"/>
            <a:chExt cx="317425" cy="317425"/>
          </a:xfrm>
        </p:grpSpPr>
        <p:sp>
          <p:nvSpPr>
            <p:cNvPr id="6805" name="Google Shape;6805;p62"/>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62"/>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2"/>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8" name="Google Shape;6808;p62"/>
          <p:cNvGrpSpPr/>
          <p:nvPr/>
        </p:nvGrpSpPr>
        <p:grpSpPr>
          <a:xfrm>
            <a:off x="6621365" y="2731562"/>
            <a:ext cx="335930" cy="358971"/>
            <a:chOff x="-53232900" y="3192625"/>
            <a:chExt cx="298525" cy="319000"/>
          </a:xfrm>
        </p:grpSpPr>
        <p:sp>
          <p:nvSpPr>
            <p:cNvPr id="6809" name="Google Shape;6809;p62"/>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2"/>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62"/>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62"/>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2"/>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62"/>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62"/>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2"/>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7" name="Google Shape;6817;p62"/>
          <p:cNvGrpSpPr/>
          <p:nvPr/>
        </p:nvGrpSpPr>
        <p:grpSpPr>
          <a:xfrm>
            <a:off x="6610731" y="3202536"/>
            <a:ext cx="357198" cy="356326"/>
            <a:chOff x="-53242350" y="3584850"/>
            <a:chExt cx="317425" cy="316650"/>
          </a:xfrm>
        </p:grpSpPr>
        <p:sp>
          <p:nvSpPr>
            <p:cNvPr id="6818" name="Google Shape;6818;p62"/>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2"/>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2"/>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62"/>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2"/>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3" name="Google Shape;6823;p62"/>
          <p:cNvGrpSpPr/>
          <p:nvPr/>
        </p:nvGrpSpPr>
        <p:grpSpPr>
          <a:xfrm>
            <a:off x="6631999" y="3665236"/>
            <a:ext cx="314662" cy="358999"/>
            <a:chOff x="-53224225" y="3976300"/>
            <a:chExt cx="279625" cy="319025"/>
          </a:xfrm>
        </p:grpSpPr>
        <p:sp>
          <p:nvSpPr>
            <p:cNvPr id="6824" name="Google Shape;6824;p62"/>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2"/>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62"/>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62"/>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2"/>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62"/>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62"/>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1" name="Google Shape;6831;p62"/>
          <p:cNvGrpSpPr/>
          <p:nvPr/>
        </p:nvGrpSpPr>
        <p:grpSpPr>
          <a:xfrm>
            <a:off x="7942896" y="3672917"/>
            <a:ext cx="358971" cy="358408"/>
            <a:chOff x="-52043575" y="3983125"/>
            <a:chExt cx="319000" cy="318500"/>
          </a:xfrm>
        </p:grpSpPr>
        <p:sp>
          <p:nvSpPr>
            <p:cNvPr id="6832" name="Google Shape;6832;p62"/>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62"/>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2"/>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62"/>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2"/>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62"/>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62"/>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2"/>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2"/>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1" name="Google Shape;6841;p62"/>
          <p:cNvGrpSpPr/>
          <p:nvPr/>
        </p:nvGrpSpPr>
        <p:grpSpPr>
          <a:xfrm>
            <a:off x="6196836" y="1376934"/>
            <a:ext cx="314662" cy="358971"/>
            <a:chOff x="-56766175" y="3198925"/>
            <a:chExt cx="279625" cy="319000"/>
          </a:xfrm>
        </p:grpSpPr>
        <p:sp>
          <p:nvSpPr>
            <p:cNvPr id="6842" name="Google Shape;6842;p62"/>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62"/>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2"/>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2"/>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2"/>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2"/>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2"/>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62"/>
          <p:cNvGrpSpPr/>
          <p:nvPr/>
        </p:nvGrpSpPr>
        <p:grpSpPr>
          <a:xfrm>
            <a:off x="6195950" y="1832234"/>
            <a:ext cx="316434" cy="358099"/>
            <a:chOff x="-56766175" y="3590375"/>
            <a:chExt cx="281200" cy="318225"/>
          </a:xfrm>
        </p:grpSpPr>
        <p:sp>
          <p:nvSpPr>
            <p:cNvPr id="6850" name="Google Shape;6850;p62"/>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2"/>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2"/>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62"/>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4" name="Google Shape;6854;p62"/>
          <p:cNvGrpSpPr/>
          <p:nvPr/>
        </p:nvGrpSpPr>
        <p:grpSpPr>
          <a:xfrm>
            <a:off x="6232906" y="2273605"/>
            <a:ext cx="272126" cy="358099"/>
            <a:chOff x="-56747275" y="3982600"/>
            <a:chExt cx="241825" cy="318225"/>
          </a:xfrm>
        </p:grpSpPr>
        <p:sp>
          <p:nvSpPr>
            <p:cNvPr id="6855" name="Google Shape;6855;p62"/>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62"/>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2"/>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62"/>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62"/>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62"/>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62"/>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62"/>
          <p:cNvGrpSpPr/>
          <p:nvPr/>
        </p:nvGrpSpPr>
        <p:grpSpPr>
          <a:xfrm>
            <a:off x="4840657" y="3215842"/>
            <a:ext cx="358999" cy="342991"/>
            <a:chOff x="-54812875" y="3596675"/>
            <a:chExt cx="319025" cy="304800"/>
          </a:xfrm>
        </p:grpSpPr>
        <p:sp>
          <p:nvSpPr>
            <p:cNvPr id="6863" name="Google Shape;6863;p62"/>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62"/>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62"/>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2"/>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2"/>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2"/>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2"/>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0" name="Google Shape;6870;p62"/>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62"/>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2" name="Google Shape;6872;p62"/>
          <p:cNvGrpSpPr/>
          <p:nvPr/>
        </p:nvGrpSpPr>
        <p:grpSpPr>
          <a:xfrm>
            <a:off x="4862826" y="3672326"/>
            <a:ext cx="314662" cy="358099"/>
            <a:chOff x="-54793175" y="3982600"/>
            <a:chExt cx="279625" cy="318225"/>
          </a:xfrm>
        </p:grpSpPr>
        <p:sp>
          <p:nvSpPr>
            <p:cNvPr id="6873" name="Google Shape;6873;p62"/>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2"/>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62"/>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62"/>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62"/>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2"/>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62"/>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0" name="Google Shape;6880;p62"/>
          <p:cNvGrpSpPr/>
          <p:nvPr/>
        </p:nvGrpSpPr>
        <p:grpSpPr>
          <a:xfrm>
            <a:off x="7074284" y="2731562"/>
            <a:ext cx="314662" cy="358099"/>
            <a:chOff x="-52832000" y="3192625"/>
            <a:chExt cx="279625" cy="318225"/>
          </a:xfrm>
        </p:grpSpPr>
        <p:sp>
          <p:nvSpPr>
            <p:cNvPr id="6881" name="Google Shape;6881;p62"/>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62"/>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62"/>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62"/>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62"/>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62"/>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62"/>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62"/>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9" name="Google Shape;6889;p62"/>
          <p:cNvGrpSpPr/>
          <p:nvPr/>
        </p:nvGrpSpPr>
        <p:grpSpPr>
          <a:xfrm>
            <a:off x="5760817" y="2272929"/>
            <a:ext cx="323524" cy="358774"/>
            <a:chOff x="-57162350" y="3982000"/>
            <a:chExt cx="287500" cy="318825"/>
          </a:xfrm>
        </p:grpSpPr>
        <p:sp>
          <p:nvSpPr>
            <p:cNvPr id="6890" name="Google Shape;6890;p62"/>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62"/>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62"/>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2"/>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2"/>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62"/>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62"/>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2"/>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8" name="Google Shape;6898;p62"/>
          <p:cNvGrpSpPr/>
          <p:nvPr/>
        </p:nvGrpSpPr>
        <p:grpSpPr>
          <a:xfrm>
            <a:off x="7052130" y="3203436"/>
            <a:ext cx="358971" cy="357198"/>
            <a:chOff x="-52851675" y="3585650"/>
            <a:chExt cx="319000" cy="317425"/>
          </a:xfrm>
        </p:grpSpPr>
        <p:sp>
          <p:nvSpPr>
            <p:cNvPr id="6899" name="Google Shape;6899;p62"/>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62"/>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62"/>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62"/>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62"/>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2"/>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5" name="Google Shape;6905;p62"/>
          <p:cNvGrpSpPr/>
          <p:nvPr/>
        </p:nvGrpSpPr>
        <p:grpSpPr>
          <a:xfrm>
            <a:off x="7074284" y="3665236"/>
            <a:ext cx="314662" cy="358999"/>
            <a:chOff x="-52832000" y="3976300"/>
            <a:chExt cx="279625" cy="319025"/>
          </a:xfrm>
        </p:grpSpPr>
        <p:sp>
          <p:nvSpPr>
            <p:cNvPr id="6906" name="Google Shape;6906;p62"/>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62"/>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2"/>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62"/>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62"/>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62"/>
          <p:cNvGrpSpPr/>
          <p:nvPr/>
        </p:nvGrpSpPr>
        <p:grpSpPr>
          <a:xfrm>
            <a:off x="6191490" y="4119884"/>
            <a:ext cx="316434" cy="358099"/>
            <a:chOff x="-51633225" y="3198925"/>
            <a:chExt cx="281200" cy="318225"/>
          </a:xfrm>
        </p:grpSpPr>
        <p:sp>
          <p:nvSpPr>
            <p:cNvPr id="6912" name="Google Shape;6912;p62"/>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62"/>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2"/>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62"/>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62"/>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62"/>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62"/>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62"/>
          <p:cNvGrpSpPr/>
          <p:nvPr/>
        </p:nvGrpSpPr>
        <p:grpSpPr>
          <a:xfrm>
            <a:off x="6610314" y="1377806"/>
            <a:ext cx="365188" cy="357226"/>
            <a:chOff x="-56396775" y="3199700"/>
            <a:chExt cx="324525" cy="317450"/>
          </a:xfrm>
        </p:grpSpPr>
        <p:sp>
          <p:nvSpPr>
            <p:cNvPr id="6920" name="Google Shape;6920;p62"/>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2"/>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62"/>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62"/>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2"/>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2"/>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6" name="Google Shape;6926;p62"/>
          <p:cNvGrpSpPr/>
          <p:nvPr/>
        </p:nvGrpSpPr>
        <p:grpSpPr>
          <a:xfrm>
            <a:off x="6613408" y="1843740"/>
            <a:ext cx="358999" cy="335958"/>
            <a:chOff x="-56394425" y="3600600"/>
            <a:chExt cx="319025" cy="298550"/>
          </a:xfrm>
        </p:grpSpPr>
        <p:sp>
          <p:nvSpPr>
            <p:cNvPr id="6927" name="Google Shape;6927;p62"/>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62"/>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2"/>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0" name="Google Shape;6930;p62"/>
          <p:cNvGrpSpPr/>
          <p:nvPr/>
        </p:nvGrpSpPr>
        <p:grpSpPr>
          <a:xfrm>
            <a:off x="6644175" y="2274505"/>
            <a:ext cx="327068" cy="357198"/>
            <a:chOff x="-56379450" y="3983400"/>
            <a:chExt cx="290650" cy="317425"/>
          </a:xfrm>
        </p:grpSpPr>
        <p:sp>
          <p:nvSpPr>
            <p:cNvPr id="6931" name="Google Shape;6931;p62"/>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2"/>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2"/>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2"/>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2"/>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62"/>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62"/>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2"/>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9" name="Google Shape;6939;p62"/>
          <p:cNvGrpSpPr/>
          <p:nvPr/>
        </p:nvGrpSpPr>
        <p:grpSpPr>
          <a:xfrm>
            <a:off x="5307879" y="2738651"/>
            <a:ext cx="316434" cy="358971"/>
            <a:chOff x="-54401725" y="3198925"/>
            <a:chExt cx="281200" cy="319000"/>
          </a:xfrm>
        </p:grpSpPr>
        <p:sp>
          <p:nvSpPr>
            <p:cNvPr id="6940" name="Google Shape;6940;p62"/>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62"/>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62"/>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62"/>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62"/>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2"/>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2"/>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62"/>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62"/>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62"/>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62"/>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62"/>
          <p:cNvGrpSpPr/>
          <p:nvPr/>
        </p:nvGrpSpPr>
        <p:grpSpPr>
          <a:xfrm>
            <a:off x="5308766" y="3208753"/>
            <a:ext cx="314662" cy="358099"/>
            <a:chOff x="-54401725" y="3590375"/>
            <a:chExt cx="279625" cy="318225"/>
          </a:xfrm>
        </p:grpSpPr>
        <p:sp>
          <p:nvSpPr>
            <p:cNvPr id="6952" name="Google Shape;6952;p62"/>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62"/>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62"/>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2"/>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2"/>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62"/>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8" name="Google Shape;6958;p62"/>
          <p:cNvGrpSpPr/>
          <p:nvPr/>
        </p:nvGrpSpPr>
        <p:grpSpPr>
          <a:xfrm>
            <a:off x="5306557" y="3672326"/>
            <a:ext cx="319079" cy="358099"/>
            <a:chOff x="-54403300" y="3982600"/>
            <a:chExt cx="283550" cy="318225"/>
          </a:xfrm>
        </p:grpSpPr>
        <p:sp>
          <p:nvSpPr>
            <p:cNvPr id="6959" name="Google Shape;6959;p62"/>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62"/>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62"/>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2"/>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2"/>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62"/>
          <p:cNvGrpSpPr/>
          <p:nvPr/>
        </p:nvGrpSpPr>
        <p:grpSpPr>
          <a:xfrm>
            <a:off x="7493951" y="2733559"/>
            <a:ext cx="356298" cy="356973"/>
            <a:chOff x="-52458650" y="3194400"/>
            <a:chExt cx="316625" cy="317225"/>
          </a:xfrm>
        </p:grpSpPr>
        <p:sp>
          <p:nvSpPr>
            <p:cNvPr id="6965" name="Google Shape;6965;p62"/>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62"/>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62"/>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62"/>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2"/>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2"/>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2"/>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2"/>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3" name="Google Shape;6973;p62"/>
          <p:cNvGrpSpPr/>
          <p:nvPr/>
        </p:nvGrpSpPr>
        <p:grpSpPr>
          <a:xfrm>
            <a:off x="4862826" y="2738651"/>
            <a:ext cx="314662" cy="358971"/>
            <a:chOff x="-54793175" y="3198925"/>
            <a:chExt cx="279625" cy="319000"/>
          </a:xfrm>
        </p:grpSpPr>
        <p:sp>
          <p:nvSpPr>
            <p:cNvPr id="6974" name="Google Shape;6974;p62"/>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62"/>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62"/>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2"/>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2"/>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62"/>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62"/>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1" name="Google Shape;6981;p62"/>
          <p:cNvGrpSpPr/>
          <p:nvPr/>
        </p:nvGrpSpPr>
        <p:grpSpPr>
          <a:xfrm>
            <a:off x="7503249" y="3202536"/>
            <a:ext cx="337703" cy="357845"/>
            <a:chOff x="-52450000" y="3584850"/>
            <a:chExt cx="300100" cy="318000"/>
          </a:xfrm>
        </p:grpSpPr>
        <p:sp>
          <p:nvSpPr>
            <p:cNvPr id="6982" name="Google Shape;6982;p62"/>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2"/>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2"/>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2"/>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62"/>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62"/>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62"/>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9" name="Google Shape;6989;p62"/>
          <p:cNvGrpSpPr/>
          <p:nvPr/>
        </p:nvGrpSpPr>
        <p:grpSpPr>
          <a:xfrm>
            <a:off x="7514769" y="3667009"/>
            <a:ext cx="314662" cy="357226"/>
            <a:chOff x="-52440550" y="3977875"/>
            <a:chExt cx="279625" cy="317450"/>
          </a:xfrm>
        </p:grpSpPr>
        <p:sp>
          <p:nvSpPr>
            <p:cNvPr id="6990" name="Google Shape;6990;p62"/>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62"/>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62"/>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2"/>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62"/>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62"/>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2"/>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62"/>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8" name="Google Shape;6998;p62"/>
          <p:cNvGrpSpPr/>
          <p:nvPr/>
        </p:nvGrpSpPr>
        <p:grpSpPr>
          <a:xfrm>
            <a:off x="6626703" y="4123215"/>
            <a:ext cx="314662" cy="358999"/>
            <a:chOff x="-51623775" y="3584850"/>
            <a:chExt cx="279625" cy="319025"/>
          </a:xfrm>
        </p:grpSpPr>
        <p:sp>
          <p:nvSpPr>
            <p:cNvPr id="6999" name="Google Shape;6999;p62"/>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2"/>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62"/>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62"/>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2"/>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62"/>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62"/>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62"/>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2"/>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8" name="Google Shape;7008;p62"/>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009" name="Google Shape;7009;p62"/>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013"/>
        <p:cNvGrpSpPr/>
        <p:nvPr/>
      </p:nvGrpSpPr>
      <p:grpSpPr>
        <a:xfrm>
          <a:off x="0" y="0"/>
          <a:ext cx="0" cy="0"/>
          <a:chOff x="0" y="0"/>
          <a:chExt cx="0" cy="0"/>
        </a:xfrm>
      </p:grpSpPr>
      <p:grpSp>
        <p:nvGrpSpPr>
          <p:cNvPr id="7014" name="Google Shape;7014;p63"/>
          <p:cNvGrpSpPr/>
          <p:nvPr/>
        </p:nvGrpSpPr>
        <p:grpSpPr>
          <a:xfrm>
            <a:off x="866775" y="1386849"/>
            <a:ext cx="276003" cy="357300"/>
            <a:chOff x="-50469125" y="3183175"/>
            <a:chExt cx="233150" cy="301825"/>
          </a:xfrm>
        </p:grpSpPr>
        <p:sp>
          <p:nvSpPr>
            <p:cNvPr id="7015" name="Google Shape;7015;p63"/>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63"/>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63"/>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63"/>
          <p:cNvGrpSpPr/>
          <p:nvPr/>
        </p:nvGrpSpPr>
        <p:grpSpPr>
          <a:xfrm>
            <a:off x="826674" y="1822251"/>
            <a:ext cx="356205" cy="355288"/>
            <a:chOff x="-50504575" y="3550975"/>
            <a:chExt cx="300900" cy="300125"/>
          </a:xfrm>
        </p:grpSpPr>
        <p:sp>
          <p:nvSpPr>
            <p:cNvPr id="7019" name="Google Shape;7019;p63"/>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63"/>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3"/>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3"/>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63"/>
          <p:cNvGrpSpPr/>
          <p:nvPr/>
        </p:nvGrpSpPr>
        <p:grpSpPr>
          <a:xfrm>
            <a:off x="826674" y="2260493"/>
            <a:ext cx="356205" cy="354341"/>
            <a:chOff x="-50503000" y="3921175"/>
            <a:chExt cx="300900" cy="299325"/>
          </a:xfrm>
        </p:grpSpPr>
        <p:sp>
          <p:nvSpPr>
            <p:cNvPr id="7024" name="Google Shape;7024;p63"/>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3"/>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3"/>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3"/>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3"/>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63"/>
          <p:cNvGrpSpPr/>
          <p:nvPr/>
        </p:nvGrpSpPr>
        <p:grpSpPr>
          <a:xfrm>
            <a:off x="3030727" y="1406411"/>
            <a:ext cx="355258" cy="356205"/>
            <a:chOff x="-48630025" y="3199700"/>
            <a:chExt cx="300100" cy="300900"/>
          </a:xfrm>
        </p:grpSpPr>
        <p:sp>
          <p:nvSpPr>
            <p:cNvPr id="7030" name="Google Shape;7030;p63"/>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3"/>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63"/>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3" name="Google Shape;7033;p63"/>
          <p:cNvGrpSpPr/>
          <p:nvPr/>
        </p:nvGrpSpPr>
        <p:grpSpPr>
          <a:xfrm>
            <a:off x="3030727" y="1843707"/>
            <a:ext cx="355258" cy="355258"/>
            <a:chOff x="-48630025" y="3569100"/>
            <a:chExt cx="300100" cy="300100"/>
          </a:xfrm>
        </p:grpSpPr>
        <p:sp>
          <p:nvSpPr>
            <p:cNvPr id="7034" name="Google Shape;7034;p63"/>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3"/>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63"/>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3"/>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3"/>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3"/>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3"/>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63"/>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63"/>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63"/>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63"/>
          <p:cNvGrpSpPr/>
          <p:nvPr/>
        </p:nvGrpSpPr>
        <p:grpSpPr>
          <a:xfrm>
            <a:off x="3031201" y="2281003"/>
            <a:ext cx="354311" cy="353394"/>
            <a:chOff x="-48629225" y="3938500"/>
            <a:chExt cx="299300" cy="298525"/>
          </a:xfrm>
        </p:grpSpPr>
        <p:sp>
          <p:nvSpPr>
            <p:cNvPr id="7045" name="Google Shape;7045;p63"/>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3"/>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63"/>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63"/>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9" name="Google Shape;7049;p63"/>
          <p:cNvGrpSpPr/>
          <p:nvPr/>
        </p:nvGrpSpPr>
        <p:grpSpPr>
          <a:xfrm>
            <a:off x="1766604" y="2752344"/>
            <a:ext cx="311458" cy="354341"/>
            <a:chOff x="-46762575" y="3200500"/>
            <a:chExt cx="263100" cy="299325"/>
          </a:xfrm>
        </p:grpSpPr>
        <p:sp>
          <p:nvSpPr>
            <p:cNvPr id="7050" name="Google Shape;7050;p63"/>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63"/>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3"/>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3"/>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3"/>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5" name="Google Shape;7055;p63"/>
          <p:cNvGrpSpPr/>
          <p:nvPr/>
        </p:nvGrpSpPr>
        <p:grpSpPr>
          <a:xfrm>
            <a:off x="1744689" y="3211066"/>
            <a:ext cx="355288" cy="312375"/>
            <a:chOff x="-46779900" y="3588000"/>
            <a:chExt cx="300125" cy="263875"/>
          </a:xfrm>
        </p:grpSpPr>
        <p:sp>
          <p:nvSpPr>
            <p:cNvPr id="7056" name="Google Shape;7056;p63"/>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63"/>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3"/>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3"/>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0" name="Google Shape;7060;p63"/>
          <p:cNvGrpSpPr/>
          <p:nvPr/>
        </p:nvGrpSpPr>
        <p:grpSpPr>
          <a:xfrm>
            <a:off x="1745162" y="3625988"/>
            <a:ext cx="354341" cy="353394"/>
            <a:chOff x="-46779100" y="3938500"/>
            <a:chExt cx="299325" cy="298525"/>
          </a:xfrm>
        </p:grpSpPr>
        <p:sp>
          <p:nvSpPr>
            <p:cNvPr id="7061" name="Google Shape;7061;p63"/>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3"/>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63"/>
          <p:cNvGrpSpPr/>
          <p:nvPr/>
        </p:nvGrpSpPr>
        <p:grpSpPr>
          <a:xfrm>
            <a:off x="3952900" y="2758855"/>
            <a:ext cx="355258" cy="355288"/>
            <a:chOff x="-44924250" y="3206000"/>
            <a:chExt cx="300100" cy="300125"/>
          </a:xfrm>
        </p:grpSpPr>
        <p:sp>
          <p:nvSpPr>
            <p:cNvPr id="7064" name="Google Shape;7064;p63"/>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3"/>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3"/>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3"/>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3"/>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63"/>
          <p:cNvGrpSpPr/>
          <p:nvPr/>
        </p:nvGrpSpPr>
        <p:grpSpPr>
          <a:xfrm>
            <a:off x="1267386" y="1386849"/>
            <a:ext cx="355258" cy="355258"/>
            <a:chOff x="-50134375" y="3183175"/>
            <a:chExt cx="300100" cy="300100"/>
          </a:xfrm>
        </p:grpSpPr>
        <p:sp>
          <p:nvSpPr>
            <p:cNvPr id="7070" name="Google Shape;7070;p63"/>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63"/>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63"/>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3"/>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3"/>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3"/>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3"/>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3"/>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63"/>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3"/>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0" name="Google Shape;7080;p63"/>
          <p:cNvGrpSpPr/>
          <p:nvPr/>
        </p:nvGrpSpPr>
        <p:grpSpPr>
          <a:xfrm>
            <a:off x="1267386" y="1822251"/>
            <a:ext cx="355258" cy="355288"/>
            <a:chOff x="-50134375" y="3550975"/>
            <a:chExt cx="300100" cy="300125"/>
          </a:xfrm>
        </p:grpSpPr>
        <p:sp>
          <p:nvSpPr>
            <p:cNvPr id="7081" name="Google Shape;7081;p63"/>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63"/>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3" name="Google Shape;7083;p63"/>
          <p:cNvGrpSpPr/>
          <p:nvPr/>
        </p:nvGrpSpPr>
        <p:grpSpPr>
          <a:xfrm>
            <a:off x="1267386" y="2259783"/>
            <a:ext cx="355258" cy="355051"/>
            <a:chOff x="-50134375" y="3920575"/>
            <a:chExt cx="300100" cy="299925"/>
          </a:xfrm>
        </p:grpSpPr>
        <p:sp>
          <p:nvSpPr>
            <p:cNvPr id="7084" name="Google Shape;7084;p63"/>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3"/>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3"/>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63"/>
          <p:cNvGrpSpPr/>
          <p:nvPr/>
        </p:nvGrpSpPr>
        <p:grpSpPr>
          <a:xfrm>
            <a:off x="3478110" y="1407358"/>
            <a:ext cx="357123" cy="355258"/>
            <a:chOff x="-48262200" y="3200500"/>
            <a:chExt cx="301675" cy="300100"/>
          </a:xfrm>
        </p:grpSpPr>
        <p:sp>
          <p:nvSpPr>
            <p:cNvPr id="7088" name="Google Shape;7088;p63"/>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3"/>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3"/>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3"/>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3"/>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63"/>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3"/>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3"/>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3"/>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7" name="Google Shape;7097;p63"/>
          <p:cNvGrpSpPr/>
          <p:nvPr/>
        </p:nvGrpSpPr>
        <p:grpSpPr>
          <a:xfrm>
            <a:off x="3507483" y="1844447"/>
            <a:ext cx="298377" cy="354519"/>
            <a:chOff x="-48233050" y="3569725"/>
            <a:chExt cx="252050" cy="299475"/>
          </a:xfrm>
        </p:grpSpPr>
        <p:sp>
          <p:nvSpPr>
            <p:cNvPr id="7098" name="Google Shape;7098;p63"/>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63"/>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63"/>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1" name="Google Shape;7101;p63"/>
          <p:cNvGrpSpPr/>
          <p:nvPr/>
        </p:nvGrpSpPr>
        <p:grpSpPr>
          <a:xfrm>
            <a:off x="3531248" y="2278191"/>
            <a:ext cx="250847" cy="358070"/>
            <a:chOff x="-48216525" y="3936125"/>
            <a:chExt cx="211900" cy="302475"/>
          </a:xfrm>
        </p:grpSpPr>
        <p:sp>
          <p:nvSpPr>
            <p:cNvPr id="7102" name="Google Shape;7102;p63"/>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3"/>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3"/>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3"/>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63"/>
          <p:cNvGrpSpPr/>
          <p:nvPr/>
        </p:nvGrpSpPr>
        <p:grpSpPr>
          <a:xfrm>
            <a:off x="2186966" y="2753261"/>
            <a:ext cx="355258" cy="355288"/>
            <a:chOff x="-46410500" y="3201275"/>
            <a:chExt cx="300100" cy="300125"/>
          </a:xfrm>
        </p:grpSpPr>
        <p:sp>
          <p:nvSpPr>
            <p:cNvPr id="7107" name="Google Shape;7107;p63"/>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63"/>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3"/>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63"/>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3"/>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2" name="Google Shape;7112;p63"/>
          <p:cNvGrpSpPr/>
          <p:nvPr/>
        </p:nvGrpSpPr>
        <p:grpSpPr>
          <a:xfrm>
            <a:off x="2186966" y="3188692"/>
            <a:ext cx="355258" cy="356205"/>
            <a:chOff x="-46409700" y="3569100"/>
            <a:chExt cx="300100" cy="300900"/>
          </a:xfrm>
        </p:grpSpPr>
        <p:sp>
          <p:nvSpPr>
            <p:cNvPr id="7113" name="Google Shape;7113;p63"/>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63"/>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3"/>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3"/>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63"/>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8" name="Google Shape;7118;p63"/>
          <p:cNvGrpSpPr/>
          <p:nvPr/>
        </p:nvGrpSpPr>
        <p:grpSpPr>
          <a:xfrm>
            <a:off x="2174847" y="3624124"/>
            <a:ext cx="379497" cy="358070"/>
            <a:chOff x="-46422300" y="3936925"/>
            <a:chExt cx="320575" cy="302475"/>
          </a:xfrm>
        </p:grpSpPr>
        <p:sp>
          <p:nvSpPr>
            <p:cNvPr id="7119" name="Google Shape;7119;p63"/>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3"/>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1" name="Google Shape;7121;p63"/>
          <p:cNvGrpSpPr/>
          <p:nvPr/>
        </p:nvGrpSpPr>
        <p:grpSpPr>
          <a:xfrm>
            <a:off x="3952426" y="3178452"/>
            <a:ext cx="356205" cy="355258"/>
            <a:chOff x="-44914800" y="3560450"/>
            <a:chExt cx="300900" cy="300100"/>
          </a:xfrm>
        </p:grpSpPr>
        <p:sp>
          <p:nvSpPr>
            <p:cNvPr id="7122" name="Google Shape;7122;p63"/>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63"/>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63"/>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3"/>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63"/>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7" name="Google Shape;7127;p63"/>
          <p:cNvGrpSpPr/>
          <p:nvPr/>
        </p:nvGrpSpPr>
        <p:grpSpPr>
          <a:xfrm>
            <a:off x="1707478" y="1387086"/>
            <a:ext cx="354311" cy="354104"/>
            <a:chOff x="-49764975" y="3183375"/>
            <a:chExt cx="299300" cy="299125"/>
          </a:xfrm>
        </p:grpSpPr>
        <p:sp>
          <p:nvSpPr>
            <p:cNvPr id="7128" name="Google Shape;7128;p63"/>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63"/>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63"/>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63"/>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63"/>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63"/>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3"/>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3"/>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3"/>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7" name="Google Shape;7137;p63"/>
          <p:cNvGrpSpPr/>
          <p:nvPr/>
        </p:nvGrpSpPr>
        <p:grpSpPr>
          <a:xfrm>
            <a:off x="1707478" y="1822547"/>
            <a:ext cx="354311" cy="355909"/>
            <a:chOff x="-49764975" y="3551225"/>
            <a:chExt cx="299300" cy="300650"/>
          </a:xfrm>
        </p:grpSpPr>
        <p:sp>
          <p:nvSpPr>
            <p:cNvPr id="7138" name="Google Shape;7138;p63"/>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63"/>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3"/>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63"/>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63"/>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63"/>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63"/>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63"/>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63"/>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63"/>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63"/>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63"/>
          <p:cNvGrpSpPr/>
          <p:nvPr/>
        </p:nvGrpSpPr>
        <p:grpSpPr>
          <a:xfrm>
            <a:off x="1705140" y="2259310"/>
            <a:ext cx="358987" cy="355525"/>
            <a:chOff x="-49766550" y="3920175"/>
            <a:chExt cx="303250" cy="300325"/>
          </a:xfrm>
        </p:grpSpPr>
        <p:sp>
          <p:nvSpPr>
            <p:cNvPr id="7150" name="Google Shape;7150;p63"/>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3"/>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63"/>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63"/>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63"/>
          <p:cNvGrpSpPr/>
          <p:nvPr/>
        </p:nvGrpSpPr>
        <p:grpSpPr>
          <a:xfrm>
            <a:off x="3920671" y="1407358"/>
            <a:ext cx="357123" cy="354341"/>
            <a:chOff x="-47892800" y="3200500"/>
            <a:chExt cx="301675" cy="299325"/>
          </a:xfrm>
        </p:grpSpPr>
        <p:sp>
          <p:nvSpPr>
            <p:cNvPr id="7155" name="Google Shape;7155;p63"/>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3"/>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3"/>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3"/>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3"/>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3"/>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63"/>
          <p:cNvGrpSpPr/>
          <p:nvPr/>
        </p:nvGrpSpPr>
        <p:grpSpPr>
          <a:xfrm>
            <a:off x="3984537" y="1843707"/>
            <a:ext cx="229391" cy="355258"/>
            <a:chOff x="-47839250" y="3569100"/>
            <a:chExt cx="193775" cy="300100"/>
          </a:xfrm>
        </p:grpSpPr>
        <p:sp>
          <p:nvSpPr>
            <p:cNvPr id="7162" name="Google Shape;7162;p63"/>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3"/>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63"/>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63"/>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63"/>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63"/>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63"/>
          <p:cNvGrpSpPr/>
          <p:nvPr/>
        </p:nvGrpSpPr>
        <p:grpSpPr>
          <a:xfrm>
            <a:off x="3921603" y="2280056"/>
            <a:ext cx="355258" cy="356205"/>
            <a:chOff x="-47892800" y="3937700"/>
            <a:chExt cx="300100" cy="300900"/>
          </a:xfrm>
        </p:grpSpPr>
        <p:sp>
          <p:nvSpPr>
            <p:cNvPr id="7169" name="Google Shape;7169;p63"/>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3"/>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63"/>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63"/>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3"/>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3"/>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3"/>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63"/>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63"/>
          <p:cNvGrpSpPr/>
          <p:nvPr/>
        </p:nvGrpSpPr>
        <p:grpSpPr>
          <a:xfrm>
            <a:off x="2626898" y="2773770"/>
            <a:ext cx="355258" cy="311458"/>
            <a:chOff x="-46042675" y="3218600"/>
            <a:chExt cx="300100" cy="263100"/>
          </a:xfrm>
        </p:grpSpPr>
        <p:sp>
          <p:nvSpPr>
            <p:cNvPr id="7178" name="Google Shape;7178;p63"/>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63"/>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63"/>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3"/>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63"/>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3"/>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4" name="Google Shape;7184;p63"/>
          <p:cNvGrpSpPr/>
          <p:nvPr/>
        </p:nvGrpSpPr>
        <p:grpSpPr>
          <a:xfrm>
            <a:off x="2626898" y="3188219"/>
            <a:ext cx="355258" cy="323118"/>
            <a:chOff x="-46042675" y="3568700"/>
            <a:chExt cx="300100" cy="272950"/>
          </a:xfrm>
        </p:grpSpPr>
        <p:sp>
          <p:nvSpPr>
            <p:cNvPr id="7185" name="Google Shape;7185;p63"/>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3"/>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3"/>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3"/>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9" name="Google Shape;7189;p63"/>
          <p:cNvGrpSpPr/>
          <p:nvPr/>
        </p:nvGrpSpPr>
        <p:grpSpPr>
          <a:xfrm>
            <a:off x="2668849" y="3625189"/>
            <a:ext cx="271357" cy="356057"/>
            <a:chOff x="-46007225" y="3937825"/>
            <a:chExt cx="229225" cy="300775"/>
          </a:xfrm>
        </p:grpSpPr>
        <p:sp>
          <p:nvSpPr>
            <p:cNvPr id="7190" name="Google Shape;7190;p63"/>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3"/>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63"/>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3"/>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63"/>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63"/>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63"/>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63"/>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3"/>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63"/>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0" name="Google Shape;7200;p63"/>
          <p:cNvGrpSpPr/>
          <p:nvPr/>
        </p:nvGrpSpPr>
        <p:grpSpPr>
          <a:xfrm>
            <a:off x="3974341" y="3615275"/>
            <a:ext cx="312375" cy="357596"/>
            <a:chOff x="-44895900" y="3929450"/>
            <a:chExt cx="263875" cy="302075"/>
          </a:xfrm>
        </p:grpSpPr>
        <p:sp>
          <p:nvSpPr>
            <p:cNvPr id="7201" name="Google Shape;7201;p63"/>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63"/>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63"/>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63"/>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3"/>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3"/>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7" name="Google Shape;7207;p63"/>
          <p:cNvGrpSpPr/>
          <p:nvPr/>
        </p:nvGrpSpPr>
        <p:grpSpPr>
          <a:xfrm>
            <a:off x="2148160" y="1398036"/>
            <a:ext cx="356205" cy="332885"/>
            <a:chOff x="-49397175" y="3192625"/>
            <a:chExt cx="300900" cy="281200"/>
          </a:xfrm>
        </p:grpSpPr>
        <p:sp>
          <p:nvSpPr>
            <p:cNvPr id="7208" name="Google Shape;7208;p63"/>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3"/>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3"/>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3"/>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3"/>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63"/>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63"/>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5" name="Google Shape;7215;p63"/>
          <p:cNvGrpSpPr/>
          <p:nvPr/>
        </p:nvGrpSpPr>
        <p:grpSpPr>
          <a:xfrm>
            <a:off x="2174263" y="1822251"/>
            <a:ext cx="304000" cy="356205"/>
            <a:chOff x="-49375900" y="3550975"/>
            <a:chExt cx="256800" cy="300900"/>
          </a:xfrm>
        </p:grpSpPr>
        <p:sp>
          <p:nvSpPr>
            <p:cNvPr id="7216" name="Google Shape;7216;p63"/>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3"/>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3"/>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3"/>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3"/>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63"/>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63"/>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3"/>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3"/>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63"/>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63"/>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7" name="Google Shape;7227;p63"/>
          <p:cNvGrpSpPr/>
          <p:nvPr/>
        </p:nvGrpSpPr>
        <p:grpSpPr>
          <a:xfrm>
            <a:off x="2169616" y="2259546"/>
            <a:ext cx="313293" cy="356205"/>
            <a:chOff x="-49378250" y="3920375"/>
            <a:chExt cx="264650" cy="300900"/>
          </a:xfrm>
        </p:grpSpPr>
        <p:sp>
          <p:nvSpPr>
            <p:cNvPr id="7228" name="Google Shape;7228;p63"/>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63"/>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3"/>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3"/>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63"/>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63"/>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63"/>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5" name="Google Shape;7235;p63"/>
          <p:cNvGrpSpPr/>
          <p:nvPr/>
        </p:nvGrpSpPr>
        <p:grpSpPr>
          <a:xfrm>
            <a:off x="888604" y="2752344"/>
            <a:ext cx="312375" cy="357123"/>
            <a:chOff x="-47505300" y="3200500"/>
            <a:chExt cx="263875" cy="301675"/>
          </a:xfrm>
        </p:grpSpPr>
        <p:sp>
          <p:nvSpPr>
            <p:cNvPr id="7236" name="Google Shape;7236;p63"/>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63"/>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63"/>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63"/>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3"/>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3"/>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63"/>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3"/>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3"/>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3"/>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3"/>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3"/>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3"/>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63"/>
          <p:cNvGrpSpPr/>
          <p:nvPr/>
        </p:nvGrpSpPr>
        <p:grpSpPr>
          <a:xfrm>
            <a:off x="866704" y="3188692"/>
            <a:ext cx="356176" cy="355051"/>
            <a:chOff x="-47524975" y="3569100"/>
            <a:chExt cx="300875" cy="299925"/>
          </a:xfrm>
        </p:grpSpPr>
        <p:sp>
          <p:nvSpPr>
            <p:cNvPr id="7250" name="Google Shape;7250;p63"/>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3"/>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3"/>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63"/>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63"/>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5" name="Google Shape;7255;p63"/>
          <p:cNvGrpSpPr/>
          <p:nvPr/>
        </p:nvGrpSpPr>
        <p:grpSpPr>
          <a:xfrm>
            <a:off x="867162" y="3667954"/>
            <a:ext cx="355258" cy="270410"/>
            <a:chOff x="-47523400" y="3973950"/>
            <a:chExt cx="300100" cy="228425"/>
          </a:xfrm>
        </p:grpSpPr>
        <p:sp>
          <p:nvSpPr>
            <p:cNvPr id="7256" name="Google Shape;7256;p63"/>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3"/>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3"/>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63"/>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63"/>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1" name="Google Shape;7261;p63"/>
          <p:cNvGrpSpPr/>
          <p:nvPr/>
        </p:nvGrpSpPr>
        <p:grpSpPr>
          <a:xfrm>
            <a:off x="3072283" y="2750953"/>
            <a:ext cx="354341" cy="357596"/>
            <a:chOff x="-45673275" y="3199325"/>
            <a:chExt cx="299325" cy="302075"/>
          </a:xfrm>
        </p:grpSpPr>
        <p:sp>
          <p:nvSpPr>
            <p:cNvPr id="7262" name="Google Shape;7262;p63"/>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3"/>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63"/>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5" name="Google Shape;7265;p63"/>
          <p:cNvGrpSpPr/>
          <p:nvPr/>
        </p:nvGrpSpPr>
        <p:grpSpPr>
          <a:xfrm>
            <a:off x="3071351" y="3209202"/>
            <a:ext cx="356205" cy="314240"/>
            <a:chOff x="-45674075" y="3586425"/>
            <a:chExt cx="300900" cy="265450"/>
          </a:xfrm>
        </p:grpSpPr>
        <p:sp>
          <p:nvSpPr>
            <p:cNvPr id="7266" name="Google Shape;7266;p63"/>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63"/>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8" name="Google Shape;7268;p63"/>
          <p:cNvGrpSpPr/>
          <p:nvPr/>
        </p:nvGrpSpPr>
        <p:grpSpPr>
          <a:xfrm>
            <a:off x="3072283" y="3625041"/>
            <a:ext cx="354341" cy="356205"/>
            <a:chOff x="-45673275" y="3937700"/>
            <a:chExt cx="299325" cy="300900"/>
          </a:xfrm>
        </p:grpSpPr>
        <p:sp>
          <p:nvSpPr>
            <p:cNvPr id="7269" name="Google Shape;7269;p63"/>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63"/>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63"/>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3"/>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63"/>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63"/>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63"/>
          <p:cNvGrpSpPr/>
          <p:nvPr/>
        </p:nvGrpSpPr>
        <p:grpSpPr>
          <a:xfrm>
            <a:off x="2186449" y="4117825"/>
            <a:ext cx="356205" cy="356205"/>
            <a:chOff x="-44512325" y="3176075"/>
            <a:chExt cx="300900" cy="300900"/>
          </a:xfrm>
        </p:grpSpPr>
        <p:sp>
          <p:nvSpPr>
            <p:cNvPr id="7276" name="Google Shape;7276;p63"/>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63"/>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63"/>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63"/>
          <p:cNvGrpSpPr/>
          <p:nvPr/>
        </p:nvGrpSpPr>
        <p:grpSpPr>
          <a:xfrm>
            <a:off x="2589789" y="1386849"/>
            <a:ext cx="354341" cy="354341"/>
            <a:chOff x="-49027775" y="3183175"/>
            <a:chExt cx="299325" cy="299325"/>
          </a:xfrm>
        </p:grpSpPr>
        <p:sp>
          <p:nvSpPr>
            <p:cNvPr id="7280" name="Google Shape;7280;p63"/>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63"/>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63"/>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3"/>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4" name="Google Shape;7284;p63"/>
          <p:cNvGrpSpPr/>
          <p:nvPr/>
        </p:nvGrpSpPr>
        <p:grpSpPr>
          <a:xfrm>
            <a:off x="2589330" y="1822251"/>
            <a:ext cx="355258" cy="357152"/>
            <a:chOff x="-49027775" y="3550975"/>
            <a:chExt cx="300100" cy="301700"/>
          </a:xfrm>
        </p:grpSpPr>
        <p:sp>
          <p:nvSpPr>
            <p:cNvPr id="7285" name="Google Shape;7285;p63"/>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63"/>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63"/>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63"/>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63"/>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63"/>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3"/>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63"/>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63"/>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63"/>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5" name="Google Shape;7295;p63"/>
          <p:cNvGrpSpPr/>
          <p:nvPr/>
        </p:nvGrpSpPr>
        <p:grpSpPr>
          <a:xfrm>
            <a:off x="2587406" y="2259310"/>
            <a:ext cx="359106" cy="355525"/>
            <a:chOff x="-49031025" y="3920175"/>
            <a:chExt cx="303350" cy="300325"/>
          </a:xfrm>
        </p:grpSpPr>
        <p:sp>
          <p:nvSpPr>
            <p:cNvPr id="7296" name="Google Shape;7296;p63"/>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63"/>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3"/>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3"/>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63"/>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63"/>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63"/>
          <p:cNvGrpSpPr/>
          <p:nvPr/>
        </p:nvGrpSpPr>
        <p:grpSpPr>
          <a:xfrm>
            <a:off x="1303511" y="2752344"/>
            <a:ext cx="356176" cy="354341"/>
            <a:chOff x="-47155575" y="3200500"/>
            <a:chExt cx="300875" cy="299325"/>
          </a:xfrm>
        </p:grpSpPr>
        <p:sp>
          <p:nvSpPr>
            <p:cNvPr id="7303" name="Google Shape;7303;p63"/>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63"/>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63"/>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63"/>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63"/>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3"/>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63"/>
          <p:cNvGrpSpPr/>
          <p:nvPr/>
        </p:nvGrpSpPr>
        <p:grpSpPr>
          <a:xfrm>
            <a:off x="1303970" y="3188692"/>
            <a:ext cx="355258" cy="355258"/>
            <a:chOff x="-47154800" y="3569100"/>
            <a:chExt cx="300100" cy="300100"/>
          </a:xfrm>
        </p:grpSpPr>
        <p:sp>
          <p:nvSpPr>
            <p:cNvPr id="7310" name="Google Shape;7310;p63"/>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63"/>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63"/>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3"/>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63"/>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63"/>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63"/>
          <p:cNvGrpSpPr/>
          <p:nvPr/>
        </p:nvGrpSpPr>
        <p:grpSpPr>
          <a:xfrm>
            <a:off x="1304443" y="3626905"/>
            <a:ext cx="354311" cy="353423"/>
            <a:chOff x="-47154000" y="3939275"/>
            <a:chExt cx="299300" cy="298550"/>
          </a:xfrm>
        </p:grpSpPr>
        <p:sp>
          <p:nvSpPr>
            <p:cNvPr id="7317" name="Google Shape;7317;p63"/>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63"/>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63"/>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3"/>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63"/>
          <p:cNvGrpSpPr/>
          <p:nvPr/>
        </p:nvGrpSpPr>
        <p:grpSpPr>
          <a:xfrm>
            <a:off x="3529733" y="2752344"/>
            <a:ext cx="312375" cy="354341"/>
            <a:chOff x="-45286550" y="3200500"/>
            <a:chExt cx="263875" cy="299325"/>
          </a:xfrm>
        </p:grpSpPr>
        <p:sp>
          <p:nvSpPr>
            <p:cNvPr id="7322" name="Google Shape;7322;p63"/>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63"/>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63"/>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63"/>
          <p:cNvGrpSpPr/>
          <p:nvPr/>
        </p:nvGrpSpPr>
        <p:grpSpPr>
          <a:xfrm>
            <a:off x="3529733" y="3189639"/>
            <a:ext cx="312375" cy="354311"/>
            <a:chOff x="-45286550" y="3569900"/>
            <a:chExt cx="263875" cy="299300"/>
          </a:xfrm>
        </p:grpSpPr>
        <p:sp>
          <p:nvSpPr>
            <p:cNvPr id="7326" name="Google Shape;7326;p63"/>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3"/>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3"/>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3"/>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3"/>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3"/>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63"/>
          <p:cNvGrpSpPr/>
          <p:nvPr/>
        </p:nvGrpSpPr>
        <p:grpSpPr>
          <a:xfrm>
            <a:off x="3540920" y="3625988"/>
            <a:ext cx="290001" cy="355258"/>
            <a:chOff x="-45277900" y="3938500"/>
            <a:chExt cx="244975" cy="300100"/>
          </a:xfrm>
        </p:grpSpPr>
        <p:sp>
          <p:nvSpPr>
            <p:cNvPr id="7333" name="Google Shape;7333;p63"/>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63"/>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3"/>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3"/>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7" name="Google Shape;7337;p63"/>
          <p:cNvGrpSpPr/>
          <p:nvPr/>
        </p:nvGrpSpPr>
        <p:grpSpPr>
          <a:xfrm>
            <a:off x="2626869" y="4095090"/>
            <a:ext cx="355258" cy="355258"/>
            <a:chOff x="-44502875" y="3576975"/>
            <a:chExt cx="300100" cy="300100"/>
          </a:xfrm>
        </p:grpSpPr>
        <p:sp>
          <p:nvSpPr>
            <p:cNvPr id="7338" name="Google Shape;7338;p63"/>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63"/>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3"/>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1" name="Google Shape;7341;p63"/>
          <p:cNvGrpSpPr/>
          <p:nvPr/>
        </p:nvGrpSpPr>
        <p:grpSpPr>
          <a:xfrm>
            <a:off x="4835456" y="1828361"/>
            <a:ext cx="356196" cy="354670"/>
            <a:chOff x="-13946200" y="3647075"/>
            <a:chExt cx="353650" cy="352100"/>
          </a:xfrm>
        </p:grpSpPr>
        <p:sp>
          <p:nvSpPr>
            <p:cNvPr id="7342" name="Google Shape;7342;p63"/>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3"/>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3"/>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3"/>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63"/>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3"/>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8" name="Google Shape;7348;p63"/>
          <p:cNvGrpSpPr/>
          <p:nvPr/>
        </p:nvGrpSpPr>
        <p:grpSpPr>
          <a:xfrm>
            <a:off x="6618849" y="1387844"/>
            <a:ext cx="357002" cy="354267"/>
            <a:chOff x="-12163025" y="3214275"/>
            <a:chExt cx="354450" cy="351700"/>
          </a:xfrm>
        </p:grpSpPr>
        <p:sp>
          <p:nvSpPr>
            <p:cNvPr id="7349" name="Google Shape;7349;p63"/>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63"/>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3"/>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2" name="Google Shape;7352;p63"/>
          <p:cNvGrpSpPr/>
          <p:nvPr/>
        </p:nvGrpSpPr>
        <p:grpSpPr>
          <a:xfrm>
            <a:off x="6619629" y="1827581"/>
            <a:ext cx="355441" cy="356232"/>
            <a:chOff x="-12160675" y="3647875"/>
            <a:chExt cx="352900" cy="353650"/>
          </a:xfrm>
        </p:grpSpPr>
        <p:sp>
          <p:nvSpPr>
            <p:cNvPr id="7353" name="Google Shape;7353;p63"/>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3"/>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3"/>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3"/>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3"/>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63"/>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63"/>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63"/>
          <p:cNvGrpSpPr/>
          <p:nvPr/>
        </p:nvGrpSpPr>
        <p:grpSpPr>
          <a:xfrm>
            <a:off x="6630345" y="2272036"/>
            <a:ext cx="354635" cy="356232"/>
            <a:chOff x="-12160675" y="4081850"/>
            <a:chExt cx="352100" cy="353650"/>
          </a:xfrm>
        </p:grpSpPr>
        <p:sp>
          <p:nvSpPr>
            <p:cNvPr id="7361" name="Google Shape;7361;p63"/>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63"/>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63"/>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63"/>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63"/>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63"/>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63"/>
          <p:cNvGrpSpPr/>
          <p:nvPr/>
        </p:nvGrpSpPr>
        <p:grpSpPr>
          <a:xfrm>
            <a:off x="4835311" y="2746480"/>
            <a:ext cx="355416" cy="355652"/>
            <a:chOff x="-10391650" y="3180600"/>
            <a:chExt cx="352875" cy="353075"/>
          </a:xfrm>
        </p:grpSpPr>
        <p:sp>
          <p:nvSpPr>
            <p:cNvPr id="7368" name="Google Shape;7368;p63"/>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63"/>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63"/>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63"/>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63"/>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63"/>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63"/>
          <p:cNvGrpSpPr/>
          <p:nvPr/>
        </p:nvGrpSpPr>
        <p:grpSpPr>
          <a:xfrm>
            <a:off x="4835310" y="3223278"/>
            <a:ext cx="354635" cy="353890"/>
            <a:chOff x="-10390875" y="3616350"/>
            <a:chExt cx="352100" cy="351325"/>
          </a:xfrm>
        </p:grpSpPr>
        <p:sp>
          <p:nvSpPr>
            <p:cNvPr id="7375" name="Google Shape;7375;p63"/>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3"/>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63"/>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8" name="Google Shape;7378;p63"/>
          <p:cNvGrpSpPr/>
          <p:nvPr/>
        </p:nvGrpSpPr>
        <p:grpSpPr>
          <a:xfrm>
            <a:off x="7502285" y="2747943"/>
            <a:ext cx="312585" cy="354670"/>
            <a:chOff x="-10370400" y="4049550"/>
            <a:chExt cx="310350" cy="352100"/>
          </a:xfrm>
        </p:grpSpPr>
        <p:sp>
          <p:nvSpPr>
            <p:cNvPr id="7379" name="Google Shape;7379;p63"/>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63"/>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63"/>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63"/>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63"/>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4" name="Google Shape;7384;p63"/>
          <p:cNvGrpSpPr/>
          <p:nvPr/>
        </p:nvGrpSpPr>
        <p:grpSpPr>
          <a:xfrm>
            <a:off x="6606541" y="2746884"/>
            <a:ext cx="379236" cy="354847"/>
            <a:chOff x="-8674650" y="3210975"/>
            <a:chExt cx="376525" cy="352275"/>
          </a:xfrm>
        </p:grpSpPr>
        <p:sp>
          <p:nvSpPr>
            <p:cNvPr id="7385" name="Google Shape;7385;p63"/>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63"/>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63"/>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63"/>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3"/>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3"/>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1" name="Google Shape;7391;p63"/>
          <p:cNvGrpSpPr/>
          <p:nvPr/>
        </p:nvGrpSpPr>
        <p:grpSpPr>
          <a:xfrm>
            <a:off x="5278038" y="1828361"/>
            <a:ext cx="356221" cy="354670"/>
            <a:chOff x="-13512225" y="3647075"/>
            <a:chExt cx="353675" cy="352100"/>
          </a:xfrm>
        </p:grpSpPr>
        <p:sp>
          <p:nvSpPr>
            <p:cNvPr id="7392" name="Google Shape;7392;p63"/>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63"/>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63"/>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63"/>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63"/>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63"/>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63"/>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63"/>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63"/>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63"/>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63"/>
          <p:cNvGrpSpPr/>
          <p:nvPr/>
        </p:nvGrpSpPr>
        <p:grpSpPr>
          <a:xfrm>
            <a:off x="5288351" y="2272427"/>
            <a:ext cx="356221" cy="355451"/>
            <a:chOff x="-13512225" y="4080275"/>
            <a:chExt cx="353675" cy="352875"/>
          </a:xfrm>
        </p:grpSpPr>
        <p:sp>
          <p:nvSpPr>
            <p:cNvPr id="7403" name="Google Shape;7403;p63"/>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63"/>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63"/>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63"/>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63"/>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63"/>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63"/>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63"/>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63"/>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63"/>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63"/>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4" name="Google Shape;7414;p63"/>
          <p:cNvGrpSpPr/>
          <p:nvPr/>
        </p:nvGrpSpPr>
        <p:grpSpPr>
          <a:xfrm>
            <a:off x="7061431" y="1419788"/>
            <a:ext cx="356196" cy="290379"/>
            <a:chOff x="-11728250" y="3245400"/>
            <a:chExt cx="353650" cy="288275"/>
          </a:xfrm>
        </p:grpSpPr>
        <p:sp>
          <p:nvSpPr>
            <p:cNvPr id="7415" name="Google Shape;7415;p63"/>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63"/>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63"/>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63"/>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63"/>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0" name="Google Shape;7420;p63"/>
          <p:cNvGrpSpPr/>
          <p:nvPr/>
        </p:nvGrpSpPr>
        <p:grpSpPr>
          <a:xfrm>
            <a:off x="7093939" y="2272427"/>
            <a:ext cx="311804" cy="355451"/>
            <a:chOff x="-11703850" y="4081850"/>
            <a:chExt cx="309575" cy="352875"/>
          </a:xfrm>
        </p:grpSpPr>
        <p:sp>
          <p:nvSpPr>
            <p:cNvPr id="7421" name="Google Shape;7421;p63"/>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63"/>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63"/>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63"/>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63"/>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63"/>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63"/>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63"/>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9" name="Google Shape;7429;p63"/>
          <p:cNvGrpSpPr/>
          <p:nvPr/>
        </p:nvGrpSpPr>
        <p:grpSpPr>
          <a:xfrm>
            <a:off x="5282595" y="2746580"/>
            <a:ext cx="357002" cy="355451"/>
            <a:chOff x="-9958475" y="3180025"/>
            <a:chExt cx="354450" cy="352875"/>
          </a:xfrm>
        </p:grpSpPr>
        <p:sp>
          <p:nvSpPr>
            <p:cNvPr id="7430" name="Google Shape;7430;p63"/>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63"/>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63"/>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63"/>
          <p:cNvGrpSpPr/>
          <p:nvPr/>
        </p:nvGrpSpPr>
        <p:grpSpPr>
          <a:xfrm>
            <a:off x="5291722" y="3222561"/>
            <a:ext cx="337966" cy="355325"/>
            <a:chOff x="-9949025" y="3615575"/>
            <a:chExt cx="335550" cy="352750"/>
          </a:xfrm>
        </p:grpSpPr>
        <p:sp>
          <p:nvSpPr>
            <p:cNvPr id="7434" name="Google Shape;7434;p63"/>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63"/>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63"/>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7" name="Google Shape;7437;p63"/>
          <p:cNvGrpSpPr/>
          <p:nvPr/>
        </p:nvGrpSpPr>
        <p:grpSpPr>
          <a:xfrm>
            <a:off x="7926568" y="2746067"/>
            <a:ext cx="360175" cy="358423"/>
            <a:chOff x="-9961625" y="4048175"/>
            <a:chExt cx="357600" cy="355825"/>
          </a:xfrm>
        </p:grpSpPr>
        <p:sp>
          <p:nvSpPr>
            <p:cNvPr id="7438" name="Google Shape;7438;p63"/>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63"/>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63"/>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3"/>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63"/>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63"/>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4" name="Google Shape;7444;p63"/>
          <p:cNvGrpSpPr/>
          <p:nvPr/>
        </p:nvGrpSpPr>
        <p:grpSpPr>
          <a:xfrm>
            <a:off x="6613289" y="3221579"/>
            <a:ext cx="364959" cy="357289"/>
            <a:chOff x="-8680950" y="3624225"/>
            <a:chExt cx="362350" cy="354700"/>
          </a:xfrm>
        </p:grpSpPr>
        <p:sp>
          <p:nvSpPr>
            <p:cNvPr id="7445" name="Google Shape;7445;p63"/>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63"/>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3"/>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63"/>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63"/>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63"/>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63"/>
          <p:cNvGrpSpPr/>
          <p:nvPr/>
        </p:nvGrpSpPr>
        <p:grpSpPr>
          <a:xfrm>
            <a:off x="5749533" y="1387239"/>
            <a:ext cx="313365" cy="355476"/>
            <a:chOff x="-13056975" y="3212300"/>
            <a:chExt cx="311125" cy="352900"/>
          </a:xfrm>
        </p:grpSpPr>
        <p:sp>
          <p:nvSpPr>
            <p:cNvPr id="7452" name="Google Shape;7452;p63"/>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63"/>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63"/>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63"/>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6" name="Google Shape;7456;p63"/>
          <p:cNvGrpSpPr/>
          <p:nvPr/>
        </p:nvGrpSpPr>
        <p:grpSpPr>
          <a:xfrm>
            <a:off x="5726921" y="1828034"/>
            <a:ext cx="358588" cy="355325"/>
            <a:chOff x="-13077450" y="3647075"/>
            <a:chExt cx="356025" cy="352750"/>
          </a:xfrm>
        </p:grpSpPr>
        <p:sp>
          <p:nvSpPr>
            <p:cNvPr id="7457" name="Google Shape;7457;p63"/>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63"/>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63"/>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63"/>
          <p:cNvGrpSpPr/>
          <p:nvPr/>
        </p:nvGrpSpPr>
        <p:grpSpPr>
          <a:xfrm>
            <a:off x="5738027" y="2271633"/>
            <a:ext cx="357002" cy="357037"/>
            <a:chOff x="-13079025" y="4079475"/>
            <a:chExt cx="354450" cy="354450"/>
          </a:xfrm>
        </p:grpSpPr>
        <p:sp>
          <p:nvSpPr>
            <p:cNvPr id="7461" name="Google Shape;7461;p63"/>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63"/>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63"/>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3"/>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5" name="Google Shape;7465;p63"/>
          <p:cNvGrpSpPr/>
          <p:nvPr/>
        </p:nvGrpSpPr>
        <p:grpSpPr>
          <a:xfrm>
            <a:off x="7511094" y="1387642"/>
            <a:ext cx="356221" cy="354670"/>
            <a:chOff x="-11292700" y="3213875"/>
            <a:chExt cx="353675" cy="352100"/>
          </a:xfrm>
        </p:grpSpPr>
        <p:sp>
          <p:nvSpPr>
            <p:cNvPr id="7466" name="Google Shape;7466;p63"/>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63"/>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63"/>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63"/>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63"/>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63"/>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63"/>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63"/>
          <p:cNvGrpSpPr/>
          <p:nvPr/>
        </p:nvGrpSpPr>
        <p:grpSpPr>
          <a:xfrm>
            <a:off x="7505152" y="1827581"/>
            <a:ext cx="368106" cy="356232"/>
            <a:chOff x="-11299000" y="3647875"/>
            <a:chExt cx="365475" cy="353650"/>
          </a:xfrm>
        </p:grpSpPr>
        <p:sp>
          <p:nvSpPr>
            <p:cNvPr id="7474" name="Google Shape;7474;p63"/>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63"/>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3"/>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63"/>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63"/>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63"/>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0" name="Google Shape;7480;p63"/>
          <p:cNvGrpSpPr/>
          <p:nvPr/>
        </p:nvGrpSpPr>
        <p:grpSpPr>
          <a:xfrm>
            <a:off x="7520614" y="2283532"/>
            <a:ext cx="357808" cy="333240"/>
            <a:chOff x="-11295075" y="4092875"/>
            <a:chExt cx="355250" cy="330825"/>
          </a:xfrm>
        </p:grpSpPr>
        <p:sp>
          <p:nvSpPr>
            <p:cNvPr id="7481" name="Google Shape;7481;p63"/>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63"/>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63"/>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63"/>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63"/>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63"/>
          <p:cNvGrpSpPr/>
          <p:nvPr/>
        </p:nvGrpSpPr>
        <p:grpSpPr>
          <a:xfrm>
            <a:off x="5746214" y="2746580"/>
            <a:ext cx="312585" cy="355451"/>
            <a:chOff x="-9500075" y="3180800"/>
            <a:chExt cx="310350" cy="352875"/>
          </a:xfrm>
        </p:grpSpPr>
        <p:sp>
          <p:nvSpPr>
            <p:cNvPr id="7487" name="Google Shape;7487;p63"/>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63"/>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3"/>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63"/>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63"/>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63"/>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63"/>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63"/>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63"/>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6" name="Google Shape;7496;p63"/>
          <p:cNvGrpSpPr/>
          <p:nvPr/>
        </p:nvGrpSpPr>
        <p:grpSpPr>
          <a:xfrm>
            <a:off x="5724005" y="3222095"/>
            <a:ext cx="356221" cy="356257"/>
            <a:chOff x="-9523700" y="3614000"/>
            <a:chExt cx="353675" cy="353675"/>
          </a:xfrm>
        </p:grpSpPr>
        <p:sp>
          <p:nvSpPr>
            <p:cNvPr id="7497" name="Google Shape;7497;p63"/>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63"/>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63"/>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63"/>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63"/>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63"/>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63"/>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63"/>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63"/>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6" name="Google Shape;7506;p63"/>
          <p:cNvGrpSpPr/>
          <p:nvPr/>
        </p:nvGrpSpPr>
        <p:grpSpPr>
          <a:xfrm>
            <a:off x="7508956" y="3244737"/>
            <a:ext cx="356221" cy="354670"/>
            <a:chOff x="-9523700" y="4049550"/>
            <a:chExt cx="353675" cy="352100"/>
          </a:xfrm>
        </p:grpSpPr>
        <p:sp>
          <p:nvSpPr>
            <p:cNvPr id="7507" name="Google Shape;7507;p63"/>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63"/>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3"/>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63"/>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63"/>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63"/>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63"/>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63"/>
          <p:cNvGrpSpPr/>
          <p:nvPr/>
        </p:nvGrpSpPr>
        <p:grpSpPr>
          <a:xfrm>
            <a:off x="7065071" y="3244710"/>
            <a:ext cx="357002" cy="311029"/>
            <a:chOff x="-8209150" y="3659675"/>
            <a:chExt cx="354450" cy="308775"/>
          </a:xfrm>
        </p:grpSpPr>
        <p:sp>
          <p:nvSpPr>
            <p:cNvPr id="7515" name="Google Shape;7515;p63"/>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63"/>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63"/>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63"/>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63"/>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3"/>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1" name="Google Shape;7521;p63"/>
          <p:cNvGrpSpPr/>
          <p:nvPr/>
        </p:nvGrpSpPr>
        <p:grpSpPr>
          <a:xfrm>
            <a:off x="6178632" y="2273623"/>
            <a:ext cx="356221" cy="353059"/>
            <a:chOff x="-12643475" y="4081850"/>
            <a:chExt cx="353675" cy="350500"/>
          </a:xfrm>
        </p:grpSpPr>
        <p:sp>
          <p:nvSpPr>
            <p:cNvPr id="7522" name="Google Shape;7522;p63"/>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63"/>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63"/>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63"/>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6" name="Google Shape;7526;p63"/>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27" name="Google Shape;7527;p63"/>
          <p:cNvGrpSpPr/>
          <p:nvPr/>
        </p:nvGrpSpPr>
        <p:grpSpPr>
          <a:xfrm>
            <a:off x="7961232" y="2283532"/>
            <a:ext cx="356221" cy="333240"/>
            <a:chOff x="-10858725" y="4092875"/>
            <a:chExt cx="353675" cy="330825"/>
          </a:xfrm>
        </p:grpSpPr>
        <p:sp>
          <p:nvSpPr>
            <p:cNvPr id="7528" name="Google Shape;7528;p63"/>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63"/>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63"/>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63"/>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63"/>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63"/>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4" name="Google Shape;7534;p63"/>
          <p:cNvGrpSpPr/>
          <p:nvPr/>
        </p:nvGrpSpPr>
        <p:grpSpPr>
          <a:xfrm>
            <a:off x="6219755" y="3222498"/>
            <a:ext cx="252278" cy="355451"/>
            <a:chOff x="-9039300" y="3614000"/>
            <a:chExt cx="250475" cy="352875"/>
          </a:xfrm>
        </p:grpSpPr>
        <p:sp>
          <p:nvSpPr>
            <p:cNvPr id="7535" name="Google Shape;7535;p63"/>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63"/>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63"/>
          <p:cNvGrpSpPr/>
          <p:nvPr/>
        </p:nvGrpSpPr>
        <p:grpSpPr>
          <a:xfrm>
            <a:off x="7951721" y="3244737"/>
            <a:ext cx="354635" cy="354670"/>
            <a:chOff x="-9088150" y="4049550"/>
            <a:chExt cx="352100" cy="352100"/>
          </a:xfrm>
        </p:grpSpPr>
        <p:sp>
          <p:nvSpPr>
            <p:cNvPr id="7538" name="Google Shape;7538;p63"/>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63"/>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63"/>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63"/>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63"/>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63"/>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4" name="Google Shape;7544;p63"/>
          <p:cNvGrpSpPr/>
          <p:nvPr/>
        </p:nvGrpSpPr>
        <p:grpSpPr>
          <a:xfrm>
            <a:off x="7086085" y="2746970"/>
            <a:ext cx="315757" cy="354670"/>
            <a:chOff x="-8191825" y="3174500"/>
            <a:chExt cx="313500" cy="352100"/>
          </a:xfrm>
        </p:grpSpPr>
        <p:sp>
          <p:nvSpPr>
            <p:cNvPr id="7545" name="Google Shape;7545;p63"/>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63"/>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63"/>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63"/>
          <p:cNvGrpSpPr/>
          <p:nvPr/>
        </p:nvGrpSpPr>
        <p:grpSpPr>
          <a:xfrm>
            <a:off x="4835443" y="1387491"/>
            <a:ext cx="356221" cy="354973"/>
            <a:chOff x="-13947000" y="3212800"/>
            <a:chExt cx="353675" cy="352400"/>
          </a:xfrm>
        </p:grpSpPr>
        <p:sp>
          <p:nvSpPr>
            <p:cNvPr id="7549" name="Google Shape;7549;p63"/>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63"/>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1" name="Google Shape;7551;p63"/>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2" name="Google Shape;7552;p63"/>
          <p:cNvGrpSpPr/>
          <p:nvPr/>
        </p:nvGrpSpPr>
        <p:grpSpPr>
          <a:xfrm>
            <a:off x="5278038" y="1386849"/>
            <a:ext cx="356221" cy="356257"/>
            <a:chOff x="-13512225" y="3211525"/>
            <a:chExt cx="353675" cy="353675"/>
          </a:xfrm>
        </p:grpSpPr>
        <p:sp>
          <p:nvSpPr>
            <p:cNvPr id="7553" name="Google Shape;7553;p63"/>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63"/>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63"/>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63"/>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63"/>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8" name="Google Shape;7558;p63"/>
          <p:cNvGrpSpPr/>
          <p:nvPr/>
        </p:nvGrpSpPr>
        <p:grpSpPr>
          <a:xfrm>
            <a:off x="6168320" y="1387239"/>
            <a:ext cx="356221" cy="355476"/>
            <a:chOff x="-12643475" y="3212300"/>
            <a:chExt cx="353675" cy="352900"/>
          </a:xfrm>
        </p:grpSpPr>
        <p:sp>
          <p:nvSpPr>
            <p:cNvPr id="7559" name="Google Shape;7559;p63"/>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63"/>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63"/>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63"/>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63"/>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63"/>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63"/>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63"/>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63"/>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8" name="Google Shape;7568;p63"/>
          <p:cNvGrpSpPr/>
          <p:nvPr/>
        </p:nvGrpSpPr>
        <p:grpSpPr>
          <a:xfrm>
            <a:off x="6168320" y="1839013"/>
            <a:ext cx="356221" cy="333366"/>
            <a:chOff x="-12643475" y="3657325"/>
            <a:chExt cx="353675" cy="330950"/>
          </a:xfrm>
        </p:grpSpPr>
        <p:sp>
          <p:nvSpPr>
            <p:cNvPr id="7569" name="Google Shape;7569;p63"/>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63"/>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63"/>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63"/>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63"/>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63"/>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5" name="Google Shape;7575;p63"/>
          <p:cNvGrpSpPr/>
          <p:nvPr/>
        </p:nvGrpSpPr>
        <p:grpSpPr>
          <a:xfrm>
            <a:off x="7951322" y="1387642"/>
            <a:ext cx="355416" cy="354670"/>
            <a:chOff x="-10857925" y="3213875"/>
            <a:chExt cx="352875" cy="352100"/>
          </a:xfrm>
        </p:grpSpPr>
        <p:sp>
          <p:nvSpPr>
            <p:cNvPr id="7576" name="Google Shape;7576;p63"/>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63"/>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63"/>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63"/>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63"/>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63"/>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63"/>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63"/>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63"/>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63"/>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6" name="Google Shape;7586;p63"/>
          <p:cNvGrpSpPr/>
          <p:nvPr/>
        </p:nvGrpSpPr>
        <p:grpSpPr>
          <a:xfrm>
            <a:off x="6168237" y="2747071"/>
            <a:ext cx="356096" cy="354469"/>
            <a:chOff x="-9089725" y="3180200"/>
            <a:chExt cx="353550" cy="351900"/>
          </a:xfrm>
        </p:grpSpPr>
        <p:sp>
          <p:nvSpPr>
            <p:cNvPr id="7587" name="Google Shape;7587;p63"/>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63"/>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9" name="Google Shape;7589;p63"/>
          <p:cNvGrpSpPr/>
          <p:nvPr/>
        </p:nvGrpSpPr>
        <p:grpSpPr>
          <a:xfrm>
            <a:off x="7060235" y="1826875"/>
            <a:ext cx="358588" cy="357642"/>
            <a:chOff x="7083760" y="1971660"/>
            <a:chExt cx="358588" cy="357642"/>
          </a:xfrm>
        </p:grpSpPr>
        <p:sp>
          <p:nvSpPr>
            <p:cNvPr id="7590" name="Google Shape;7590;p63"/>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63"/>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63"/>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63"/>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63"/>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63"/>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63"/>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63"/>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63"/>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63"/>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63"/>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63"/>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02" name="Google Shape;7602;p63"/>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603" name="Google Shape;7603;p63"/>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607"/>
        <p:cNvGrpSpPr/>
        <p:nvPr/>
      </p:nvGrpSpPr>
      <p:grpSpPr>
        <a:xfrm>
          <a:off x="0" y="0"/>
          <a:ext cx="0" cy="0"/>
          <a:chOff x="0" y="0"/>
          <a:chExt cx="0" cy="0"/>
        </a:xfrm>
      </p:grpSpPr>
      <p:sp>
        <p:nvSpPr>
          <p:cNvPr id="7608" name="Google Shape;7608;p64"/>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09" name="Google Shape;7609;p64"/>
          <p:cNvGrpSpPr/>
          <p:nvPr/>
        </p:nvGrpSpPr>
        <p:grpSpPr>
          <a:xfrm>
            <a:off x="719610" y="2243507"/>
            <a:ext cx="452798" cy="449473"/>
            <a:chOff x="-21322300" y="3693325"/>
            <a:chExt cx="306400" cy="304150"/>
          </a:xfrm>
        </p:grpSpPr>
        <p:sp>
          <p:nvSpPr>
            <p:cNvPr id="7610" name="Google Shape;7610;p64"/>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64"/>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64"/>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64"/>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64"/>
          <p:cNvGrpSpPr/>
          <p:nvPr/>
        </p:nvGrpSpPr>
        <p:grpSpPr>
          <a:xfrm>
            <a:off x="719019" y="2810244"/>
            <a:ext cx="453980" cy="422540"/>
            <a:chOff x="-21322300" y="4077125"/>
            <a:chExt cx="307200" cy="285925"/>
          </a:xfrm>
        </p:grpSpPr>
        <p:sp>
          <p:nvSpPr>
            <p:cNvPr id="7615" name="Google Shape;7615;p64"/>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64"/>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64"/>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64"/>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64"/>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64"/>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64"/>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64"/>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64"/>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64"/>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64"/>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64"/>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7" name="Google Shape;7627;p64"/>
          <p:cNvGrpSpPr/>
          <p:nvPr/>
        </p:nvGrpSpPr>
        <p:grpSpPr>
          <a:xfrm>
            <a:off x="3496195" y="1689128"/>
            <a:ext cx="451653" cy="450212"/>
            <a:chOff x="-19394200" y="3333800"/>
            <a:chExt cx="305625" cy="304650"/>
          </a:xfrm>
        </p:grpSpPr>
        <p:sp>
          <p:nvSpPr>
            <p:cNvPr id="7628" name="Google Shape;7628;p64"/>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64"/>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64"/>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64"/>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64"/>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64"/>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64"/>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64"/>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64"/>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64"/>
          <p:cNvGrpSpPr/>
          <p:nvPr/>
        </p:nvGrpSpPr>
        <p:grpSpPr>
          <a:xfrm>
            <a:off x="3495032" y="2243580"/>
            <a:ext cx="453980" cy="449325"/>
            <a:chOff x="-19396575" y="3708500"/>
            <a:chExt cx="307200" cy="304050"/>
          </a:xfrm>
        </p:grpSpPr>
        <p:sp>
          <p:nvSpPr>
            <p:cNvPr id="7638" name="Google Shape;7638;p64"/>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64"/>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64"/>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1" name="Google Shape;7641;p64"/>
          <p:cNvGrpSpPr/>
          <p:nvPr/>
        </p:nvGrpSpPr>
        <p:grpSpPr>
          <a:xfrm>
            <a:off x="3489212" y="2796461"/>
            <a:ext cx="465618" cy="450101"/>
            <a:chOff x="-19394200" y="4084200"/>
            <a:chExt cx="315075" cy="304575"/>
          </a:xfrm>
        </p:grpSpPr>
        <p:sp>
          <p:nvSpPr>
            <p:cNvPr id="7642" name="Google Shape;7642;p64"/>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64"/>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64"/>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64"/>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64"/>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64"/>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8" name="Google Shape;7648;p64"/>
          <p:cNvGrpSpPr/>
          <p:nvPr/>
        </p:nvGrpSpPr>
        <p:grpSpPr>
          <a:xfrm>
            <a:off x="6294923" y="1689001"/>
            <a:ext cx="400447" cy="450470"/>
            <a:chOff x="-17526750" y="3309200"/>
            <a:chExt cx="270975" cy="304825"/>
          </a:xfrm>
        </p:grpSpPr>
        <p:sp>
          <p:nvSpPr>
            <p:cNvPr id="7649" name="Google Shape;7649;p64"/>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64"/>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64"/>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64"/>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64"/>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64"/>
          <p:cNvGrpSpPr/>
          <p:nvPr/>
        </p:nvGrpSpPr>
        <p:grpSpPr>
          <a:xfrm>
            <a:off x="6271075" y="2244173"/>
            <a:ext cx="448143" cy="448143"/>
            <a:chOff x="-17542500" y="3684100"/>
            <a:chExt cx="303250" cy="303250"/>
          </a:xfrm>
        </p:grpSpPr>
        <p:sp>
          <p:nvSpPr>
            <p:cNvPr id="7655" name="Google Shape;7655;p64"/>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64"/>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64"/>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64"/>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64"/>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64"/>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64"/>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64"/>
          <p:cNvGrpSpPr/>
          <p:nvPr/>
        </p:nvGrpSpPr>
        <p:grpSpPr>
          <a:xfrm>
            <a:off x="6270484" y="2810817"/>
            <a:ext cx="449325" cy="421395"/>
            <a:chOff x="-17542500" y="4068450"/>
            <a:chExt cx="304050" cy="285150"/>
          </a:xfrm>
        </p:grpSpPr>
        <p:sp>
          <p:nvSpPr>
            <p:cNvPr id="7663" name="Google Shape;7663;p64"/>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64"/>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64"/>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64"/>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64"/>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64"/>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64"/>
          <p:cNvGrpSpPr/>
          <p:nvPr/>
        </p:nvGrpSpPr>
        <p:grpSpPr>
          <a:xfrm>
            <a:off x="3500906" y="3342211"/>
            <a:ext cx="343404" cy="449325"/>
            <a:chOff x="-15652200" y="3335975"/>
            <a:chExt cx="232375" cy="304050"/>
          </a:xfrm>
        </p:grpSpPr>
        <p:sp>
          <p:nvSpPr>
            <p:cNvPr id="7670" name="Google Shape;7670;p64"/>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64"/>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64"/>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64"/>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64"/>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64"/>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64"/>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64"/>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64"/>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64"/>
          <p:cNvGrpSpPr/>
          <p:nvPr/>
        </p:nvGrpSpPr>
        <p:grpSpPr>
          <a:xfrm>
            <a:off x="1274819" y="2243729"/>
            <a:ext cx="449325" cy="449030"/>
            <a:chOff x="-20945825" y="3692175"/>
            <a:chExt cx="304050" cy="303850"/>
          </a:xfrm>
        </p:grpSpPr>
        <p:sp>
          <p:nvSpPr>
            <p:cNvPr id="7680" name="Google Shape;7680;p64"/>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64"/>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64"/>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64"/>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4" name="Google Shape;7684;p64"/>
          <p:cNvGrpSpPr/>
          <p:nvPr/>
        </p:nvGrpSpPr>
        <p:grpSpPr>
          <a:xfrm>
            <a:off x="4081644" y="1689848"/>
            <a:ext cx="372516" cy="448771"/>
            <a:chOff x="-18994100" y="3334775"/>
            <a:chExt cx="252075" cy="303675"/>
          </a:xfrm>
        </p:grpSpPr>
        <p:sp>
          <p:nvSpPr>
            <p:cNvPr id="7685" name="Google Shape;7685;p64"/>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64"/>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64"/>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64"/>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64"/>
          <p:cNvGrpSpPr/>
          <p:nvPr/>
        </p:nvGrpSpPr>
        <p:grpSpPr>
          <a:xfrm>
            <a:off x="4096200" y="2244743"/>
            <a:ext cx="343404" cy="446998"/>
            <a:chOff x="-18983850" y="3710075"/>
            <a:chExt cx="232375" cy="302475"/>
          </a:xfrm>
        </p:grpSpPr>
        <p:sp>
          <p:nvSpPr>
            <p:cNvPr id="7690" name="Google Shape;7690;p64"/>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64"/>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64"/>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64"/>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64"/>
          <p:cNvGrpSpPr/>
          <p:nvPr/>
        </p:nvGrpSpPr>
        <p:grpSpPr>
          <a:xfrm>
            <a:off x="1274247" y="1689573"/>
            <a:ext cx="450470" cy="449325"/>
            <a:chOff x="-20946600" y="3317850"/>
            <a:chExt cx="304825" cy="304050"/>
          </a:xfrm>
        </p:grpSpPr>
        <p:sp>
          <p:nvSpPr>
            <p:cNvPr id="7695" name="Google Shape;7695;p64"/>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64"/>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64"/>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64"/>
          <p:cNvGrpSpPr/>
          <p:nvPr/>
        </p:nvGrpSpPr>
        <p:grpSpPr>
          <a:xfrm>
            <a:off x="1300422" y="2797442"/>
            <a:ext cx="398119" cy="448143"/>
            <a:chOff x="-20930075" y="4066100"/>
            <a:chExt cx="269400" cy="303250"/>
          </a:xfrm>
        </p:grpSpPr>
        <p:sp>
          <p:nvSpPr>
            <p:cNvPr id="7699" name="Google Shape;7699;p64"/>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64"/>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1" name="Google Shape;7701;p64"/>
          <p:cNvGrpSpPr/>
          <p:nvPr/>
        </p:nvGrpSpPr>
        <p:grpSpPr>
          <a:xfrm>
            <a:off x="4042667" y="2797422"/>
            <a:ext cx="450470" cy="448180"/>
            <a:chOff x="-19020075" y="4084200"/>
            <a:chExt cx="304825" cy="303275"/>
          </a:xfrm>
        </p:grpSpPr>
        <p:sp>
          <p:nvSpPr>
            <p:cNvPr id="7702" name="Google Shape;7702;p64"/>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64"/>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64"/>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64"/>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64"/>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64"/>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64"/>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64"/>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64"/>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1" name="Google Shape;7711;p64"/>
          <p:cNvGrpSpPr/>
          <p:nvPr/>
        </p:nvGrpSpPr>
        <p:grpSpPr>
          <a:xfrm>
            <a:off x="6859931" y="1689001"/>
            <a:ext cx="396937" cy="450470"/>
            <a:chOff x="-17149475" y="3309200"/>
            <a:chExt cx="268600" cy="304825"/>
          </a:xfrm>
        </p:grpSpPr>
        <p:sp>
          <p:nvSpPr>
            <p:cNvPr id="7712" name="Google Shape;7712;p64"/>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64"/>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64"/>
          <p:cNvGrpSpPr/>
          <p:nvPr/>
        </p:nvGrpSpPr>
        <p:grpSpPr>
          <a:xfrm>
            <a:off x="6833737" y="2258120"/>
            <a:ext cx="449325" cy="420249"/>
            <a:chOff x="-17168375" y="3692750"/>
            <a:chExt cx="304050" cy="284375"/>
          </a:xfrm>
        </p:grpSpPr>
        <p:sp>
          <p:nvSpPr>
            <p:cNvPr id="7715" name="Google Shape;7715;p64"/>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64"/>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64"/>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64"/>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64"/>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64"/>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64"/>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2" name="Google Shape;7722;p64"/>
          <p:cNvGrpSpPr/>
          <p:nvPr/>
        </p:nvGrpSpPr>
        <p:grpSpPr>
          <a:xfrm>
            <a:off x="6830246" y="2796852"/>
            <a:ext cx="456308" cy="449325"/>
            <a:chOff x="-17170750" y="4058800"/>
            <a:chExt cx="308775" cy="304050"/>
          </a:xfrm>
        </p:grpSpPr>
        <p:sp>
          <p:nvSpPr>
            <p:cNvPr id="7723" name="Google Shape;7723;p64"/>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64"/>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64"/>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64"/>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64"/>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64"/>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64"/>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64"/>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64"/>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64"/>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64"/>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64"/>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64"/>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64"/>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64"/>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64"/>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64"/>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0" name="Google Shape;7740;p64"/>
          <p:cNvGrpSpPr/>
          <p:nvPr/>
        </p:nvGrpSpPr>
        <p:grpSpPr>
          <a:xfrm>
            <a:off x="5692143" y="3343358"/>
            <a:ext cx="450470" cy="446998"/>
            <a:chOff x="-15688425" y="3707725"/>
            <a:chExt cx="304825" cy="302475"/>
          </a:xfrm>
        </p:grpSpPr>
        <p:sp>
          <p:nvSpPr>
            <p:cNvPr id="7741" name="Google Shape;7741;p64"/>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64"/>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64"/>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64"/>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64"/>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64"/>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7" name="Google Shape;7747;p64"/>
          <p:cNvGrpSpPr/>
          <p:nvPr/>
        </p:nvGrpSpPr>
        <p:grpSpPr>
          <a:xfrm>
            <a:off x="1836300" y="1690441"/>
            <a:ext cx="451653" cy="447589"/>
            <a:chOff x="-20572500" y="3319025"/>
            <a:chExt cx="305625" cy="302875"/>
          </a:xfrm>
        </p:grpSpPr>
        <p:sp>
          <p:nvSpPr>
            <p:cNvPr id="7748" name="Google Shape;7748;p64"/>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64"/>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64"/>
          <p:cNvGrpSpPr/>
          <p:nvPr/>
        </p:nvGrpSpPr>
        <p:grpSpPr>
          <a:xfrm>
            <a:off x="1837463" y="2305410"/>
            <a:ext cx="449325" cy="325670"/>
            <a:chOff x="-20571700" y="3722875"/>
            <a:chExt cx="304050" cy="220375"/>
          </a:xfrm>
        </p:grpSpPr>
        <p:sp>
          <p:nvSpPr>
            <p:cNvPr id="7751" name="Google Shape;7751;p64"/>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64"/>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64"/>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64"/>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64"/>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64"/>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64"/>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64"/>
          <p:cNvGrpSpPr/>
          <p:nvPr/>
        </p:nvGrpSpPr>
        <p:grpSpPr>
          <a:xfrm>
            <a:off x="1836891" y="2796278"/>
            <a:ext cx="450470" cy="450470"/>
            <a:chOff x="-20571700" y="4066875"/>
            <a:chExt cx="304825" cy="304825"/>
          </a:xfrm>
        </p:grpSpPr>
        <p:sp>
          <p:nvSpPr>
            <p:cNvPr id="7759" name="Google Shape;7759;p64"/>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64"/>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64"/>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64"/>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64"/>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64"/>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64"/>
          <p:cNvGrpSpPr/>
          <p:nvPr/>
        </p:nvGrpSpPr>
        <p:grpSpPr>
          <a:xfrm>
            <a:off x="4603593" y="1688259"/>
            <a:ext cx="453980" cy="451948"/>
            <a:chOff x="-18645175" y="3334200"/>
            <a:chExt cx="307200" cy="305825"/>
          </a:xfrm>
        </p:grpSpPr>
        <p:sp>
          <p:nvSpPr>
            <p:cNvPr id="7766" name="Google Shape;7766;p64"/>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64"/>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64"/>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64"/>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64"/>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771;p64"/>
          <p:cNvGrpSpPr/>
          <p:nvPr/>
        </p:nvGrpSpPr>
        <p:grpSpPr>
          <a:xfrm>
            <a:off x="4604184" y="2242989"/>
            <a:ext cx="452798" cy="450507"/>
            <a:chOff x="-18645175" y="3708500"/>
            <a:chExt cx="306400" cy="304850"/>
          </a:xfrm>
        </p:grpSpPr>
        <p:sp>
          <p:nvSpPr>
            <p:cNvPr id="7772" name="Google Shape;7772;p64"/>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64"/>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64"/>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64"/>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64"/>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64"/>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64"/>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9" name="Google Shape;7779;p64"/>
          <p:cNvGrpSpPr/>
          <p:nvPr/>
        </p:nvGrpSpPr>
        <p:grpSpPr>
          <a:xfrm>
            <a:off x="4601857" y="2795630"/>
            <a:ext cx="457453" cy="451763"/>
            <a:chOff x="-18647525" y="4082625"/>
            <a:chExt cx="309550" cy="305700"/>
          </a:xfrm>
        </p:grpSpPr>
        <p:sp>
          <p:nvSpPr>
            <p:cNvPr id="7780" name="Google Shape;7780;p64"/>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64"/>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64"/>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64"/>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4" name="Google Shape;7784;p64"/>
          <p:cNvGrpSpPr/>
          <p:nvPr/>
        </p:nvGrpSpPr>
        <p:grpSpPr>
          <a:xfrm>
            <a:off x="7412241" y="1689592"/>
            <a:ext cx="395755" cy="449288"/>
            <a:chOff x="-16775350" y="3309200"/>
            <a:chExt cx="267800" cy="304025"/>
          </a:xfrm>
        </p:grpSpPr>
        <p:sp>
          <p:nvSpPr>
            <p:cNvPr id="7785" name="Google Shape;7785;p64"/>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64"/>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64"/>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64"/>
          <p:cNvGrpSpPr/>
          <p:nvPr/>
        </p:nvGrpSpPr>
        <p:grpSpPr>
          <a:xfrm>
            <a:off x="7412241" y="2241827"/>
            <a:ext cx="395755" cy="452835"/>
            <a:chOff x="-16775350" y="3683300"/>
            <a:chExt cx="267800" cy="306425"/>
          </a:xfrm>
        </p:grpSpPr>
        <p:sp>
          <p:nvSpPr>
            <p:cNvPr id="7789" name="Google Shape;7789;p64"/>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64"/>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64"/>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2" name="Google Shape;7792;p64"/>
          <p:cNvGrpSpPr/>
          <p:nvPr/>
        </p:nvGrpSpPr>
        <p:grpSpPr>
          <a:xfrm>
            <a:off x="7384292" y="2796870"/>
            <a:ext cx="451653" cy="449288"/>
            <a:chOff x="-16794250" y="4058225"/>
            <a:chExt cx="305625" cy="304025"/>
          </a:xfrm>
        </p:grpSpPr>
        <p:sp>
          <p:nvSpPr>
            <p:cNvPr id="7793" name="Google Shape;7793;p64"/>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64"/>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64"/>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64"/>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64"/>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64"/>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64"/>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64"/>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64"/>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2" name="Google Shape;7802;p64"/>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3" name="Google Shape;7803;p64"/>
          <p:cNvGrpSpPr/>
          <p:nvPr/>
        </p:nvGrpSpPr>
        <p:grpSpPr>
          <a:xfrm>
            <a:off x="2385709" y="1689573"/>
            <a:ext cx="457453" cy="449325"/>
            <a:chOff x="-20199150" y="3317850"/>
            <a:chExt cx="309550" cy="304050"/>
          </a:xfrm>
        </p:grpSpPr>
        <p:sp>
          <p:nvSpPr>
            <p:cNvPr id="7804" name="Google Shape;7804;p64"/>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64"/>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64"/>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64"/>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64"/>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64"/>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64"/>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1" name="Google Shape;7811;p64"/>
          <p:cNvGrpSpPr/>
          <p:nvPr/>
        </p:nvGrpSpPr>
        <p:grpSpPr>
          <a:xfrm>
            <a:off x="2388036" y="2242861"/>
            <a:ext cx="452798" cy="450766"/>
            <a:chOff x="-20199150" y="3693150"/>
            <a:chExt cx="306400" cy="305025"/>
          </a:xfrm>
        </p:grpSpPr>
        <p:sp>
          <p:nvSpPr>
            <p:cNvPr id="7812" name="Google Shape;7812;p64"/>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64"/>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64"/>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64"/>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64"/>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64"/>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8" name="Google Shape;7818;p64"/>
          <p:cNvGrpSpPr/>
          <p:nvPr/>
        </p:nvGrpSpPr>
        <p:grpSpPr>
          <a:xfrm>
            <a:off x="2388609" y="2795687"/>
            <a:ext cx="451653" cy="451653"/>
            <a:chOff x="-20197575" y="4066875"/>
            <a:chExt cx="305625" cy="305625"/>
          </a:xfrm>
        </p:grpSpPr>
        <p:sp>
          <p:nvSpPr>
            <p:cNvPr id="7819" name="Google Shape;7819;p64"/>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64"/>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64"/>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64"/>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64"/>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64"/>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64"/>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64"/>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7" name="Google Shape;7827;p64"/>
          <p:cNvGrpSpPr/>
          <p:nvPr/>
        </p:nvGrpSpPr>
        <p:grpSpPr>
          <a:xfrm>
            <a:off x="5170827" y="1687520"/>
            <a:ext cx="449325" cy="453426"/>
            <a:chOff x="-18271050" y="3333200"/>
            <a:chExt cx="304050" cy="306825"/>
          </a:xfrm>
        </p:grpSpPr>
        <p:sp>
          <p:nvSpPr>
            <p:cNvPr id="7828" name="Google Shape;7828;p64"/>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64"/>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64"/>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64"/>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64"/>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3" name="Google Shape;7833;p64"/>
          <p:cNvGrpSpPr/>
          <p:nvPr/>
        </p:nvGrpSpPr>
        <p:grpSpPr>
          <a:xfrm>
            <a:off x="5171399" y="2244171"/>
            <a:ext cx="448180" cy="448143"/>
            <a:chOff x="-18270275" y="3710875"/>
            <a:chExt cx="303275" cy="303250"/>
          </a:xfrm>
        </p:grpSpPr>
        <p:sp>
          <p:nvSpPr>
            <p:cNvPr id="7834" name="Google Shape;7834;p64"/>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64"/>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64"/>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64"/>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64"/>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64"/>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0" name="Google Shape;7840;p64"/>
          <p:cNvGrpSpPr/>
          <p:nvPr/>
        </p:nvGrpSpPr>
        <p:grpSpPr>
          <a:xfrm>
            <a:off x="5224951" y="2797422"/>
            <a:ext cx="341076" cy="448180"/>
            <a:chOff x="-18234025" y="4084200"/>
            <a:chExt cx="230800" cy="303275"/>
          </a:xfrm>
        </p:grpSpPr>
        <p:sp>
          <p:nvSpPr>
            <p:cNvPr id="7841" name="Google Shape;7841;p64"/>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64"/>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64"/>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4" name="Google Shape;7844;p64"/>
          <p:cNvGrpSpPr/>
          <p:nvPr/>
        </p:nvGrpSpPr>
        <p:grpSpPr>
          <a:xfrm>
            <a:off x="2337506" y="3341641"/>
            <a:ext cx="449325" cy="450470"/>
            <a:chOff x="-16419350" y="3308400"/>
            <a:chExt cx="304050" cy="304825"/>
          </a:xfrm>
        </p:grpSpPr>
        <p:sp>
          <p:nvSpPr>
            <p:cNvPr id="7845" name="Google Shape;7845;p64"/>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64"/>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64"/>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64"/>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64"/>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64"/>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64"/>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64"/>
          <p:cNvGrpSpPr/>
          <p:nvPr/>
        </p:nvGrpSpPr>
        <p:grpSpPr>
          <a:xfrm>
            <a:off x="4609062" y="3340423"/>
            <a:ext cx="395755" cy="452872"/>
            <a:chOff x="-16401225" y="3683275"/>
            <a:chExt cx="267800" cy="306450"/>
          </a:xfrm>
        </p:grpSpPr>
        <p:sp>
          <p:nvSpPr>
            <p:cNvPr id="7853" name="Google Shape;7853;p64"/>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64"/>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64"/>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64"/>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64"/>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64"/>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64"/>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64"/>
          <p:cNvGrpSpPr/>
          <p:nvPr/>
        </p:nvGrpSpPr>
        <p:grpSpPr>
          <a:xfrm>
            <a:off x="7974511" y="2797062"/>
            <a:ext cx="450470" cy="448180"/>
            <a:chOff x="-16419350" y="4058200"/>
            <a:chExt cx="304825" cy="303275"/>
          </a:xfrm>
        </p:grpSpPr>
        <p:sp>
          <p:nvSpPr>
            <p:cNvPr id="7861" name="Google Shape;7861;p64"/>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64"/>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64"/>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64"/>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64"/>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64"/>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64"/>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8" name="Google Shape;7868;p64"/>
          <p:cNvGrpSpPr/>
          <p:nvPr/>
        </p:nvGrpSpPr>
        <p:grpSpPr>
          <a:xfrm>
            <a:off x="4001398" y="3343080"/>
            <a:ext cx="450507" cy="447589"/>
            <a:chOff x="-15296200" y="3326900"/>
            <a:chExt cx="304850" cy="302875"/>
          </a:xfrm>
        </p:grpSpPr>
        <p:sp>
          <p:nvSpPr>
            <p:cNvPr id="7869" name="Google Shape;7869;p64"/>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64"/>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64"/>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64"/>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64"/>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64"/>
          <p:cNvGrpSpPr/>
          <p:nvPr/>
        </p:nvGrpSpPr>
        <p:grpSpPr>
          <a:xfrm>
            <a:off x="2917051" y="1706881"/>
            <a:ext cx="486566" cy="414708"/>
            <a:chOff x="-19835275" y="3330250"/>
            <a:chExt cx="329250" cy="280625"/>
          </a:xfrm>
        </p:grpSpPr>
        <p:sp>
          <p:nvSpPr>
            <p:cNvPr id="7875" name="Google Shape;7875;p64"/>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64"/>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64"/>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8" name="Google Shape;7878;p64"/>
          <p:cNvGrpSpPr/>
          <p:nvPr/>
        </p:nvGrpSpPr>
        <p:grpSpPr>
          <a:xfrm>
            <a:off x="2935080" y="2243470"/>
            <a:ext cx="450507" cy="449547"/>
            <a:chOff x="-19822675" y="3692750"/>
            <a:chExt cx="304850" cy="304200"/>
          </a:xfrm>
        </p:grpSpPr>
        <p:sp>
          <p:nvSpPr>
            <p:cNvPr id="7879" name="Google Shape;7879;p64"/>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64"/>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64"/>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64"/>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64"/>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64"/>
          <p:cNvGrpSpPr/>
          <p:nvPr/>
        </p:nvGrpSpPr>
        <p:grpSpPr>
          <a:xfrm>
            <a:off x="2935672" y="2796278"/>
            <a:ext cx="449325" cy="450470"/>
            <a:chOff x="-19822675" y="4066875"/>
            <a:chExt cx="304050" cy="304825"/>
          </a:xfrm>
        </p:grpSpPr>
        <p:sp>
          <p:nvSpPr>
            <p:cNvPr id="7885" name="Google Shape;7885;p64"/>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64"/>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64"/>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64"/>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64"/>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64"/>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1" name="Google Shape;7891;p64"/>
          <p:cNvGrpSpPr/>
          <p:nvPr/>
        </p:nvGrpSpPr>
        <p:grpSpPr>
          <a:xfrm>
            <a:off x="5744740" y="1689571"/>
            <a:ext cx="399302" cy="449325"/>
            <a:chOff x="-17878825" y="3334400"/>
            <a:chExt cx="270200" cy="304050"/>
          </a:xfrm>
        </p:grpSpPr>
        <p:sp>
          <p:nvSpPr>
            <p:cNvPr id="7892" name="Google Shape;7892;p64"/>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64"/>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64"/>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64"/>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64"/>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64"/>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64"/>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9" name="Google Shape;7899;p64"/>
          <p:cNvGrpSpPr/>
          <p:nvPr/>
        </p:nvGrpSpPr>
        <p:grpSpPr>
          <a:xfrm>
            <a:off x="5718565" y="2242416"/>
            <a:ext cx="451653" cy="451653"/>
            <a:chOff x="-17896150" y="3709300"/>
            <a:chExt cx="305625" cy="305625"/>
          </a:xfrm>
        </p:grpSpPr>
        <p:sp>
          <p:nvSpPr>
            <p:cNvPr id="7900" name="Google Shape;7900;p64"/>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64"/>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64"/>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64"/>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64"/>
          <p:cNvGrpSpPr/>
          <p:nvPr/>
        </p:nvGrpSpPr>
        <p:grpSpPr>
          <a:xfrm>
            <a:off x="5746495" y="2795686"/>
            <a:ext cx="395792" cy="451653"/>
            <a:chOff x="-17878025" y="4082625"/>
            <a:chExt cx="267825" cy="305625"/>
          </a:xfrm>
        </p:grpSpPr>
        <p:sp>
          <p:nvSpPr>
            <p:cNvPr id="7905" name="Google Shape;7905;p64"/>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64"/>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64"/>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64"/>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64"/>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64"/>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64"/>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64"/>
          <p:cNvGrpSpPr/>
          <p:nvPr/>
        </p:nvGrpSpPr>
        <p:grpSpPr>
          <a:xfrm>
            <a:off x="2890388" y="3355015"/>
            <a:ext cx="450507" cy="423722"/>
            <a:chOff x="-16044450" y="3317850"/>
            <a:chExt cx="304850" cy="286725"/>
          </a:xfrm>
        </p:grpSpPr>
        <p:sp>
          <p:nvSpPr>
            <p:cNvPr id="7913" name="Google Shape;7913;p64"/>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64"/>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64"/>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64"/>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7" name="Google Shape;7917;p64"/>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8" name="Google Shape;7918;p64"/>
          <p:cNvGrpSpPr/>
          <p:nvPr/>
        </p:nvGrpSpPr>
        <p:grpSpPr>
          <a:xfrm>
            <a:off x="8012905" y="2243724"/>
            <a:ext cx="373662" cy="449030"/>
            <a:chOff x="-16018450" y="4058400"/>
            <a:chExt cx="252850" cy="303850"/>
          </a:xfrm>
        </p:grpSpPr>
        <p:sp>
          <p:nvSpPr>
            <p:cNvPr id="7919" name="Google Shape;7919;p64"/>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64"/>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64"/>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64"/>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23" name="Google Shape;7923;p64"/>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6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928"/>
        <p:cNvGrpSpPr/>
        <p:nvPr/>
      </p:nvGrpSpPr>
      <p:grpSpPr>
        <a:xfrm>
          <a:off x="0" y="0"/>
          <a:ext cx="0" cy="0"/>
          <a:chOff x="0" y="0"/>
          <a:chExt cx="0" cy="0"/>
        </a:xfrm>
      </p:grpSpPr>
      <p:grpSp>
        <p:nvGrpSpPr>
          <p:cNvPr id="7929" name="Google Shape;7929;p65"/>
          <p:cNvGrpSpPr/>
          <p:nvPr/>
        </p:nvGrpSpPr>
        <p:grpSpPr>
          <a:xfrm>
            <a:off x="829817" y="1689241"/>
            <a:ext cx="442337" cy="419623"/>
            <a:chOff x="-6696925" y="3272575"/>
            <a:chExt cx="307200" cy="291425"/>
          </a:xfrm>
        </p:grpSpPr>
        <p:sp>
          <p:nvSpPr>
            <p:cNvPr id="7930" name="Google Shape;7930;p65"/>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65"/>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65"/>
          <p:cNvGrpSpPr/>
          <p:nvPr/>
        </p:nvGrpSpPr>
        <p:grpSpPr>
          <a:xfrm>
            <a:off x="829799" y="2204636"/>
            <a:ext cx="442373" cy="420775"/>
            <a:chOff x="-6690625" y="3631325"/>
            <a:chExt cx="307225" cy="292225"/>
          </a:xfrm>
        </p:grpSpPr>
        <p:sp>
          <p:nvSpPr>
            <p:cNvPr id="7933" name="Google Shape;7933;p65"/>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65"/>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65"/>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65"/>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65"/>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8" name="Google Shape;7938;p65"/>
          <p:cNvGrpSpPr/>
          <p:nvPr/>
        </p:nvGrpSpPr>
        <p:grpSpPr>
          <a:xfrm>
            <a:off x="851921" y="2756972"/>
            <a:ext cx="421927" cy="419371"/>
            <a:chOff x="-6689825" y="3992050"/>
            <a:chExt cx="293025" cy="291250"/>
          </a:xfrm>
        </p:grpSpPr>
        <p:sp>
          <p:nvSpPr>
            <p:cNvPr id="7939" name="Google Shape;7939;p65"/>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65"/>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65"/>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65"/>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65"/>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65"/>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65"/>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65"/>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65"/>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65"/>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65"/>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65"/>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51" name="Google Shape;7951;p65"/>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52" name="Google Shape;7952;p65"/>
          <p:cNvGrpSpPr/>
          <p:nvPr/>
        </p:nvGrpSpPr>
        <p:grpSpPr>
          <a:xfrm>
            <a:off x="3535232" y="2205192"/>
            <a:ext cx="423043" cy="419659"/>
            <a:chOff x="-4837325" y="3612425"/>
            <a:chExt cx="293800" cy="291450"/>
          </a:xfrm>
        </p:grpSpPr>
        <p:sp>
          <p:nvSpPr>
            <p:cNvPr id="7953" name="Google Shape;7953;p65"/>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65"/>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65"/>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65"/>
          <p:cNvGrpSpPr/>
          <p:nvPr/>
        </p:nvGrpSpPr>
        <p:grpSpPr>
          <a:xfrm>
            <a:off x="3548265" y="2756826"/>
            <a:ext cx="420775" cy="419659"/>
            <a:chOff x="-4837325" y="3971575"/>
            <a:chExt cx="292225" cy="291450"/>
          </a:xfrm>
        </p:grpSpPr>
        <p:sp>
          <p:nvSpPr>
            <p:cNvPr id="7957" name="Google Shape;7957;p65"/>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65"/>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65"/>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65"/>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65"/>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65"/>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3" name="Google Shape;7963;p65"/>
          <p:cNvGrpSpPr/>
          <p:nvPr/>
        </p:nvGrpSpPr>
        <p:grpSpPr>
          <a:xfrm>
            <a:off x="6240279" y="1714185"/>
            <a:ext cx="430998" cy="369730"/>
            <a:chOff x="-3037625" y="3254850"/>
            <a:chExt cx="299325" cy="256775"/>
          </a:xfrm>
        </p:grpSpPr>
        <p:sp>
          <p:nvSpPr>
            <p:cNvPr id="7964" name="Google Shape;7964;p65"/>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65"/>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65"/>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65"/>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65"/>
          <p:cNvGrpSpPr/>
          <p:nvPr/>
        </p:nvGrpSpPr>
        <p:grpSpPr>
          <a:xfrm>
            <a:off x="6244239" y="2204615"/>
            <a:ext cx="423079" cy="420811"/>
            <a:chOff x="-3031325" y="3597450"/>
            <a:chExt cx="293825" cy="292250"/>
          </a:xfrm>
        </p:grpSpPr>
        <p:sp>
          <p:nvSpPr>
            <p:cNvPr id="7969" name="Google Shape;7969;p65"/>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65"/>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65"/>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65"/>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3" name="Google Shape;7973;p65"/>
          <p:cNvGrpSpPr/>
          <p:nvPr/>
        </p:nvGrpSpPr>
        <p:grpSpPr>
          <a:xfrm>
            <a:off x="6256714" y="2781214"/>
            <a:ext cx="421927" cy="370882"/>
            <a:chOff x="-3030525" y="3973150"/>
            <a:chExt cx="293025" cy="257575"/>
          </a:xfrm>
        </p:grpSpPr>
        <p:sp>
          <p:nvSpPr>
            <p:cNvPr id="7974" name="Google Shape;7974;p65"/>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65"/>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6" name="Google Shape;7976;p65"/>
          <p:cNvGrpSpPr/>
          <p:nvPr/>
        </p:nvGrpSpPr>
        <p:grpSpPr>
          <a:xfrm>
            <a:off x="1358307" y="3369426"/>
            <a:ext cx="421927" cy="297195"/>
            <a:chOff x="-1199300" y="3279250"/>
            <a:chExt cx="293025" cy="206400"/>
          </a:xfrm>
        </p:grpSpPr>
        <p:sp>
          <p:nvSpPr>
            <p:cNvPr id="7977" name="Google Shape;7977;p65"/>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65"/>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65"/>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65"/>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1" name="Google Shape;7981;p65"/>
          <p:cNvGrpSpPr/>
          <p:nvPr/>
        </p:nvGrpSpPr>
        <p:grpSpPr>
          <a:xfrm>
            <a:off x="1365393" y="1688773"/>
            <a:ext cx="444605" cy="420559"/>
            <a:chOff x="-6338550" y="3272950"/>
            <a:chExt cx="308775" cy="292075"/>
          </a:xfrm>
        </p:grpSpPr>
        <p:sp>
          <p:nvSpPr>
            <p:cNvPr id="7982" name="Google Shape;7982;p65"/>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65"/>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65"/>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5" name="Google Shape;7985;p65"/>
          <p:cNvGrpSpPr/>
          <p:nvPr/>
        </p:nvGrpSpPr>
        <p:grpSpPr>
          <a:xfrm>
            <a:off x="1376732" y="2205194"/>
            <a:ext cx="421927" cy="419659"/>
            <a:chOff x="-6329100" y="3632100"/>
            <a:chExt cx="293025" cy="291450"/>
          </a:xfrm>
        </p:grpSpPr>
        <p:sp>
          <p:nvSpPr>
            <p:cNvPr id="7986" name="Google Shape;7986;p65"/>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65"/>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65"/>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9" name="Google Shape;7989;p65"/>
          <p:cNvGrpSpPr/>
          <p:nvPr/>
        </p:nvGrpSpPr>
        <p:grpSpPr>
          <a:xfrm>
            <a:off x="1389783" y="2756828"/>
            <a:ext cx="419623" cy="419659"/>
            <a:chOff x="-6329875" y="3992050"/>
            <a:chExt cx="291425" cy="291450"/>
          </a:xfrm>
        </p:grpSpPr>
        <p:sp>
          <p:nvSpPr>
            <p:cNvPr id="7990" name="Google Shape;7990;p65"/>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65"/>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65"/>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65"/>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65"/>
          <p:cNvGrpSpPr/>
          <p:nvPr/>
        </p:nvGrpSpPr>
        <p:grpSpPr>
          <a:xfrm>
            <a:off x="4075920" y="1687530"/>
            <a:ext cx="423079" cy="423043"/>
            <a:chOff x="-4478975" y="3251700"/>
            <a:chExt cx="293825" cy="293800"/>
          </a:xfrm>
        </p:grpSpPr>
        <p:sp>
          <p:nvSpPr>
            <p:cNvPr id="7995" name="Google Shape;7995;p65"/>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65"/>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65"/>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8" name="Google Shape;7998;p65"/>
          <p:cNvGrpSpPr/>
          <p:nvPr/>
        </p:nvGrpSpPr>
        <p:grpSpPr>
          <a:xfrm>
            <a:off x="4075920" y="2205192"/>
            <a:ext cx="423079" cy="419659"/>
            <a:chOff x="-4475825" y="3612425"/>
            <a:chExt cx="293825" cy="291450"/>
          </a:xfrm>
        </p:grpSpPr>
        <p:sp>
          <p:nvSpPr>
            <p:cNvPr id="7999" name="Google Shape;7999;p65"/>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65"/>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65"/>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2" name="Google Shape;8002;p65"/>
          <p:cNvGrpSpPr/>
          <p:nvPr/>
        </p:nvGrpSpPr>
        <p:grpSpPr>
          <a:xfrm>
            <a:off x="4084992" y="2756844"/>
            <a:ext cx="428730" cy="419623"/>
            <a:chOff x="-4480550" y="3970800"/>
            <a:chExt cx="297750" cy="291425"/>
          </a:xfrm>
        </p:grpSpPr>
        <p:sp>
          <p:nvSpPr>
            <p:cNvPr id="8003" name="Google Shape;8003;p65"/>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65"/>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5" name="Google Shape;8005;p65"/>
          <p:cNvGrpSpPr/>
          <p:nvPr/>
        </p:nvGrpSpPr>
        <p:grpSpPr>
          <a:xfrm>
            <a:off x="6788826" y="1689221"/>
            <a:ext cx="415123" cy="419659"/>
            <a:chOff x="-2668225" y="3239075"/>
            <a:chExt cx="288300" cy="291450"/>
          </a:xfrm>
        </p:grpSpPr>
        <p:sp>
          <p:nvSpPr>
            <p:cNvPr id="8006" name="Google Shape;8006;p65"/>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65"/>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65"/>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65"/>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65"/>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1" name="Google Shape;8011;p65"/>
          <p:cNvGrpSpPr/>
          <p:nvPr/>
        </p:nvGrpSpPr>
        <p:grpSpPr>
          <a:xfrm>
            <a:off x="6785982" y="2205191"/>
            <a:ext cx="420811" cy="419659"/>
            <a:chOff x="-2671375" y="3597450"/>
            <a:chExt cx="292250" cy="291450"/>
          </a:xfrm>
        </p:grpSpPr>
        <p:sp>
          <p:nvSpPr>
            <p:cNvPr id="8012" name="Google Shape;8012;p65"/>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65"/>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4" name="Google Shape;8014;p65"/>
          <p:cNvGrpSpPr/>
          <p:nvPr/>
        </p:nvGrpSpPr>
        <p:grpSpPr>
          <a:xfrm>
            <a:off x="6796765" y="2755691"/>
            <a:ext cx="423043" cy="421927"/>
            <a:chOff x="-2670575" y="3956600"/>
            <a:chExt cx="293800" cy="293025"/>
          </a:xfrm>
        </p:grpSpPr>
        <p:sp>
          <p:nvSpPr>
            <p:cNvPr id="8015" name="Google Shape;8015;p65"/>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65"/>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65"/>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65"/>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9" name="Google Shape;8019;p65"/>
          <p:cNvGrpSpPr/>
          <p:nvPr/>
        </p:nvGrpSpPr>
        <p:grpSpPr>
          <a:xfrm>
            <a:off x="3054285" y="3311947"/>
            <a:ext cx="426462" cy="418363"/>
            <a:chOff x="-1183550" y="3586525"/>
            <a:chExt cx="296175" cy="290550"/>
          </a:xfrm>
        </p:grpSpPr>
        <p:sp>
          <p:nvSpPr>
            <p:cNvPr id="8020" name="Google Shape;8020;p65"/>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65"/>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65"/>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65"/>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65"/>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65"/>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65"/>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65"/>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65"/>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9" name="Google Shape;8029;p65"/>
          <p:cNvGrpSpPr/>
          <p:nvPr/>
        </p:nvGrpSpPr>
        <p:grpSpPr>
          <a:xfrm>
            <a:off x="1917896" y="1689799"/>
            <a:ext cx="420811" cy="418507"/>
            <a:chOff x="-5971525" y="3273750"/>
            <a:chExt cx="292250" cy="290650"/>
          </a:xfrm>
        </p:grpSpPr>
        <p:sp>
          <p:nvSpPr>
            <p:cNvPr id="8030" name="Google Shape;8030;p65"/>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65"/>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2" name="Google Shape;8032;p65"/>
          <p:cNvGrpSpPr/>
          <p:nvPr/>
        </p:nvGrpSpPr>
        <p:grpSpPr>
          <a:xfrm>
            <a:off x="1912226" y="2203826"/>
            <a:ext cx="432150" cy="422395"/>
            <a:chOff x="-5974675" y="3632100"/>
            <a:chExt cx="300125" cy="293350"/>
          </a:xfrm>
        </p:grpSpPr>
        <p:sp>
          <p:nvSpPr>
            <p:cNvPr id="8033" name="Google Shape;8033;p65"/>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65"/>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65"/>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6" name="Google Shape;8036;p65"/>
          <p:cNvGrpSpPr/>
          <p:nvPr/>
        </p:nvGrpSpPr>
        <p:grpSpPr>
          <a:xfrm>
            <a:off x="1942267" y="2755694"/>
            <a:ext cx="395865" cy="421927"/>
            <a:chOff x="-5971525" y="3990475"/>
            <a:chExt cx="274925" cy="293025"/>
          </a:xfrm>
        </p:grpSpPr>
        <p:sp>
          <p:nvSpPr>
            <p:cNvPr id="8037" name="Google Shape;8037;p65"/>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65"/>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65"/>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65"/>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65"/>
          <p:cNvGrpSpPr/>
          <p:nvPr/>
        </p:nvGrpSpPr>
        <p:grpSpPr>
          <a:xfrm>
            <a:off x="4615473" y="1689798"/>
            <a:ext cx="420775" cy="418507"/>
            <a:chOff x="-4118225" y="3253275"/>
            <a:chExt cx="292225" cy="290650"/>
          </a:xfrm>
        </p:grpSpPr>
        <p:sp>
          <p:nvSpPr>
            <p:cNvPr id="8042" name="Google Shape;8042;p65"/>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65"/>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4" name="Google Shape;8044;p65"/>
          <p:cNvGrpSpPr/>
          <p:nvPr/>
        </p:nvGrpSpPr>
        <p:grpSpPr>
          <a:xfrm>
            <a:off x="4665924" y="2204922"/>
            <a:ext cx="319874" cy="420199"/>
            <a:chOff x="-4082800" y="3612425"/>
            <a:chExt cx="222150" cy="291825"/>
          </a:xfrm>
        </p:grpSpPr>
        <p:sp>
          <p:nvSpPr>
            <p:cNvPr id="8045" name="Google Shape;8045;p65"/>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65"/>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65"/>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8" name="Google Shape;8048;p65"/>
          <p:cNvGrpSpPr/>
          <p:nvPr/>
        </p:nvGrpSpPr>
        <p:grpSpPr>
          <a:xfrm>
            <a:off x="4627372" y="2769876"/>
            <a:ext cx="420775" cy="393561"/>
            <a:chOff x="-4118225" y="3990475"/>
            <a:chExt cx="292225" cy="273325"/>
          </a:xfrm>
        </p:grpSpPr>
        <p:sp>
          <p:nvSpPr>
            <p:cNvPr id="8049" name="Google Shape;8049;p65"/>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65"/>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65"/>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65"/>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3" name="Google Shape;8053;p65"/>
          <p:cNvGrpSpPr/>
          <p:nvPr/>
        </p:nvGrpSpPr>
        <p:grpSpPr>
          <a:xfrm>
            <a:off x="7338026" y="1688087"/>
            <a:ext cx="394713" cy="421927"/>
            <a:chOff x="-2312225" y="3238300"/>
            <a:chExt cx="274125" cy="293025"/>
          </a:xfrm>
        </p:grpSpPr>
        <p:sp>
          <p:nvSpPr>
            <p:cNvPr id="8054" name="Google Shape;8054;p65"/>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65"/>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65"/>
          <p:cNvGrpSpPr/>
          <p:nvPr/>
        </p:nvGrpSpPr>
        <p:grpSpPr>
          <a:xfrm>
            <a:off x="7335742" y="2756825"/>
            <a:ext cx="423079" cy="419659"/>
            <a:chOff x="-2310650" y="3958175"/>
            <a:chExt cx="293825" cy="291450"/>
          </a:xfrm>
        </p:grpSpPr>
        <p:sp>
          <p:nvSpPr>
            <p:cNvPr id="8057" name="Google Shape;8057;p65"/>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65"/>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9" name="Google Shape;8059;p65"/>
          <p:cNvGrpSpPr/>
          <p:nvPr/>
        </p:nvGrpSpPr>
        <p:grpSpPr>
          <a:xfrm>
            <a:off x="4702603" y="3308459"/>
            <a:ext cx="424159" cy="419659"/>
            <a:chOff x="-1182750" y="3962900"/>
            <a:chExt cx="294575" cy="291450"/>
          </a:xfrm>
        </p:grpSpPr>
        <p:sp>
          <p:nvSpPr>
            <p:cNvPr id="8060" name="Google Shape;8060;p65"/>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65"/>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65"/>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65"/>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65"/>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65"/>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65"/>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65"/>
          <p:cNvGrpSpPr/>
          <p:nvPr/>
        </p:nvGrpSpPr>
        <p:grpSpPr>
          <a:xfrm>
            <a:off x="2455739" y="1689223"/>
            <a:ext cx="424195" cy="419659"/>
            <a:chOff x="-5611575" y="3272950"/>
            <a:chExt cx="294600" cy="291450"/>
          </a:xfrm>
        </p:grpSpPr>
        <p:sp>
          <p:nvSpPr>
            <p:cNvPr id="8068" name="Google Shape;8068;p65"/>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65"/>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65"/>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65"/>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65"/>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65"/>
          <p:cNvGrpSpPr/>
          <p:nvPr/>
        </p:nvGrpSpPr>
        <p:grpSpPr>
          <a:xfrm>
            <a:off x="2455739" y="2205770"/>
            <a:ext cx="424195" cy="418507"/>
            <a:chOff x="-5613150" y="3632900"/>
            <a:chExt cx="294600" cy="290650"/>
          </a:xfrm>
        </p:grpSpPr>
        <p:sp>
          <p:nvSpPr>
            <p:cNvPr id="8074" name="Google Shape;8074;p65"/>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65"/>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6" name="Google Shape;8076;p65"/>
          <p:cNvGrpSpPr/>
          <p:nvPr/>
        </p:nvGrpSpPr>
        <p:grpSpPr>
          <a:xfrm>
            <a:off x="7324977" y="2153586"/>
            <a:ext cx="420811" cy="522864"/>
            <a:chOff x="-2310650" y="3525775"/>
            <a:chExt cx="292250" cy="363125"/>
          </a:xfrm>
        </p:grpSpPr>
        <p:sp>
          <p:nvSpPr>
            <p:cNvPr id="8077" name="Google Shape;8077;p65"/>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65"/>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65"/>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65"/>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1" name="Google Shape;8081;p65"/>
          <p:cNvGrpSpPr/>
          <p:nvPr/>
        </p:nvGrpSpPr>
        <p:grpSpPr>
          <a:xfrm>
            <a:off x="2467638" y="2756270"/>
            <a:ext cx="424195" cy="420775"/>
            <a:chOff x="-5613150" y="3991275"/>
            <a:chExt cx="294600" cy="292225"/>
          </a:xfrm>
        </p:grpSpPr>
        <p:sp>
          <p:nvSpPr>
            <p:cNvPr id="8082" name="Google Shape;8082;p65"/>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65"/>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65"/>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65"/>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65"/>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65"/>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65"/>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65"/>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65"/>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1" name="Google Shape;8091;p65"/>
          <p:cNvGrpSpPr/>
          <p:nvPr/>
        </p:nvGrpSpPr>
        <p:grpSpPr>
          <a:xfrm>
            <a:off x="5139126" y="1689438"/>
            <a:ext cx="434634" cy="419227"/>
            <a:chOff x="-3768700" y="3253275"/>
            <a:chExt cx="301850" cy="291150"/>
          </a:xfrm>
        </p:grpSpPr>
        <p:sp>
          <p:nvSpPr>
            <p:cNvPr id="8092" name="Google Shape;8092;p65"/>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65"/>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65"/>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5" name="Google Shape;8095;p65"/>
          <p:cNvGrpSpPr/>
          <p:nvPr/>
        </p:nvGrpSpPr>
        <p:grpSpPr>
          <a:xfrm>
            <a:off x="5143209" y="2217090"/>
            <a:ext cx="426462" cy="395865"/>
            <a:chOff x="-3808700" y="3628950"/>
            <a:chExt cx="296175" cy="274925"/>
          </a:xfrm>
        </p:grpSpPr>
        <p:sp>
          <p:nvSpPr>
            <p:cNvPr id="8096" name="Google Shape;8096;p65"/>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65"/>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65"/>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65"/>
          <p:cNvGrpSpPr/>
          <p:nvPr/>
        </p:nvGrpSpPr>
        <p:grpSpPr>
          <a:xfrm>
            <a:off x="5208420" y="2756412"/>
            <a:ext cx="419443" cy="420487"/>
            <a:chOff x="-3771675" y="3971775"/>
            <a:chExt cx="291300" cy="292025"/>
          </a:xfrm>
        </p:grpSpPr>
        <p:sp>
          <p:nvSpPr>
            <p:cNvPr id="8100" name="Google Shape;8100;p65"/>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65"/>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65"/>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65"/>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65"/>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5" name="Google Shape;8105;p65"/>
          <p:cNvGrpSpPr/>
          <p:nvPr/>
        </p:nvGrpSpPr>
        <p:grpSpPr>
          <a:xfrm>
            <a:off x="7869864" y="1716461"/>
            <a:ext cx="420271" cy="320774"/>
            <a:chOff x="-1951475" y="3273100"/>
            <a:chExt cx="291875" cy="222775"/>
          </a:xfrm>
        </p:grpSpPr>
        <p:sp>
          <p:nvSpPr>
            <p:cNvPr id="8106" name="Google Shape;8106;p65"/>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65"/>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65"/>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65"/>
          <p:cNvGrpSpPr/>
          <p:nvPr/>
        </p:nvGrpSpPr>
        <p:grpSpPr>
          <a:xfrm>
            <a:off x="7867344" y="2205191"/>
            <a:ext cx="425310" cy="419659"/>
            <a:chOff x="-1951475" y="3597450"/>
            <a:chExt cx="295375" cy="291450"/>
          </a:xfrm>
        </p:grpSpPr>
        <p:sp>
          <p:nvSpPr>
            <p:cNvPr id="8110" name="Google Shape;8110;p65"/>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65"/>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65"/>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65"/>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4" name="Google Shape;8114;p65"/>
          <p:cNvGrpSpPr/>
          <p:nvPr/>
        </p:nvGrpSpPr>
        <p:grpSpPr>
          <a:xfrm>
            <a:off x="7869595" y="2756825"/>
            <a:ext cx="444605" cy="419659"/>
            <a:chOff x="-1960150" y="3956600"/>
            <a:chExt cx="308775" cy="291450"/>
          </a:xfrm>
        </p:grpSpPr>
        <p:sp>
          <p:nvSpPr>
            <p:cNvPr id="8115" name="Google Shape;8115;p65"/>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65"/>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7" name="Google Shape;8117;p65"/>
          <p:cNvGrpSpPr/>
          <p:nvPr/>
        </p:nvGrpSpPr>
        <p:grpSpPr>
          <a:xfrm>
            <a:off x="1923633" y="3307636"/>
            <a:ext cx="420775" cy="420775"/>
            <a:chOff x="-804700" y="3226500"/>
            <a:chExt cx="292225" cy="292225"/>
          </a:xfrm>
        </p:grpSpPr>
        <p:sp>
          <p:nvSpPr>
            <p:cNvPr id="8118" name="Google Shape;8118;p65"/>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65"/>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65"/>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65"/>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65"/>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65"/>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65"/>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5" name="Google Shape;8125;p65"/>
          <p:cNvGrpSpPr/>
          <p:nvPr/>
        </p:nvGrpSpPr>
        <p:grpSpPr>
          <a:xfrm>
            <a:off x="3003724" y="1688647"/>
            <a:ext cx="420775" cy="420811"/>
            <a:chOff x="-5251625" y="3272950"/>
            <a:chExt cx="292225" cy="292250"/>
          </a:xfrm>
        </p:grpSpPr>
        <p:sp>
          <p:nvSpPr>
            <p:cNvPr id="8126" name="Google Shape;8126;p65"/>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65"/>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65"/>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9" name="Google Shape;8129;p65"/>
          <p:cNvGrpSpPr/>
          <p:nvPr/>
        </p:nvGrpSpPr>
        <p:grpSpPr>
          <a:xfrm>
            <a:off x="3000322" y="2204348"/>
            <a:ext cx="427578" cy="421351"/>
            <a:chOff x="-5254775" y="3631325"/>
            <a:chExt cx="296950" cy="292625"/>
          </a:xfrm>
        </p:grpSpPr>
        <p:sp>
          <p:nvSpPr>
            <p:cNvPr id="8130" name="Google Shape;8130;p65"/>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65"/>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65"/>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65"/>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65"/>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65"/>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65"/>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65"/>
          <p:cNvGrpSpPr/>
          <p:nvPr/>
        </p:nvGrpSpPr>
        <p:grpSpPr>
          <a:xfrm>
            <a:off x="3016181" y="2756270"/>
            <a:ext cx="419659" cy="420775"/>
            <a:chOff x="-5251625" y="3991275"/>
            <a:chExt cx="291450" cy="292225"/>
          </a:xfrm>
        </p:grpSpPr>
        <p:sp>
          <p:nvSpPr>
            <p:cNvPr id="8138" name="Google Shape;8138;p65"/>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65"/>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65"/>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65"/>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65"/>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3" name="Google Shape;8143;p65"/>
          <p:cNvGrpSpPr/>
          <p:nvPr/>
        </p:nvGrpSpPr>
        <p:grpSpPr>
          <a:xfrm>
            <a:off x="5756763" y="1689240"/>
            <a:ext cx="319874" cy="419623"/>
            <a:chOff x="-3365275" y="3253275"/>
            <a:chExt cx="222150" cy="291425"/>
          </a:xfrm>
        </p:grpSpPr>
        <p:sp>
          <p:nvSpPr>
            <p:cNvPr id="8144" name="Google Shape;8144;p65"/>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65"/>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65"/>
          <p:cNvGrpSpPr/>
          <p:nvPr/>
        </p:nvGrpSpPr>
        <p:grpSpPr>
          <a:xfrm>
            <a:off x="5730701" y="2204058"/>
            <a:ext cx="371998" cy="421927"/>
            <a:chOff x="-3383375" y="3611625"/>
            <a:chExt cx="258350" cy="293025"/>
          </a:xfrm>
        </p:grpSpPr>
        <p:sp>
          <p:nvSpPr>
            <p:cNvPr id="8147" name="Google Shape;8147;p65"/>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65"/>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9" name="Google Shape;8149;p65"/>
          <p:cNvGrpSpPr/>
          <p:nvPr/>
        </p:nvGrpSpPr>
        <p:grpSpPr>
          <a:xfrm>
            <a:off x="5793050" y="2756826"/>
            <a:ext cx="271097" cy="419659"/>
            <a:chOff x="-3347950" y="3971575"/>
            <a:chExt cx="188275" cy="291450"/>
          </a:xfrm>
        </p:grpSpPr>
        <p:sp>
          <p:nvSpPr>
            <p:cNvPr id="8150" name="Google Shape;8150;p65"/>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65"/>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65"/>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65"/>
          <p:cNvGrpSpPr/>
          <p:nvPr/>
        </p:nvGrpSpPr>
        <p:grpSpPr>
          <a:xfrm>
            <a:off x="842909" y="3307061"/>
            <a:ext cx="371998" cy="421927"/>
            <a:chOff x="-1575775" y="3238300"/>
            <a:chExt cx="258350" cy="293025"/>
          </a:xfrm>
        </p:grpSpPr>
        <p:sp>
          <p:nvSpPr>
            <p:cNvPr id="8154" name="Google Shape;8154;p65"/>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65"/>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65"/>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65"/>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65"/>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9" name="Google Shape;8159;p65"/>
          <p:cNvGrpSpPr/>
          <p:nvPr/>
        </p:nvGrpSpPr>
        <p:grpSpPr>
          <a:xfrm>
            <a:off x="2487807" y="3309051"/>
            <a:ext cx="423079" cy="424159"/>
            <a:chOff x="-1591550" y="3597475"/>
            <a:chExt cx="293825" cy="294575"/>
          </a:xfrm>
        </p:grpSpPr>
        <p:sp>
          <p:nvSpPr>
            <p:cNvPr id="8160" name="Google Shape;8160;p65"/>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65"/>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65"/>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65"/>
          <p:cNvGrpSpPr/>
          <p:nvPr/>
        </p:nvGrpSpPr>
        <p:grpSpPr>
          <a:xfrm>
            <a:off x="4137277" y="3318663"/>
            <a:ext cx="421927" cy="399248"/>
            <a:chOff x="-1592325" y="3957400"/>
            <a:chExt cx="293025" cy="277275"/>
          </a:xfrm>
        </p:grpSpPr>
        <p:sp>
          <p:nvSpPr>
            <p:cNvPr id="8164" name="Google Shape;8164;p65"/>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65"/>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65"/>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65"/>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8" name="Google Shape;8168;p65"/>
          <p:cNvGrpSpPr/>
          <p:nvPr/>
        </p:nvGrpSpPr>
        <p:grpSpPr>
          <a:xfrm>
            <a:off x="3624147" y="3310744"/>
            <a:ext cx="369730" cy="420775"/>
            <a:chOff x="-778700" y="3612425"/>
            <a:chExt cx="256775" cy="292225"/>
          </a:xfrm>
        </p:grpSpPr>
        <p:sp>
          <p:nvSpPr>
            <p:cNvPr id="8169" name="Google Shape;8169;p65"/>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65"/>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65"/>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65"/>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65"/>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65"/>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5" name="Google Shape;8175;p65"/>
          <p:cNvGrpSpPr/>
          <p:nvPr/>
        </p:nvGrpSpPr>
        <p:grpSpPr>
          <a:xfrm>
            <a:off x="6095649" y="3828305"/>
            <a:ext cx="340731" cy="387641"/>
            <a:chOff x="7728464" y="1561258"/>
            <a:chExt cx="349719" cy="397866"/>
          </a:xfrm>
        </p:grpSpPr>
        <p:sp>
          <p:nvSpPr>
            <p:cNvPr id="8176" name="Google Shape;8176;p65"/>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65"/>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8" name="Google Shape;8178;p65"/>
          <p:cNvGrpSpPr/>
          <p:nvPr/>
        </p:nvGrpSpPr>
        <p:grpSpPr>
          <a:xfrm>
            <a:off x="4018617" y="3828305"/>
            <a:ext cx="387681" cy="387641"/>
            <a:chOff x="5611350" y="1561258"/>
            <a:chExt cx="397907" cy="397866"/>
          </a:xfrm>
        </p:grpSpPr>
        <p:sp>
          <p:nvSpPr>
            <p:cNvPr id="8179" name="Google Shape;8179;p65"/>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65"/>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65"/>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65"/>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65"/>
          <p:cNvGrpSpPr/>
          <p:nvPr/>
        </p:nvGrpSpPr>
        <p:grpSpPr>
          <a:xfrm>
            <a:off x="4537903" y="3925571"/>
            <a:ext cx="387610" cy="193109"/>
            <a:chOff x="6140660" y="1661097"/>
            <a:chExt cx="397835" cy="198202"/>
          </a:xfrm>
        </p:grpSpPr>
        <p:sp>
          <p:nvSpPr>
            <p:cNvPr id="8184" name="Google Shape;8184;p65"/>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65"/>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65"/>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65"/>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8" name="Google Shape;8188;p65"/>
          <p:cNvGrpSpPr/>
          <p:nvPr/>
        </p:nvGrpSpPr>
        <p:grpSpPr>
          <a:xfrm>
            <a:off x="5057118" y="3828305"/>
            <a:ext cx="387681" cy="387641"/>
            <a:chOff x="6669907" y="1561258"/>
            <a:chExt cx="397907" cy="397866"/>
          </a:xfrm>
        </p:grpSpPr>
        <p:sp>
          <p:nvSpPr>
            <p:cNvPr id="8189" name="Google Shape;8189;p65"/>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65"/>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65"/>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65"/>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65"/>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4" name="Google Shape;8194;p65"/>
          <p:cNvGrpSpPr/>
          <p:nvPr/>
        </p:nvGrpSpPr>
        <p:grpSpPr>
          <a:xfrm>
            <a:off x="1942348" y="3885842"/>
            <a:ext cx="387681" cy="272572"/>
            <a:chOff x="3386036" y="1746339"/>
            <a:chExt cx="397907" cy="279762"/>
          </a:xfrm>
        </p:grpSpPr>
        <p:sp>
          <p:nvSpPr>
            <p:cNvPr id="8195" name="Google Shape;8195;p65"/>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65"/>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7" name="Google Shape;8197;p65"/>
          <p:cNvGrpSpPr/>
          <p:nvPr/>
        </p:nvGrpSpPr>
        <p:grpSpPr>
          <a:xfrm>
            <a:off x="2980045" y="3828288"/>
            <a:ext cx="387681" cy="387681"/>
            <a:chOff x="4417380" y="1687279"/>
            <a:chExt cx="397907" cy="397907"/>
          </a:xfrm>
        </p:grpSpPr>
        <p:sp>
          <p:nvSpPr>
            <p:cNvPr id="8198" name="Google Shape;8198;p65"/>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65"/>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0" name="Google Shape;8200;p65"/>
          <p:cNvGrpSpPr/>
          <p:nvPr/>
        </p:nvGrpSpPr>
        <p:grpSpPr>
          <a:xfrm>
            <a:off x="7926526" y="3308537"/>
            <a:ext cx="387661" cy="387661"/>
            <a:chOff x="2869999" y="1687279"/>
            <a:chExt cx="397887" cy="397887"/>
          </a:xfrm>
        </p:grpSpPr>
        <p:sp>
          <p:nvSpPr>
            <p:cNvPr id="8201" name="Google Shape;8201;p65"/>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65"/>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3" name="Google Shape;8203;p65"/>
          <p:cNvGrpSpPr/>
          <p:nvPr/>
        </p:nvGrpSpPr>
        <p:grpSpPr>
          <a:xfrm>
            <a:off x="2461634" y="3828664"/>
            <a:ext cx="386807" cy="386929"/>
            <a:chOff x="3902887" y="1687655"/>
            <a:chExt cx="397010" cy="397135"/>
          </a:xfrm>
        </p:grpSpPr>
        <p:sp>
          <p:nvSpPr>
            <p:cNvPr id="8204" name="Google Shape;8204;p65"/>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65"/>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6" name="Google Shape;8206;p65"/>
          <p:cNvGrpSpPr/>
          <p:nvPr/>
        </p:nvGrpSpPr>
        <p:grpSpPr>
          <a:xfrm>
            <a:off x="3499331" y="3828344"/>
            <a:ext cx="387681" cy="387681"/>
            <a:chOff x="4933458" y="1687279"/>
            <a:chExt cx="397907" cy="397907"/>
          </a:xfrm>
        </p:grpSpPr>
        <p:sp>
          <p:nvSpPr>
            <p:cNvPr id="8207" name="Google Shape;8207;p65"/>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65"/>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9" name="Google Shape;8209;p65"/>
          <p:cNvGrpSpPr/>
          <p:nvPr/>
        </p:nvGrpSpPr>
        <p:grpSpPr>
          <a:xfrm>
            <a:off x="5273586" y="3308775"/>
            <a:ext cx="387681" cy="387661"/>
            <a:chOff x="266768" y="1721375"/>
            <a:chExt cx="397907" cy="397887"/>
          </a:xfrm>
        </p:grpSpPr>
        <p:sp>
          <p:nvSpPr>
            <p:cNvPr id="8210" name="Google Shape;8210;p6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6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2" name="Google Shape;8212;p65"/>
          <p:cNvGrpSpPr/>
          <p:nvPr/>
        </p:nvGrpSpPr>
        <p:grpSpPr>
          <a:xfrm>
            <a:off x="7395588" y="3308924"/>
            <a:ext cx="387539" cy="386888"/>
            <a:chOff x="2408992" y="1722875"/>
            <a:chExt cx="397761" cy="397093"/>
          </a:xfrm>
        </p:grpSpPr>
        <p:sp>
          <p:nvSpPr>
            <p:cNvPr id="8213" name="Google Shape;8213;p65"/>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65"/>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5" name="Google Shape;8215;p65"/>
          <p:cNvGrpSpPr/>
          <p:nvPr/>
        </p:nvGrpSpPr>
        <p:grpSpPr>
          <a:xfrm>
            <a:off x="5576404" y="3828305"/>
            <a:ext cx="387641" cy="387641"/>
            <a:chOff x="7199196" y="1561258"/>
            <a:chExt cx="397866" cy="397866"/>
          </a:xfrm>
        </p:grpSpPr>
        <p:sp>
          <p:nvSpPr>
            <p:cNvPr id="8216" name="Google Shape;8216;p65"/>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65"/>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65"/>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9" name="Google Shape;8219;p65"/>
          <p:cNvGrpSpPr/>
          <p:nvPr/>
        </p:nvGrpSpPr>
        <p:grpSpPr>
          <a:xfrm>
            <a:off x="6332282" y="3308537"/>
            <a:ext cx="387661" cy="387661"/>
            <a:chOff x="1379798" y="1723250"/>
            <a:chExt cx="397887" cy="397887"/>
          </a:xfrm>
        </p:grpSpPr>
        <p:sp>
          <p:nvSpPr>
            <p:cNvPr id="8220" name="Google Shape;8220;p65"/>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65"/>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65"/>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65"/>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4" name="Google Shape;8224;p65"/>
          <p:cNvGrpSpPr/>
          <p:nvPr/>
        </p:nvGrpSpPr>
        <p:grpSpPr>
          <a:xfrm>
            <a:off x="5801242" y="3308537"/>
            <a:ext cx="387641" cy="387661"/>
            <a:chOff x="864491" y="1723250"/>
            <a:chExt cx="397866" cy="397887"/>
          </a:xfrm>
        </p:grpSpPr>
        <p:sp>
          <p:nvSpPr>
            <p:cNvPr id="8225" name="Google Shape;8225;p6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6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6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8" name="Google Shape;8228;p65"/>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9" name="Google Shape;8229;p65"/>
          <p:cNvGrpSpPr/>
          <p:nvPr/>
        </p:nvGrpSpPr>
        <p:grpSpPr>
          <a:xfrm>
            <a:off x="6568070" y="3827060"/>
            <a:ext cx="388966" cy="388966"/>
            <a:chOff x="1190625" y="238125"/>
            <a:chExt cx="5235075" cy="5235075"/>
          </a:xfrm>
        </p:grpSpPr>
        <p:sp>
          <p:nvSpPr>
            <p:cNvPr id="8230" name="Google Shape;8230;p65"/>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65"/>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2" name="Google Shape;8232;p6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8236"/>
        <p:cNvGrpSpPr/>
        <p:nvPr/>
      </p:nvGrpSpPr>
      <p:grpSpPr>
        <a:xfrm>
          <a:off x="0" y="0"/>
          <a:ext cx="0" cy="0"/>
          <a:chOff x="0" y="0"/>
          <a:chExt cx="0" cy="0"/>
        </a:xfrm>
      </p:grpSpPr>
      <p:pic>
        <p:nvPicPr>
          <p:cNvPr id="8237" name="Google Shape;8237;p6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3">
          <a:extLst>
            <a:ext uri="{FF2B5EF4-FFF2-40B4-BE49-F238E27FC236}">
              <a16:creationId xmlns:a16="http://schemas.microsoft.com/office/drawing/2014/main" id="{F37CB8D1-6984-B5EC-40B9-5608B0CB82CC}"/>
            </a:ext>
          </a:extLst>
        </p:cNvPr>
        <p:cNvGrpSpPr/>
        <p:nvPr/>
      </p:nvGrpSpPr>
      <p:grpSpPr>
        <a:xfrm>
          <a:off x="0" y="0"/>
          <a:ext cx="0" cy="0"/>
          <a:chOff x="0" y="0"/>
          <a:chExt cx="0" cy="0"/>
        </a:xfrm>
      </p:grpSpPr>
      <p:sp>
        <p:nvSpPr>
          <p:cNvPr id="894" name="Google Shape;894;p40">
            <a:extLst>
              <a:ext uri="{FF2B5EF4-FFF2-40B4-BE49-F238E27FC236}">
                <a16:creationId xmlns:a16="http://schemas.microsoft.com/office/drawing/2014/main" id="{F5C03EAF-BAD7-2924-0361-0A0B465E4ECE}"/>
              </a:ext>
            </a:extLst>
          </p:cNvPr>
          <p:cNvSpPr txBox="1">
            <a:spLocks noGrp="1"/>
          </p:cNvSpPr>
          <p:nvPr>
            <p:ph type="title"/>
          </p:nvPr>
        </p:nvSpPr>
        <p:spPr>
          <a:xfrm>
            <a:off x="786809" y="39280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EB Kria KR260</a:t>
            </a:r>
            <a:endParaRPr dirty="0"/>
          </a:p>
        </p:txBody>
      </p:sp>
      <p:sp>
        <p:nvSpPr>
          <p:cNvPr id="6" name="Google Shape;939;p42">
            <a:extLst>
              <a:ext uri="{FF2B5EF4-FFF2-40B4-BE49-F238E27FC236}">
                <a16:creationId xmlns:a16="http://schemas.microsoft.com/office/drawing/2014/main" id="{3B45B15A-F52B-B56A-C5DF-0AC390D9603D}"/>
              </a:ext>
            </a:extLst>
          </p:cNvPr>
          <p:cNvSpPr txBox="1"/>
          <p:nvPr/>
        </p:nvSpPr>
        <p:spPr>
          <a:xfrm>
            <a:off x="786809" y="965504"/>
            <a:ext cx="3928066" cy="3913677"/>
          </a:xfrm>
          <a:prstGeom prst="rect">
            <a:avLst/>
          </a:prstGeom>
          <a:noFill/>
          <a:ln>
            <a:noFill/>
          </a:ln>
        </p:spPr>
        <p:txBody>
          <a:bodyPr spcFirstLastPara="1" wrap="square" lIns="91425" tIns="91425" rIns="91425" bIns="91425" anchor="t" anchorCtr="0">
            <a:noAutofit/>
          </a:bodyPr>
          <a:lstStyle/>
          <a:p>
            <a:endParaRPr lang="it-IT" sz="1200" b="1" dirty="0"/>
          </a:p>
          <a:p>
            <a:endParaRPr lang="it-IT" sz="1200" b="1" dirty="0"/>
          </a:p>
          <a:p>
            <a:pPr marL="171450" indent="-171450">
              <a:buFont typeface="Arial" panose="020B0604020202020204" pitchFamily="34" charset="0"/>
              <a:buChar char="•"/>
            </a:pPr>
            <a:r>
              <a:rPr lang="it-IT" sz="1200" b="1" dirty="0">
                <a:latin typeface="Nunito" pitchFamily="2" charset="0"/>
              </a:rPr>
              <a:t>4 Interfacce Ethernet (10/100/1000 Mbps):</a:t>
            </a:r>
            <a:endParaRPr lang="it-IT" sz="1200" dirty="0">
              <a:latin typeface="Nunito" pitchFamily="2" charset="0"/>
            </a:endParaRPr>
          </a:p>
          <a:p>
            <a:r>
              <a:rPr lang="it-IT" sz="1200" dirty="0">
                <a:latin typeface="Nunito" pitchFamily="2" charset="0"/>
              </a:rPr>
              <a:t>    - </a:t>
            </a:r>
            <a:r>
              <a:rPr lang="it-IT" sz="1200" b="1" dirty="0">
                <a:latin typeface="Nunito" pitchFamily="2" charset="0"/>
              </a:rPr>
              <a:t>2 GEM </a:t>
            </a:r>
            <a:r>
              <a:rPr lang="it-IT" sz="1200" dirty="0">
                <a:latin typeface="Nunito" pitchFamily="2" charset="0"/>
              </a:rPr>
              <a:t>collegati al Processing System </a:t>
            </a:r>
            <a:r>
              <a:rPr lang="it-IT" sz="1200" b="1" dirty="0">
                <a:latin typeface="Nunito" pitchFamily="2" charset="0"/>
              </a:rPr>
              <a:t>(PS)</a:t>
            </a:r>
          </a:p>
          <a:p>
            <a:r>
              <a:rPr lang="it-IT" sz="1200" dirty="0">
                <a:latin typeface="Nunito" pitchFamily="2" charset="0"/>
              </a:rPr>
              <a:t>    - </a:t>
            </a:r>
            <a:r>
              <a:rPr lang="it-IT" sz="1200" b="1" dirty="0">
                <a:latin typeface="Nunito" pitchFamily="2" charset="0"/>
              </a:rPr>
              <a:t>2 GEM </a:t>
            </a:r>
            <a:r>
              <a:rPr lang="it-IT" sz="1200" dirty="0">
                <a:latin typeface="Nunito" pitchFamily="2" charset="0"/>
              </a:rPr>
              <a:t>collegati al Processing System </a:t>
            </a:r>
            <a:r>
              <a:rPr lang="it-IT" sz="1200" b="1" dirty="0">
                <a:latin typeface="Nunito" pitchFamily="2" charset="0"/>
              </a:rPr>
              <a:t>(PS)</a:t>
            </a:r>
            <a:br>
              <a:rPr lang="it-IT" sz="1200" dirty="0">
                <a:latin typeface="Nunito" pitchFamily="2" charset="0"/>
              </a:rPr>
            </a:br>
            <a:endParaRPr lang="it-IT" sz="1200" dirty="0">
              <a:latin typeface="Nunito" pitchFamily="2" charset="0"/>
            </a:endParaRPr>
          </a:p>
          <a:p>
            <a:pPr marL="171450" lvl="1" indent="-171450">
              <a:buFont typeface="Arial" panose="020B0604020202020204" pitchFamily="34" charset="0"/>
              <a:buChar char="•"/>
            </a:pPr>
            <a:r>
              <a:rPr lang="it-IT" sz="1200" b="1" dirty="0">
                <a:latin typeface="Nunito" pitchFamily="2" charset="0"/>
              </a:rPr>
              <a:t>USB:</a:t>
            </a:r>
            <a:endParaRPr lang="it-IT" sz="1200" dirty="0">
              <a:latin typeface="Nunito" pitchFamily="2" charset="0"/>
            </a:endParaRPr>
          </a:p>
          <a:p>
            <a:pPr lvl="1"/>
            <a:r>
              <a:rPr lang="it-IT" sz="1200" dirty="0">
                <a:latin typeface="Nunito" pitchFamily="2" charset="0"/>
              </a:rPr>
              <a:t>    4 porte USB (USB2.0 e USB3.0)</a:t>
            </a:r>
          </a:p>
          <a:p>
            <a:endParaRPr lang="it-IT" sz="1200" b="1" dirty="0">
              <a:latin typeface="Nunito" pitchFamily="2" charset="0"/>
            </a:endParaRPr>
          </a:p>
          <a:p>
            <a:pPr marL="171450" indent="-171450">
              <a:buFont typeface="Arial" panose="020B0604020202020204" pitchFamily="34" charset="0"/>
              <a:buChar char="•"/>
            </a:pPr>
            <a:r>
              <a:rPr lang="it-IT" sz="1200" b="1" dirty="0">
                <a:latin typeface="Nunito" pitchFamily="2" charset="0"/>
              </a:rPr>
              <a:t>SD Card</a:t>
            </a:r>
            <a:r>
              <a:rPr lang="it-IT" sz="1200" dirty="0">
                <a:latin typeface="Nunito" pitchFamily="2" charset="0"/>
              </a:rPr>
              <a:t> </a:t>
            </a:r>
          </a:p>
          <a:p>
            <a:pPr lvl="1"/>
            <a:r>
              <a:rPr lang="it-IT" sz="1200" dirty="0">
                <a:latin typeface="Nunito" pitchFamily="2" charset="0"/>
              </a:rPr>
              <a:t>    Utilizzata come dispositivo di boot secondario</a:t>
            </a:r>
          </a:p>
          <a:p>
            <a:endParaRPr lang="it-IT" sz="1200" b="1" dirty="0">
              <a:latin typeface="Nunito" pitchFamily="2" charset="0"/>
            </a:endParaRPr>
          </a:p>
          <a:p>
            <a:pPr marL="171450" indent="-171450">
              <a:buFont typeface="Arial" panose="020B0604020202020204" pitchFamily="34" charset="0"/>
              <a:buChar char="•"/>
            </a:pPr>
            <a:r>
              <a:rPr lang="it-IT" sz="1200" b="1" dirty="0">
                <a:latin typeface="Nunito" pitchFamily="2" charset="0"/>
              </a:rPr>
              <a:t>SFP+ Cage (10G)</a:t>
            </a:r>
            <a:r>
              <a:rPr lang="it-IT" sz="1200" dirty="0">
                <a:latin typeface="Nunito" pitchFamily="2" charset="0"/>
              </a:rPr>
              <a:t> </a:t>
            </a:r>
            <a:br>
              <a:rPr lang="it-IT" sz="1200" dirty="0">
                <a:latin typeface="Nunito" pitchFamily="2" charset="0"/>
              </a:rPr>
            </a:br>
            <a:r>
              <a:rPr lang="it-IT" sz="1200" dirty="0">
                <a:latin typeface="Nunito" pitchFamily="2" charset="0"/>
              </a:rPr>
              <a:t>Per applicazioni di visione ad alta velocità (10GigE         Vision)</a:t>
            </a:r>
            <a:endParaRPr lang="it-IT" sz="1200" b="1" dirty="0">
              <a:latin typeface="Nunito" pitchFamily="2" charset="0"/>
            </a:endParaRPr>
          </a:p>
          <a:p>
            <a:pPr lvl="1"/>
            <a:endParaRPr lang="it-IT" sz="1200" dirty="0">
              <a:latin typeface="Nunito" pitchFamily="2" charset="0"/>
            </a:endParaRPr>
          </a:p>
          <a:p>
            <a:pPr marL="171450" indent="-171450">
              <a:buFont typeface="Arial" panose="020B0604020202020204" pitchFamily="34" charset="0"/>
              <a:buChar char="•"/>
            </a:pPr>
            <a:r>
              <a:rPr lang="it-IT" sz="1200" b="1" dirty="0">
                <a:latin typeface="Nunito" pitchFamily="2" charset="0"/>
              </a:rPr>
              <a:t>Supporto per GPIO, UART, SPI, I2C</a:t>
            </a:r>
          </a:p>
          <a:p>
            <a:r>
              <a:rPr lang="it-IT" sz="1200" dirty="0">
                <a:latin typeface="Nunito" pitchFamily="2" charset="0"/>
              </a:rPr>
              <a:t>    Tutti accessibili tramite MIO del PS</a:t>
            </a:r>
          </a:p>
        </p:txBody>
      </p:sp>
      <p:pic>
        <p:nvPicPr>
          <p:cNvPr id="2050" name="Picture 2" descr="Kria KR260 Robotics Starter Kit">
            <a:extLst>
              <a:ext uri="{FF2B5EF4-FFF2-40B4-BE49-F238E27FC236}">
                <a16:creationId xmlns:a16="http://schemas.microsoft.com/office/drawing/2014/main" id="{664CA012-7D8D-7FE0-FC51-118F50325D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4144" y="1064735"/>
            <a:ext cx="3785191" cy="3785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293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7">
          <a:extLst>
            <a:ext uri="{FF2B5EF4-FFF2-40B4-BE49-F238E27FC236}">
              <a16:creationId xmlns:a16="http://schemas.microsoft.com/office/drawing/2014/main" id="{C68178C4-8967-1CBD-8DF2-68958D3BE04E}"/>
            </a:ext>
          </a:extLst>
        </p:cNvPr>
        <p:cNvGrpSpPr/>
        <p:nvPr/>
      </p:nvGrpSpPr>
      <p:grpSpPr>
        <a:xfrm>
          <a:off x="0" y="0"/>
          <a:ext cx="0" cy="0"/>
          <a:chOff x="0" y="0"/>
          <a:chExt cx="0" cy="0"/>
        </a:xfrm>
      </p:grpSpPr>
      <p:grpSp>
        <p:nvGrpSpPr>
          <p:cNvPr id="887" name="Google Shape;887;p39">
            <a:extLst>
              <a:ext uri="{FF2B5EF4-FFF2-40B4-BE49-F238E27FC236}">
                <a16:creationId xmlns:a16="http://schemas.microsoft.com/office/drawing/2014/main" id="{AE8F3A91-6139-C872-8A8F-E03C1F02C99E}"/>
              </a:ext>
            </a:extLst>
          </p:cNvPr>
          <p:cNvGrpSpPr/>
          <p:nvPr/>
        </p:nvGrpSpPr>
        <p:grpSpPr>
          <a:xfrm rot="10800000">
            <a:off x="8891955" y="5064651"/>
            <a:ext cx="724216" cy="2240431"/>
            <a:chOff x="8412092" y="4079564"/>
            <a:chExt cx="724216" cy="2240431"/>
          </a:xfrm>
        </p:grpSpPr>
        <p:sp>
          <p:nvSpPr>
            <p:cNvPr id="888" name="Google Shape;888;p39">
              <a:extLst>
                <a:ext uri="{FF2B5EF4-FFF2-40B4-BE49-F238E27FC236}">
                  <a16:creationId xmlns:a16="http://schemas.microsoft.com/office/drawing/2014/main" id="{C9559F96-710E-1ED1-3BFB-C1F6B6D27CF1}"/>
                </a:ext>
              </a:extLst>
            </p:cNvPr>
            <p:cNvSpPr/>
            <p:nvPr/>
          </p:nvSpPr>
          <p:spPr>
            <a:xfrm>
              <a:off x="8412092" y="4079564"/>
              <a:ext cx="620161" cy="2240431"/>
            </a:xfrm>
            <a:custGeom>
              <a:avLst/>
              <a:gdLst/>
              <a:ahLst/>
              <a:cxnLst/>
              <a:rect l="l" t="t" r="r" b="b"/>
              <a:pathLst>
                <a:path w="13678" h="49414" extrusionOk="0">
                  <a:moveTo>
                    <a:pt x="94" y="1"/>
                  </a:moveTo>
                  <a:lnTo>
                    <a:pt x="48" y="48"/>
                  </a:lnTo>
                  <a:lnTo>
                    <a:pt x="1" y="95"/>
                  </a:lnTo>
                  <a:lnTo>
                    <a:pt x="1" y="188"/>
                  </a:lnTo>
                  <a:lnTo>
                    <a:pt x="48" y="282"/>
                  </a:lnTo>
                  <a:lnTo>
                    <a:pt x="94" y="329"/>
                  </a:lnTo>
                  <a:lnTo>
                    <a:pt x="94" y="376"/>
                  </a:lnTo>
                  <a:lnTo>
                    <a:pt x="94" y="11382"/>
                  </a:lnTo>
                  <a:lnTo>
                    <a:pt x="94" y="11663"/>
                  </a:lnTo>
                  <a:lnTo>
                    <a:pt x="94" y="11757"/>
                  </a:lnTo>
                  <a:lnTo>
                    <a:pt x="94" y="11804"/>
                  </a:lnTo>
                  <a:lnTo>
                    <a:pt x="94" y="11851"/>
                  </a:lnTo>
                  <a:lnTo>
                    <a:pt x="235" y="11991"/>
                  </a:lnTo>
                  <a:lnTo>
                    <a:pt x="610" y="12366"/>
                  </a:lnTo>
                  <a:lnTo>
                    <a:pt x="1453" y="13162"/>
                  </a:lnTo>
                  <a:lnTo>
                    <a:pt x="3045" y="14754"/>
                  </a:lnTo>
                  <a:lnTo>
                    <a:pt x="6230" y="17986"/>
                  </a:lnTo>
                  <a:lnTo>
                    <a:pt x="12647" y="24403"/>
                  </a:lnTo>
                  <a:lnTo>
                    <a:pt x="13256" y="25012"/>
                  </a:lnTo>
                  <a:lnTo>
                    <a:pt x="13396" y="25152"/>
                  </a:lnTo>
                  <a:lnTo>
                    <a:pt x="13443" y="25199"/>
                  </a:lnTo>
                  <a:lnTo>
                    <a:pt x="13443" y="25293"/>
                  </a:lnTo>
                  <a:lnTo>
                    <a:pt x="13443" y="25761"/>
                  </a:lnTo>
                  <a:lnTo>
                    <a:pt x="13443" y="27494"/>
                  </a:lnTo>
                  <a:lnTo>
                    <a:pt x="13443" y="31007"/>
                  </a:lnTo>
                  <a:lnTo>
                    <a:pt x="13443" y="37985"/>
                  </a:lnTo>
                  <a:lnTo>
                    <a:pt x="13443" y="49085"/>
                  </a:lnTo>
                  <a:lnTo>
                    <a:pt x="13349" y="49132"/>
                  </a:lnTo>
                  <a:lnTo>
                    <a:pt x="13349" y="49226"/>
                  </a:lnTo>
                  <a:lnTo>
                    <a:pt x="13349" y="49320"/>
                  </a:lnTo>
                  <a:lnTo>
                    <a:pt x="13396" y="49366"/>
                  </a:lnTo>
                  <a:lnTo>
                    <a:pt x="13443" y="49413"/>
                  </a:lnTo>
                  <a:lnTo>
                    <a:pt x="13583" y="49413"/>
                  </a:lnTo>
                  <a:lnTo>
                    <a:pt x="13630" y="49366"/>
                  </a:lnTo>
                  <a:lnTo>
                    <a:pt x="13677" y="49320"/>
                  </a:lnTo>
                  <a:lnTo>
                    <a:pt x="13677" y="49226"/>
                  </a:lnTo>
                  <a:lnTo>
                    <a:pt x="13677" y="49132"/>
                  </a:lnTo>
                  <a:lnTo>
                    <a:pt x="13583" y="49085"/>
                  </a:lnTo>
                  <a:lnTo>
                    <a:pt x="13583" y="37985"/>
                  </a:lnTo>
                  <a:lnTo>
                    <a:pt x="13583" y="31007"/>
                  </a:lnTo>
                  <a:lnTo>
                    <a:pt x="13583" y="27494"/>
                  </a:lnTo>
                  <a:lnTo>
                    <a:pt x="13583" y="25761"/>
                  </a:lnTo>
                  <a:lnTo>
                    <a:pt x="13583" y="25293"/>
                  </a:lnTo>
                  <a:lnTo>
                    <a:pt x="13583" y="25199"/>
                  </a:lnTo>
                  <a:lnTo>
                    <a:pt x="13583" y="25105"/>
                  </a:lnTo>
                  <a:lnTo>
                    <a:pt x="13537" y="25058"/>
                  </a:lnTo>
                  <a:lnTo>
                    <a:pt x="13396" y="24871"/>
                  </a:lnTo>
                  <a:lnTo>
                    <a:pt x="12787" y="24262"/>
                  </a:lnTo>
                  <a:lnTo>
                    <a:pt x="6371" y="17846"/>
                  </a:lnTo>
                  <a:lnTo>
                    <a:pt x="3139" y="14661"/>
                  </a:lnTo>
                  <a:lnTo>
                    <a:pt x="1546" y="13068"/>
                  </a:lnTo>
                  <a:lnTo>
                    <a:pt x="750" y="12272"/>
                  </a:lnTo>
                  <a:lnTo>
                    <a:pt x="329" y="11851"/>
                  </a:lnTo>
                  <a:lnTo>
                    <a:pt x="282" y="11757"/>
                  </a:lnTo>
                  <a:lnTo>
                    <a:pt x="282" y="11663"/>
                  </a:lnTo>
                  <a:lnTo>
                    <a:pt x="282" y="11382"/>
                  </a:lnTo>
                  <a:lnTo>
                    <a:pt x="282" y="376"/>
                  </a:lnTo>
                  <a:lnTo>
                    <a:pt x="282" y="329"/>
                  </a:lnTo>
                  <a:lnTo>
                    <a:pt x="329" y="282"/>
                  </a:lnTo>
                  <a:lnTo>
                    <a:pt x="375" y="188"/>
                  </a:lnTo>
                  <a:lnTo>
                    <a:pt x="329" y="95"/>
                  </a:lnTo>
                  <a:lnTo>
                    <a:pt x="329"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9">
              <a:extLst>
                <a:ext uri="{FF2B5EF4-FFF2-40B4-BE49-F238E27FC236}">
                  <a16:creationId xmlns:a16="http://schemas.microsoft.com/office/drawing/2014/main" id="{DA5E631F-1352-422B-5EBD-2E6AD71E6AA8}"/>
                </a:ext>
              </a:extLst>
            </p:cNvPr>
            <p:cNvSpPr/>
            <p:nvPr/>
          </p:nvSpPr>
          <p:spPr>
            <a:xfrm>
              <a:off x="8503407" y="4332289"/>
              <a:ext cx="632901" cy="1303888"/>
            </a:xfrm>
            <a:custGeom>
              <a:avLst/>
              <a:gdLst/>
              <a:ahLst/>
              <a:cxnLst/>
              <a:rect l="l" t="t" r="r" b="b"/>
              <a:pathLst>
                <a:path w="13959" h="28758" extrusionOk="0">
                  <a:moveTo>
                    <a:pt x="141" y="0"/>
                  </a:moveTo>
                  <a:lnTo>
                    <a:pt x="48" y="47"/>
                  </a:lnTo>
                  <a:lnTo>
                    <a:pt x="48" y="94"/>
                  </a:lnTo>
                  <a:lnTo>
                    <a:pt x="1" y="188"/>
                  </a:lnTo>
                  <a:lnTo>
                    <a:pt x="48" y="281"/>
                  </a:lnTo>
                  <a:lnTo>
                    <a:pt x="94" y="328"/>
                  </a:lnTo>
                  <a:lnTo>
                    <a:pt x="94" y="375"/>
                  </a:lnTo>
                  <a:lnTo>
                    <a:pt x="94" y="4778"/>
                  </a:lnTo>
                  <a:lnTo>
                    <a:pt x="94" y="4965"/>
                  </a:lnTo>
                  <a:lnTo>
                    <a:pt x="141" y="4965"/>
                  </a:lnTo>
                  <a:lnTo>
                    <a:pt x="141" y="5012"/>
                  </a:lnTo>
                  <a:lnTo>
                    <a:pt x="188" y="5059"/>
                  </a:lnTo>
                  <a:lnTo>
                    <a:pt x="235" y="5106"/>
                  </a:lnTo>
                  <a:lnTo>
                    <a:pt x="422" y="5293"/>
                  </a:lnTo>
                  <a:lnTo>
                    <a:pt x="844" y="5715"/>
                  </a:lnTo>
                  <a:lnTo>
                    <a:pt x="1640" y="6511"/>
                  </a:lnTo>
                  <a:lnTo>
                    <a:pt x="3279" y="8150"/>
                  </a:lnTo>
                  <a:lnTo>
                    <a:pt x="6558" y="11429"/>
                  </a:lnTo>
                  <a:lnTo>
                    <a:pt x="13068" y="17939"/>
                  </a:lnTo>
                  <a:lnTo>
                    <a:pt x="13630" y="18501"/>
                  </a:lnTo>
                  <a:lnTo>
                    <a:pt x="13677" y="18548"/>
                  </a:lnTo>
                  <a:lnTo>
                    <a:pt x="13677" y="18595"/>
                  </a:lnTo>
                  <a:lnTo>
                    <a:pt x="13677" y="18782"/>
                  </a:lnTo>
                  <a:lnTo>
                    <a:pt x="13677" y="19157"/>
                  </a:lnTo>
                  <a:lnTo>
                    <a:pt x="13677" y="20702"/>
                  </a:lnTo>
                  <a:lnTo>
                    <a:pt x="13677" y="23793"/>
                  </a:lnTo>
                  <a:lnTo>
                    <a:pt x="13677" y="28383"/>
                  </a:lnTo>
                  <a:lnTo>
                    <a:pt x="13630" y="28477"/>
                  </a:lnTo>
                  <a:lnTo>
                    <a:pt x="13583" y="28571"/>
                  </a:lnTo>
                  <a:lnTo>
                    <a:pt x="13583" y="28617"/>
                  </a:lnTo>
                  <a:lnTo>
                    <a:pt x="13630" y="28664"/>
                  </a:lnTo>
                  <a:lnTo>
                    <a:pt x="13677" y="28711"/>
                  </a:lnTo>
                  <a:lnTo>
                    <a:pt x="13771" y="28758"/>
                  </a:lnTo>
                  <a:lnTo>
                    <a:pt x="13818" y="28711"/>
                  </a:lnTo>
                  <a:lnTo>
                    <a:pt x="13864" y="28664"/>
                  </a:lnTo>
                  <a:lnTo>
                    <a:pt x="13911" y="28617"/>
                  </a:lnTo>
                  <a:lnTo>
                    <a:pt x="13958" y="28571"/>
                  </a:lnTo>
                  <a:lnTo>
                    <a:pt x="13911" y="28477"/>
                  </a:lnTo>
                  <a:lnTo>
                    <a:pt x="13818" y="28383"/>
                  </a:lnTo>
                  <a:lnTo>
                    <a:pt x="13864" y="28383"/>
                  </a:lnTo>
                  <a:lnTo>
                    <a:pt x="13864" y="23793"/>
                  </a:lnTo>
                  <a:lnTo>
                    <a:pt x="13864" y="20702"/>
                  </a:lnTo>
                  <a:lnTo>
                    <a:pt x="13864" y="19157"/>
                  </a:lnTo>
                  <a:lnTo>
                    <a:pt x="13864" y="18782"/>
                  </a:lnTo>
                  <a:lnTo>
                    <a:pt x="13864" y="18595"/>
                  </a:lnTo>
                  <a:lnTo>
                    <a:pt x="13864" y="18501"/>
                  </a:lnTo>
                  <a:lnTo>
                    <a:pt x="13864" y="18454"/>
                  </a:lnTo>
                  <a:lnTo>
                    <a:pt x="13818" y="18454"/>
                  </a:lnTo>
                  <a:lnTo>
                    <a:pt x="13724" y="18360"/>
                  </a:lnTo>
                  <a:lnTo>
                    <a:pt x="13209" y="17798"/>
                  </a:lnTo>
                  <a:lnTo>
                    <a:pt x="6652" y="11288"/>
                  </a:lnTo>
                  <a:lnTo>
                    <a:pt x="3420" y="8009"/>
                  </a:lnTo>
                  <a:lnTo>
                    <a:pt x="1781" y="6417"/>
                  </a:lnTo>
                  <a:lnTo>
                    <a:pt x="984" y="5574"/>
                  </a:lnTo>
                  <a:lnTo>
                    <a:pt x="563" y="5152"/>
                  </a:lnTo>
                  <a:lnTo>
                    <a:pt x="329" y="4965"/>
                  </a:lnTo>
                  <a:lnTo>
                    <a:pt x="282" y="4918"/>
                  </a:lnTo>
                  <a:lnTo>
                    <a:pt x="282" y="4778"/>
                  </a:lnTo>
                  <a:lnTo>
                    <a:pt x="282" y="375"/>
                  </a:lnTo>
                  <a:lnTo>
                    <a:pt x="282" y="328"/>
                  </a:lnTo>
                  <a:lnTo>
                    <a:pt x="329" y="281"/>
                  </a:lnTo>
                  <a:lnTo>
                    <a:pt x="375" y="188"/>
                  </a:lnTo>
                  <a:lnTo>
                    <a:pt x="375" y="94"/>
                  </a:lnTo>
                  <a:lnTo>
                    <a:pt x="329"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Titolo 6">
            <a:extLst>
              <a:ext uri="{FF2B5EF4-FFF2-40B4-BE49-F238E27FC236}">
                <a16:creationId xmlns:a16="http://schemas.microsoft.com/office/drawing/2014/main" id="{ECC655D3-BD0E-47FB-D4B7-C24EEEF18E38}"/>
              </a:ext>
            </a:extLst>
          </p:cNvPr>
          <p:cNvSpPr>
            <a:spLocks noGrp="1"/>
          </p:cNvSpPr>
          <p:nvPr>
            <p:ph type="title"/>
          </p:nvPr>
        </p:nvSpPr>
        <p:spPr/>
        <p:txBody>
          <a:bodyPr/>
          <a:lstStyle/>
          <a:p>
            <a:r>
              <a:rPr lang="it-IT" dirty="0"/>
              <a:t>Configurazione delle periferiche</a:t>
            </a:r>
            <a:br>
              <a:rPr lang="it-IT" dirty="0"/>
            </a:br>
            <a:endParaRPr lang="it-IT" dirty="0"/>
          </a:p>
        </p:txBody>
      </p:sp>
      <p:pic>
        <p:nvPicPr>
          <p:cNvPr id="14" name="Immagine 13" descr="Immagine che contiene testo, schermata, schermo, Carattere&#10;&#10;Il contenuto generato dall'IA potrebbe non essere corretto.">
            <a:extLst>
              <a:ext uri="{FF2B5EF4-FFF2-40B4-BE49-F238E27FC236}">
                <a16:creationId xmlns:a16="http://schemas.microsoft.com/office/drawing/2014/main" id="{BC9CA4F2-DDD8-9437-3765-2446C8BCA5A8}"/>
              </a:ext>
            </a:extLst>
          </p:cNvPr>
          <p:cNvPicPr>
            <a:picLocks noChangeAspect="1"/>
          </p:cNvPicPr>
          <p:nvPr/>
        </p:nvPicPr>
        <p:blipFill>
          <a:blip r:embed="rId3"/>
          <a:stretch>
            <a:fillRect/>
          </a:stretch>
        </p:blipFill>
        <p:spPr>
          <a:xfrm>
            <a:off x="4818370" y="2312186"/>
            <a:ext cx="3493438" cy="2086129"/>
          </a:xfrm>
          <a:prstGeom prst="rect">
            <a:avLst/>
          </a:prstGeom>
        </p:spPr>
      </p:pic>
      <p:sp>
        <p:nvSpPr>
          <p:cNvPr id="15" name="Google Shape;700;p33">
            <a:extLst>
              <a:ext uri="{FF2B5EF4-FFF2-40B4-BE49-F238E27FC236}">
                <a16:creationId xmlns:a16="http://schemas.microsoft.com/office/drawing/2014/main" id="{2B1AB3B1-3FCC-C7D2-6E77-F7FB7E00C965}"/>
              </a:ext>
            </a:extLst>
          </p:cNvPr>
          <p:cNvSpPr txBox="1">
            <a:spLocks/>
          </p:cNvSpPr>
          <p:nvPr/>
        </p:nvSpPr>
        <p:spPr>
          <a:xfrm>
            <a:off x="719998" y="1988716"/>
            <a:ext cx="3958138" cy="219732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it-IT" b="1" dirty="0">
                <a:latin typeface="Nunito" pitchFamily="2" charset="0"/>
              </a:rPr>
              <a:t>GEM1</a:t>
            </a:r>
            <a:r>
              <a:rPr lang="it-IT" dirty="0">
                <a:latin typeface="Nunito" pitchFamily="2" charset="0"/>
              </a:rPr>
              <a:t> in modalità </a:t>
            </a:r>
            <a:r>
              <a:rPr lang="it-IT" b="1" dirty="0">
                <a:latin typeface="Nunito" pitchFamily="2" charset="0"/>
              </a:rPr>
              <a:t>RGMII a 1000 Mbps</a:t>
            </a:r>
            <a:r>
              <a:rPr lang="it-IT" dirty="0">
                <a:latin typeface="Nunito" pitchFamily="2" charset="0"/>
              </a:rPr>
              <a:t>, per la comunicazione Ethernet</a:t>
            </a:r>
          </a:p>
          <a:p>
            <a:pPr marL="285750" indent="-285750">
              <a:buFont typeface="Arial" panose="020B0604020202020204" pitchFamily="34" charset="0"/>
              <a:buChar char="•"/>
            </a:pPr>
            <a:endParaRPr lang="it-IT" dirty="0">
              <a:latin typeface="Nunito" pitchFamily="2" charset="0"/>
            </a:endParaRPr>
          </a:p>
          <a:p>
            <a:pPr marL="285750" indent="-285750">
              <a:buFont typeface="Arial" panose="020B0604020202020204" pitchFamily="34" charset="0"/>
              <a:buChar char="•"/>
            </a:pPr>
            <a:r>
              <a:rPr lang="it-IT" b="1" dirty="0">
                <a:latin typeface="Nunito" pitchFamily="2" charset="0"/>
              </a:rPr>
              <a:t>I2C0</a:t>
            </a:r>
            <a:r>
              <a:rPr lang="it-IT" dirty="0">
                <a:latin typeface="Nunito" pitchFamily="2" charset="0"/>
              </a:rPr>
              <a:t>, utilizzata per il </a:t>
            </a:r>
            <a:r>
              <a:rPr lang="it-IT" b="1" dirty="0">
                <a:latin typeface="Nunito" pitchFamily="2" charset="0"/>
              </a:rPr>
              <a:t>reset del PHY Ethernet</a:t>
            </a:r>
          </a:p>
          <a:p>
            <a:pPr marL="285750" indent="-285750">
              <a:buFont typeface="Arial" panose="020B0604020202020204" pitchFamily="34" charset="0"/>
              <a:buChar char="•"/>
            </a:pPr>
            <a:endParaRPr lang="it-IT" dirty="0">
              <a:latin typeface="Nunito" pitchFamily="2" charset="0"/>
            </a:endParaRPr>
          </a:p>
          <a:p>
            <a:pPr marL="285750" indent="-285750">
              <a:buFont typeface="Arial" panose="020B0604020202020204" pitchFamily="34" charset="0"/>
              <a:buChar char="•"/>
            </a:pPr>
            <a:r>
              <a:rPr lang="it-IT" b="1" dirty="0">
                <a:latin typeface="Nunito" pitchFamily="2" charset="0"/>
              </a:rPr>
              <a:t>UART1</a:t>
            </a:r>
            <a:r>
              <a:rPr lang="it-IT" dirty="0">
                <a:latin typeface="Nunito" pitchFamily="2" charset="0"/>
              </a:rPr>
              <a:t>, impiegata per il </a:t>
            </a:r>
            <a:r>
              <a:rPr lang="it-IT" b="1" dirty="0">
                <a:latin typeface="Nunito" pitchFamily="2" charset="0"/>
              </a:rPr>
              <a:t>debug tramite terminale seriale</a:t>
            </a:r>
            <a:endParaRPr lang="it-IT" dirty="0">
              <a:latin typeface="Nunito" pitchFamily="2" charset="0"/>
            </a:endParaRPr>
          </a:p>
          <a:p>
            <a:pPr marL="285750" indent="-285750">
              <a:buFont typeface="Arial" panose="020B0604020202020204" pitchFamily="34" charset="0"/>
              <a:buChar char="•"/>
            </a:pPr>
            <a:endParaRPr lang="it-IT" dirty="0">
              <a:latin typeface="Nunito" pitchFamily="2" charset="0"/>
            </a:endParaRPr>
          </a:p>
          <a:p>
            <a:pPr marL="285750" indent="-285750">
              <a:buFont typeface="Arial" panose="020B0604020202020204" pitchFamily="34" charset="0"/>
              <a:buChar char="•"/>
            </a:pPr>
            <a:r>
              <a:rPr lang="it-IT" b="1" dirty="0">
                <a:latin typeface="Nunito" pitchFamily="2" charset="0"/>
              </a:rPr>
              <a:t>QSPI Flash</a:t>
            </a:r>
            <a:r>
              <a:rPr lang="it-IT" dirty="0">
                <a:latin typeface="Nunito" pitchFamily="2" charset="0"/>
              </a:rPr>
              <a:t>, configurata in </a:t>
            </a:r>
            <a:r>
              <a:rPr lang="it-IT" b="1" dirty="0">
                <a:latin typeface="Nunito" pitchFamily="2" charset="0"/>
              </a:rPr>
              <a:t>modalità connessione singola</a:t>
            </a:r>
            <a:r>
              <a:rPr lang="it-IT" dirty="0">
                <a:latin typeface="Nunito" pitchFamily="2" charset="0"/>
              </a:rPr>
              <a:t> con </a:t>
            </a:r>
            <a:r>
              <a:rPr lang="it-IT" b="1" dirty="0">
                <a:latin typeface="Nunito" pitchFamily="2" charset="0"/>
              </a:rPr>
              <a:t>bus dati x4</a:t>
            </a:r>
            <a:endParaRPr lang="it-IT" dirty="0">
              <a:latin typeface="Nunito" pitchFamily="2" charset="0"/>
            </a:endParaRPr>
          </a:p>
          <a:p>
            <a:pPr marL="152400"/>
            <a:endParaRPr lang="it-IT" dirty="0"/>
          </a:p>
        </p:txBody>
      </p:sp>
      <p:sp>
        <p:nvSpPr>
          <p:cNvPr id="16" name="Google Shape;700;p33">
            <a:extLst>
              <a:ext uri="{FF2B5EF4-FFF2-40B4-BE49-F238E27FC236}">
                <a16:creationId xmlns:a16="http://schemas.microsoft.com/office/drawing/2014/main" id="{C3F8D665-6A38-3064-61C6-C94A758BBCC0}"/>
              </a:ext>
            </a:extLst>
          </p:cNvPr>
          <p:cNvSpPr txBox="1">
            <a:spLocks/>
          </p:cNvSpPr>
          <p:nvPr/>
        </p:nvSpPr>
        <p:spPr>
          <a:xfrm>
            <a:off x="719998" y="1166242"/>
            <a:ext cx="7704001" cy="8069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dirty="0">
                <a:latin typeface="Nunito" pitchFamily="2" charset="0"/>
              </a:rPr>
              <a:t>Il progetto su </a:t>
            </a:r>
            <a:r>
              <a:rPr lang="it-IT" dirty="0" err="1">
                <a:latin typeface="Nunito" pitchFamily="2" charset="0"/>
              </a:rPr>
              <a:t>Kria</a:t>
            </a:r>
            <a:r>
              <a:rPr lang="it-IT" dirty="0">
                <a:latin typeface="Nunito" pitchFamily="2" charset="0"/>
              </a:rPr>
              <a:t> KR260 è stato sviluppato con una configurazione mirata all’upload e alla gestione delle immagini di boot tramite rete Ethernet. Le periferiche utilizzate nel </a:t>
            </a:r>
            <a:r>
              <a:rPr lang="it-IT" dirty="0" err="1">
                <a:latin typeface="Nunito" pitchFamily="2" charset="0"/>
              </a:rPr>
              <a:t>block</a:t>
            </a:r>
            <a:r>
              <a:rPr lang="it-IT" dirty="0">
                <a:latin typeface="Nunito" pitchFamily="2" charset="0"/>
              </a:rPr>
              <a:t> design sono:</a:t>
            </a:r>
          </a:p>
          <a:p>
            <a:pPr marL="152400"/>
            <a:endParaRPr lang="it-IT" dirty="0"/>
          </a:p>
        </p:txBody>
      </p:sp>
    </p:spTree>
    <p:extLst>
      <p:ext uri="{BB962C8B-B14F-4D97-AF65-F5344CB8AC3E}">
        <p14:creationId xmlns:p14="http://schemas.microsoft.com/office/powerpoint/2010/main" val="1111916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33"/>
          <p:cNvSpPr txBox="1">
            <a:spLocks noGrp="1"/>
          </p:cNvSpPr>
          <p:nvPr>
            <p:ph type="title"/>
          </p:nvPr>
        </p:nvSpPr>
        <p:spPr>
          <a:xfrm>
            <a:off x="720000" y="597951"/>
            <a:ext cx="7704000" cy="572700"/>
          </a:xfrm>
          <a:prstGeom prst="rect">
            <a:avLst/>
          </a:prstGeom>
        </p:spPr>
        <p:txBody>
          <a:bodyPr spcFirstLastPara="1" wrap="square" lIns="91425" tIns="91425" rIns="91425" bIns="91425" anchor="t" anchorCtr="0">
            <a:noAutofit/>
          </a:bodyPr>
          <a:lstStyle/>
          <a:p>
            <a:r>
              <a:rPr lang="en" dirty="0"/>
              <a:t>03 </a:t>
            </a:r>
            <a:r>
              <a:rPr lang="it-IT" dirty="0"/>
              <a:t>Meccanismo di Boot Image A/B</a:t>
            </a:r>
            <a:endParaRPr dirty="0"/>
          </a:p>
        </p:txBody>
      </p:sp>
      <p:sp>
        <p:nvSpPr>
          <p:cNvPr id="700" name="Google Shape;700;p33"/>
          <p:cNvSpPr txBox="1">
            <a:spLocks noGrp="1"/>
          </p:cNvSpPr>
          <p:nvPr>
            <p:ph type="subTitle" idx="3"/>
          </p:nvPr>
        </p:nvSpPr>
        <p:spPr>
          <a:xfrm>
            <a:off x="4632767" y="1670794"/>
            <a:ext cx="3605634" cy="2197329"/>
          </a:xfrm>
          <a:prstGeom prst="rect">
            <a:avLst/>
          </a:prstGeom>
        </p:spPr>
        <p:txBody>
          <a:bodyPr spcFirstLastPara="1" wrap="square" lIns="91425" tIns="91425" rIns="91425" bIns="91425" anchor="t" anchorCtr="0">
            <a:noAutofit/>
          </a:bodyPr>
          <a:lstStyle/>
          <a:p>
            <a:pPr marL="323850" indent="-171450">
              <a:buFont typeface="Arial" panose="020B0604020202020204" pitchFamily="34" charset="0"/>
              <a:buChar char="•"/>
            </a:pPr>
            <a:r>
              <a:rPr lang="it-IT" dirty="0"/>
              <a:t>Se </a:t>
            </a:r>
            <a:r>
              <a:rPr lang="it-IT" b="1" dirty="0"/>
              <a:t>entrambe le immagini sono </a:t>
            </a:r>
            <a:r>
              <a:rPr lang="it-IT" b="1" dirty="0" err="1"/>
              <a:t>bootable</a:t>
            </a:r>
            <a:r>
              <a:rPr lang="it-IT" dirty="0"/>
              <a:t>, viene avviata l’immagine richiesta</a:t>
            </a:r>
          </a:p>
          <a:p>
            <a:pPr marL="323850" indent="-171450">
              <a:buFont typeface="Arial" panose="020B0604020202020204" pitchFamily="34" charset="0"/>
              <a:buChar char="•"/>
            </a:pPr>
            <a:endParaRPr lang="it-IT" dirty="0"/>
          </a:p>
          <a:p>
            <a:pPr marL="323850" indent="-171450">
              <a:buFont typeface="Arial" panose="020B0604020202020204" pitchFamily="34" charset="0"/>
              <a:buChar char="•"/>
            </a:pPr>
            <a:r>
              <a:rPr lang="it-IT" dirty="0"/>
              <a:t>Se </a:t>
            </a:r>
            <a:r>
              <a:rPr lang="it-IT" b="1" dirty="0"/>
              <a:t>entrambe sono non-</a:t>
            </a:r>
            <a:r>
              <a:rPr lang="it-IT" b="1" dirty="0" err="1"/>
              <a:t>bootable</a:t>
            </a:r>
            <a:r>
              <a:rPr lang="it-IT" dirty="0"/>
              <a:t>, il sistema entra in modalità di recovery</a:t>
            </a:r>
          </a:p>
          <a:p>
            <a:pPr marL="323850" indent="-171450">
              <a:buFont typeface="Arial" panose="020B0604020202020204" pitchFamily="34" charset="0"/>
              <a:buChar char="•"/>
            </a:pPr>
            <a:endParaRPr lang="it-IT" dirty="0"/>
          </a:p>
          <a:p>
            <a:pPr marL="323850" indent="-171450">
              <a:buFont typeface="Arial" panose="020B0604020202020204" pitchFamily="34" charset="0"/>
              <a:buChar char="•"/>
            </a:pPr>
            <a:r>
              <a:rPr lang="it-IT" dirty="0"/>
              <a:t>Se </a:t>
            </a:r>
            <a:r>
              <a:rPr lang="it-IT" b="1" dirty="0"/>
              <a:t>l’immagine richiesta è non-</a:t>
            </a:r>
            <a:r>
              <a:rPr lang="it-IT" b="1" dirty="0" err="1"/>
              <a:t>bootable</a:t>
            </a:r>
            <a:r>
              <a:rPr lang="it-IT" dirty="0"/>
              <a:t>, ma l’ultima avviata è </a:t>
            </a:r>
            <a:r>
              <a:rPr lang="it-IT" dirty="0" err="1"/>
              <a:t>bootable</a:t>
            </a:r>
            <a:r>
              <a:rPr lang="it-IT" dirty="0"/>
              <a:t>, si presume che l’immagine richiesta sia stata appena aggiornata → viene avviata</a:t>
            </a:r>
          </a:p>
          <a:p>
            <a:pPr marL="323850" indent="-171450">
              <a:buFont typeface="Arial" panose="020B0604020202020204" pitchFamily="34" charset="0"/>
              <a:buChar char="•"/>
            </a:pPr>
            <a:endParaRPr lang="it-IT" dirty="0"/>
          </a:p>
          <a:p>
            <a:pPr marL="323850" indent="-171450">
              <a:buFont typeface="Arial" panose="020B0604020202020204" pitchFamily="34" charset="0"/>
              <a:buChar char="•"/>
            </a:pPr>
            <a:r>
              <a:rPr lang="it-IT" dirty="0"/>
              <a:t>Se </a:t>
            </a:r>
            <a:r>
              <a:rPr lang="it-IT" b="1" dirty="0"/>
              <a:t>l’immagine richiesta è non-</a:t>
            </a:r>
            <a:r>
              <a:rPr lang="it-IT" b="1" dirty="0" err="1"/>
              <a:t>bootable</a:t>
            </a:r>
            <a:r>
              <a:rPr lang="it-IT" dirty="0"/>
              <a:t> e anche l’ultima avviata è non-</a:t>
            </a:r>
            <a:r>
              <a:rPr lang="it-IT" dirty="0" err="1"/>
              <a:t>bootable</a:t>
            </a:r>
            <a:r>
              <a:rPr lang="it-IT" dirty="0"/>
              <a:t>, si presume che l’aggiornamento sia fallito → si ritorna all’immagine considerata valida</a:t>
            </a:r>
          </a:p>
          <a:p>
            <a:pPr marL="152400" indent="0"/>
            <a:endParaRPr lang="it-IT" dirty="0"/>
          </a:p>
        </p:txBody>
      </p:sp>
      <p:sp>
        <p:nvSpPr>
          <p:cNvPr id="701" name="Google Shape;701;p33"/>
          <p:cNvSpPr txBox="1">
            <a:spLocks noGrp="1"/>
          </p:cNvSpPr>
          <p:nvPr>
            <p:ph type="subTitle" idx="6"/>
          </p:nvPr>
        </p:nvSpPr>
        <p:spPr>
          <a:xfrm>
            <a:off x="829117" y="1268125"/>
            <a:ext cx="2329375" cy="45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Image Selector</a:t>
            </a:r>
            <a:endParaRPr dirty="0"/>
          </a:p>
        </p:txBody>
      </p:sp>
      <p:sp>
        <p:nvSpPr>
          <p:cNvPr id="18" name="Google Shape;700;p33">
            <a:extLst>
              <a:ext uri="{FF2B5EF4-FFF2-40B4-BE49-F238E27FC236}">
                <a16:creationId xmlns:a16="http://schemas.microsoft.com/office/drawing/2014/main" id="{0BC4F593-5DC7-4781-13BC-8E0A648EA59F}"/>
              </a:ext>
            </a:extLst>
          </p:cNvPr>
          <p:cNvSpPr txBox="1">
            <a:spLocks/>
          </p:cNvSpPr>
          <p:nvPr/>
        </p:nvSpPr>
        <p:spPr>
          <a:xfrm>
            <a:off x="720000" y="1670794"/>
            <a:ext cx="3605634" cy="8031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152400" indent="0"/>
            <a:r>
              <a:rPr lang="it-IT" dirty="0"/>
              <a:t>All’accensione della scheda, l’image selector legge i </a:t>
            </a:r>
            <a:r>
              <a:rPr lang="it-IT" b="1" dirty="0"/>
              <a:t>registri persistenti</a:t>
            </a:r>
            <a:r>
              <a:rPr lang="it-IT" dirty="0"/>
              <a:t> memorizzati in una sezione dedicata della </a:t>
            </a:r>
            <a:r>
              <a:rPr lang="it-IT" b="1" dirty="0"/>
              <a:t>QSPI</a:t>
            </a:r>
            <a:r>
              <a:rPr lang="it-IT" dirty="0"/>
              <a:t>. </a:t>
            </a:r>
          </a:p>
          <a:p>
            <a:pPr marL="152400" indent="0"/>
            <a:endParaRPr lang="it-IT" dirty="0"/>
          </a:p>
          <a:p>
            <a:pPr marL="152400" indent="0"/>
            <a:r>
              <a:rPr lang="it-IT" dirty="0"/>
              <a:t>Questi registri contengono:</a:t>
            </a:r>
          </a:p>
          <a:p>
            <a:pPr marL="323850" indent="-171450">
              <a:buFont typeface="Arial" panose="020B0604020202020204" pitchFamily="34" charset="0"/>
              <a:buChar char="•"/>
            </a:pPr>
            <a:r>
              <a:rPr lang="it-IT" b="1" dirty="0" err="1"/>
              <a:t>Requested</a:t>
            </a:r>
            <a:r>
              <a:rPr lang="it-IT" b="1" dirty="0"/>
              <a:t> Image</a:t>
            </a:r>
            <a:r>
              <a:rPr lang="it-IT" dirty="0"/>
              <a:t>: l’immagine che si desidera avviare (A o B)</a:t>
            </a:r>
          </a:p>
          <a:p>
            <a:pPr marL="323850" indent="-171450">
              <a:buFont typeface="Arial" panose="020B0604020202020204" pitchFamily="34" charset="0"/>
              <a:buChar char="•"/>
            </a:pPr>
            <a:r>
              <a:rPr lang="it-IT" b="1" dirty="0"/>
              <a:t>Last </a:t>
            </a:r>
            <a:r>
              <a:rPr lang="it-IT" b="1" dirty="0" err="1"/>
              <a:t>Booted</a:t>
            </a:r>
            <a:r>
              <a:rPr lang="it-IT" b="1" dirty="0"/>
              <a:t> Image</a:t>
            </a:r>
            <a:r>
              <a:rPr lang="it-IT" dirty="0"/>
              <a:t>: l’ultima immagine avviata con successo</a:t>
            </a:r>
          </a:p>
          <a:p>
            <a:pPr marL="323850" indent="-171450">
              <a:buFont typeface="Arial" panose="020B0604020202020204" pitchFamily="34" charset="0"/>
              <a:buChar char="•"/>
            </a:pPr>
            <a:r>
              <a:rPr lang="it-IT" b="1" dirty="0" err="1"/>
              <a:t>Bootable</a:t>
            </a:r>
            <a:r>
              <a:rPr lang="it-IT" b="1" dirty="0"/>
              <a:t> Flags</a:t>
            </a:r>
            <a:r>
              <a:rPr lang="it-IT" dirty="0"/>
              <a:t>: lo stato di ciascuna immagine (</a:t>
            </a:r>
            <a:r>
              <a:rPr lang="it-IT" dirty="0" err="1"/>
              <a:t>bootable</a:t>
            </a:r>
            <a:r>
              <a:rPr lang="it-IT" dirty="0"/>
              <a:t> / non-</a:t>
            </a:r>
            <a:r>
              <a:rPr lang="it-IT" dirty="0" err="1"/>
              <a:t>bootable</a:t>
            </a:r>
            <a:r>
              <a:rPr lang="it-IT" dirty="0"/>
              <a:t>)</a:t>
            </a:r>
          </a:p>
          <a:p>
            <a:pPr marL="323850" indent="-171450">
              <a:buFont typeface="Arial" panose="020B0604020202020204" pitchFamily="34" charset="0"/>
              <a:buChar char="•"/>
            </a:pPr>
            <a:endParaRPr lang="it-IT" dirty="0"/>
          </a:p>
          <a:p>
            <a:pPr marL="152400" indent="0"/>
            <a:r>
              <a:rPr lang="it-IT" dirty="0"/>
              <a:t>Ogni volta che un immagine viene aggiornata si aggiorna il suo stato a non-</a:t>
            </a:r>
            <a:r>
              <a:rPr lang="it-IT" dirty="0" err="1"/>
              <a:t>bootable</a:t>
            </a:r>
            <a:endParaRPr lang="it-IT" dirty="0"/>
          </a:p>
          <a:p>
            <a:pPr marL="152400" indent="0"/>
            <a:endParaRPr lang="it-IT" dirty="0"/>
          </a:p>
          <a:p>
            <a:pPr marL="152400" indent="0"/>
            <a:endParaRPr lang="it-IT" dirty="0"/>
          </a:p>
          <a:p>
            <a:pPr marL="323850" indent="-171450">
              <a:buFont typeface="Arial" panose="020B0604020202020204" pitchFamily="34" charset="0"/>
              <a:buChar char="•"/>
            </a:pPr>
            <a:endParaRPr lang="it-IT" dirty="0"/>
          </a:p>
          <a:p>
            <a:pPr marL="152400" indent="0"/>
            <a:endParaRPr lang="it-IT" dirty="0"/>
          </a:p>
        </p:txBody>
      </p:sp>
      <p:sp>
        <p:nvSpPr>
          <p:cNvPr id="19" name="Google Shape;701;p33">
            <a:extLst>
              <a:ext uri="{FF2B5EF4-FFF2-40B4-BE49-F238E27FC236}">
                <a16:creationId xmlns:a16="http://schemas.microsoft.com/office/drawing/2014/main" id="{1400BA2B-224C-5140-CB92-2D44C71DE080}"/>
              </a:ext>
            </a:extLst>
          </p:cNvPr>
          <p:cNvSpPr txBox="1">
            <a:spLocks/>
          </p:cNvSpPr>
          <p:nvPr/>
        </p:nvSpPr>
        <p:spPr>
          <a:xfrm>
            <a:off x="4946650" y="1266250"/>
            <a:ext cx="3368233" cy="453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Oxanium SemiBold"/>
                <a:ea typeface="Oxanium SemiBold"/>
                <a:cs typeface="Oxanium SemiBold"/>
                <a:sym typeface="Oxanium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it-IT" dirty="0"/>
              <a:t>Logica di selezione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6">
          <a:extLst>
            <a:ext uri="{FF2B5EF4-FFF2-40B4-BE49-F238E27FC236}">
              <a16:creationId xmlns:a16="http://schemas.microsoft.com/office/drawing/2014/main" id="{6DE0A443-D26D-7DAD-F58C-70B9656BF02F}"/>
            </a:ext>
          </a:extLst>
        </p:cNvPr>
        <p:cNvGrpSpPr/>
        <p:nvPr/>
      </p:nvGrpSpPr>
      <p:grpSpPr>
        <a:xfrm>
          <a:off x="0" y="0"/>
          <a:ext cx="0" cy="0"/>
          <a:chOff x="0" y="0"/>
          <a:chExt cx="0" cy="0"/>
        </a:xfrm>
      </p:grpSpPr>
      <p:grpSp>
        <p:nvGrpSpPr>
          <p:cNvPr id="597" name="Google Shape;597;p31">
            <a:extLst>
              <a:ext uri="{FF2B5EF4-FFF2-40B4-BE49-F238E27FC236}">
                <a16:creationId xmlns:a16="http://schemas.microsoft.com/office/drawing/2014/main" id="{FEF83584-B763-085D-48CF-B9BAAC214290}"/>
              </a:ext>
            </a:extLst>
          </p:cNvPr>
          <p:cNvGrpSpPr/>
          <p:nvPr/>
        </p:nvGrpSpPr>
        <p:grpSpPr>
          <a:xfrm>
            <a:off x="-1001823" y="-1502567"/>
            <a:ext cx="8512454" cy="7719180"/>
            <a:chOff x="-1001823" y="-1502567"/>
            <a:chExt cx="8512454" cy="7719180"/>
          </a:xfrm>
        </p:grpSpPr>
        <p:grpSp>
          <p:nvGrpSpPr>
            <p:cNvPr id="598" name="Google Shape;598;p31">
              <a:extLst>
                <a:ext uri="{FF2B5EF4-FFF2-40B4-BE49-F238E27FC236}">
                  <a16:creationId xmlns:a16="http://schemas.microsoft.com/office/drawing/2014/main" id="{31BC3934-265C-491D-E37D-30D864AEA0F4}"/>
                </a:ext>
              </a:extLst>
            </p:cNvPr>
            <p:cNvGrpSpPr/>
            <p:nvPr/>
          </p:nvGrpSpPr>
          <p:grpSpPr>
            <a:xfrm rot="5400000">
              <a:off x="921711" y="811029"/>
              <a:ext cx="496972" cy="2501635"/>
              <a:chOff x="7450114" y="-1031841"/>
              <a:chExt cx="496972" cy="2501635"/>
            </a:xfrm>
          </p:grpSpPr>
          <p:sp>
            <p:nvSpPr>
              <p:cNvPr id="599" name="Google Shape;599;p31">
                <a:extLst>
                  <a:ext uri="{FF2B5EF4-FFF2-40B4-BE49-F238E27FC236}">
                    <a16:creationId xmlns:a16="http://schemas.microsoft.com/office/drawing/2014/main" id="{69408D79-E7D7-662D-1AB2-271E8730CC15}"/>
                  </a:ext>
                </a:extLst>
              </p:cNvPr>
              <p:cNvSpPr/>
              <p:nvPr/>
            </p:nvSpPr>
            <p:spPr>
              <a:xfrm>
                <a:off x="7450114" y="-1031841"/>
                <a:ext cx="322821" cy="2501635"/>
              </a:xfrm>
              <a:custGeom>
                <a:avLst/>
                <a:gdLst/>
                <a:ahLst/>
                <a:cxnLst/>
                <a:rect l="l" t="t" r="r" b="b"/>
                <a:pathLst>
                  <a:path w="7120" h="55175" extrusionOk="0">
                    <a:moveTo>
                      <a:pt x="94" y="1"/>
                    </a:moveTo>
                    <a:lnTo>
                      <a:pt x="48" y="48"/>
                    </a:lnTo>
                    <a:lnTo>
                      <a:pt x="1" y="94"/>
                    </a:lnTo>
                    <a:lnTo>
                      <a:pt x="1" y="188"/>
                    </a:lnTo>
                    <a:lnTo>
                      <a:pt x="1" y="282"/>
                    </a:lnTo>
                    <a:lnTo>
                      <a:pt x="94" y="329"/>
                    </a:lnTo>
                    <a:lnTo>
                      <a:pt x="94" y="375"/>
                    </a:lnTo>
                    <a:lnTo>
                      <a:pt x="94" y="33817"/>
                    </a:lnTo>
                    <a:lnTo>
                      <a:pt x="94" y="34472"/>
                    </a:lnTo>
                    <a:lnTo>
                      <a:pt x="94" y="34660"/>
                    </a:lnTo>
                    <a:lnTo>
                      <a:pt x="141" y="34707"/>
                    </a:lnTo>
                    <a:lnTo>
                      <a:pt x="188" y="34800"/>
                    </a:lnTo>
                    <a:lnTo>
                      <a:pt x="422" y="34988"/>
                    </a:lnTo>
                    <a:lnTo>
                      <a:pt x="1312" y="35877"/>
                    </a:lnTo>
                    <a:lnTo>
                      <a:pt x="3045" y="37610"/>
                    </a:lnTo>
                    <a:lnTo>
                      <a:pt x="6558" y="41123"/>
                    </a:lnTo>
                    <a:lnTo>
                      <a:pt x="6745" y="41310"/>
                    </a:lnTo>
                    <a:lnTo>
                      <a:pt x="6839" y="41404"/>
                    </a:lnTo>
                    <a:lnTo>
                      <a:pt x="6839" y="41451"/>
                    </a:lnTo>
                    <a:lnTo>
                      <a:pt x="6839" y="41545"/>
                    </a:lnTo>
                    <a:lnTo>
                      <a:pt x="6839" y="42107"/>
                    </a:lnTo>
                    <a:lnTo>
                      <a:pt x="6839" y="43278"/>
                    </a:lnTo>
                    <a:lnTo>
                      <a:pt x="6839" y="45666"/>
                    </a:lnTo>
                    <a:lnTo>
                      <a:pt x="6839" y="50350"/>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50350"/>
                    </a:lnTo>
                    <a:lnTo>
                      <a:pt x="7026" y="45666"/>
                    </a:lnTo>
                    <a:lnTo>
                      <a:pt x="7026" y="43278"/>
                    </a:lnTo>
                    <a:lnTo>
                      <a:pt x="7026" y="42107"/>
                    </a:lnTo>
                    <a:lnTo>
                      <a:pt x="7026" y="41545"/>
                    </a:lnTo>
                    <a:lnTo>
                      <a:pt x="7026" y="41451"/>
                    </a:lnTo>
                    <a:lnTo>
                      <a:pt x="7026" y="41357"/>
                    </a:lnTo>
                    <a:lnTo>
                      <a:pt x="6886" y="41217"/>
                    </a:lnTo>
                    <a:lnTo>
                      <a:pt x="6652" y="40983"/>
                    </a:lnTo>
                    <a:lnTo>
                      <a:pt x="3186" y="37517"/>
                    </a:lnTo>
                    <a:lnTo>
                      <a:pt x="1406" y="35737"/>
                    </a:lnTo>
                    <a:lnTo>
                      <a:pt x="563" y="34894"/>
                    </a:lnTo>
                    <a:lnTo>
                      <a:pt x="329" y="34660"/>
                    </a:lnTo>
                    <a:lnTo>
                      <a:pt x="282" y="34613"/>
                    </a:lnTo>
                    <a:lnTo>
                      <a:pt x="235" y="34566"/>
                    </a:lnTo>
                    <a:lnTo>
                      <a:pt x="235" y="34472"/>
                    </a:lnTo>
                    <a:lnTo>
                      <a:pt x="235" y="33817"/>
                    </a:lnTo>
                    <a:lnTo>
                      <a:pt x="235" y="375"/>
                    </a:lnTo>
                    <a:lnTo>
                      <a:pt x="235" y="329"/>
                    </a:lnTo>
                    <a:lnTo>
                      <a:pt x="329" y="282"/>
                    </a:lnTo>
                    <a:lnTo>
                      <a:pt x="329" y="188"/>
                    </a:lnTo>
                    <a:lnTo>
                      <a:pt x="329" y="94"/>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a:extLst>
                  <a:ext uri="{FF2B5EF4-FFF2-40B4-BE49-F238E27FC236}">
                    <a16:creationId xmlns:a16="http://schemas.microsoft.com/office/drawing/2014/main" id="{E13ED27B-FE6D-19A3-4F06-C239F9B39284}"/>
                  </a:ext>
                </a:extLst>
              </p:cNvPr>
              <p:cNvSpPr/>
              <p:nvPr/>
            </p:nvSpPr>
            <p:spPr>
              <a:xfrm>
                <a:off x="7543559" y="-1031841"/>
                <a:ext cx="322821" cy="2501635"/>
              </a:xfrm>
              <a:custGeom>
                <a:avLst/>
                <a:gdLst/>
                <a:ahLst/>
                <a:cxnLst/>
                <a:rect l="l" t="t" r="r" b="b"/>
                <a:pathLst>
                  <a:path w="7120" h="55175" extrusionOk="0">
                    <a:moveTo>
                      <a:pt x="94" y="1"/>
                    </a:moveTo>
                    <a:lnTo>
                      <a:pt x="47" y="48"/>
                    </a:lnTo>
                    <a:lnTo>
                      <a:pt x="1" y="94"/>
                    </a:lnTo>
                    <a:lnTo>
                      <a:pt x="1" y="188"/>
                    </a:lnTo>
                    <a:lnTo>
                      <a:pt x="1" y="282"/>
                    </a:lnTo>
                    <a:lnTo>
                      <a:pt x="94" y="329"/>
                    </a:lnTo>
                    <a:lnTo>
                      <a:pt x="94" y="375"/>
                    </a:lnTo>
                    <a:lnTo>
                      <a:pt x="94" y="33067"/>
                    </a:lnTo>
                    <a:lnTo>
                      <a:pt x="94" y="33676"/>
                    </a:lnTo>
                    <a:lnTo>
                      <a:pt x="94" y="33863"/>
                    </a:lnTo>
                    <a:lnTo>
                      <a:pt x="94" y="33910"/>
                    </a:lnTo>
                    <a:lnTo>
                      <a:pt x="141" y="33957"/>
                    </a:lnTo>
                    <a:lnTo>
                      <a:pt x="188" y="34004"/>
                    </a:lnTo>
                    <a:lnTo>
                      <a:pt x="422" y="34238"/>
                    </a:lnTo>
                    <a:lnTo>
                      <a:pt x="1265" y="35081"/>
                    </a:lnTo>
                    <a:lnTo>
                      <a:pt x="3045" y="36861"/>
                    </a:lnTo>
                    <a:lnTo>
                      <a:pt x="6511" y="40327"/>
                    </a:lnTo>
                    <a:lnTo>
                      <a:pt x="6745" y="40561"/>
                    </a:lnTo>
                    <a:lnTo>
                      <a:pt x="6839" y="40655"/>
                    </a:lnTo>
                    <a:lnTo>
                      <a:pt x="6839" y="40702"/>
                    </a:lnTo>
                    <a:lnTo>
                      <a:pt x="6839" y="40748"/>
                    </a:lnTo>
                    <a:lnTo>
                      <a:pt x="6839" y="41357"/>
                    </a:lnTo>
                    <a:lnTo>
                      <a:pt x="6839" y="42622"/>
                    </a:lnTo>
                    <a:lnTo>
                      <a:pt x="6839" y="45057"/>
                    </a:lnTo>
                    <a:lnTo>
                      <a:pt x="6839" y="49975"/>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49975"/>
                    </a:lnTo>
                    <a:lnTo>
                      <a:pt x="7026" y="45057"/>
                    </a:lnTo>
                    <a:lnTo>
                      <a:pt x="7026" y="42622"/>
                    </a:lnTo>
                    <a:lnTo>
                      <a:pt x="7026" y="41357"/>
                    </a:lnTo>
                    <a:lnTo>
                      <a:pt x="7026" y="40748"/>
                    </a:lnTo>
                    <a:lnTo>
                      <a:pt x="7026" y="40702"/>
                    </a:lnTo>
                    <a:lnTo>
                      <a:pt x="7026" y="40608"/>
                    </a:lnTo>
                    <a:lnTo>
                      <a:pt x="6979" y="40561"/>
                    </a:lnTo>
                    <a:lnTo>
                      <a:pt x="6886" y="40421"/>
                    </a:lnTo>
                    <a:lnTo>
                      <a:pt x="6651" y="40233"/>
                    </a:lnTo>
                    <a:lnTo>
                      <a:pt x="3139" y="36720"/>
                    </a:lnTo>
                    <a:lnTo>
                      <a:pt x="1406" y="34988"/>
                    </a:lnTo>
                    <a:lnTo>
                      <a:pt x="516" y="34098"/>
                    </a:lnTo>
                    <a:lnTo>
                      <a:pt x="282" y="33863"/>
                    </a:lnTo>
                    <a:lnTo>
                      <a:pt x="282" y="33817"/>
                    </a:lnTo>
                    <a:lnTo>
                      <a:pt x="235" y="33817"/>
                    </a:lnTo>
                    <a:lnTo>
                      <a:pt x="235" y="33676"/>
                    </a:lnTo>
                    <a:lnTo>
                      <a:pt x="235" y="33067"/>
                    </a:lnTo>
                    <a:lnTo>
                      <a:pt x="235" y="375"/>
                    </a:lnTo>
                    <a:lnTo>
                      <a:pt x="235" y="329"/>
                    </a:lnTo>
                    <a:lnTo>
                      <a:pt x="328" y="282"/>
                    </a:lnTo>
                    <a:lnTo>
                      <a:pt x="328" y="188"/>
                    </a:lnTo>
                    <a:lnTo>
                      <a:pt x="328" y="94"/>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a:extLst>
                  <a:ext uri="{FF2B5EF4-FFF2-40B4-BE49-F238E27FC236}">
                    <a16:creationId xmlns:a16="http://schemas.microsoft.com/office/drawing/2014/main" id="{6BE9D1FA-49B0-0B8B-DA20-DE04A7D1D222}"/>
                  </a:ext>
                </a:extLst>
              </p:cNvPr>
              <p:cNvSpPr/>
              <p:nvPr/>
            </p:nvSpPr>
            <p:spPr>
              <a:xfrm>
                <a:off x="7622134" y="-1031841"/>
                <a:ext cx="324952" cy="2501635"/>
              </a:xfrm>
              <a:custGeom>
                <a:avLst/>
                <a:gdLst/>
                <a:ahLst/>
                <a:cxnLst/>
                <a:rect l="l" t="t" r="r" b="b"/>
                <a:pathLst>
                  <a:path w="7167" h="55175" extrusionOk="0">
                    <a:moveTo>
                      <a:pt x="141" y="1"/>
                    </a:moveTo>
                    <a:lnTo>
                      <a:pt x="94" y="48"/>
                    </a:lnTo>
                    <a:lnTo>
                      <a:pt x="47" y="94"/>
                    </a:lnTo>
                    <a:lnTo>
                      <a:pt x="1" y="188"/>
                    </a:lnTo>
                    <a:lnTo>
                      <a:pt x="47" y="282"/>
                    </a:lnTo>
                    <a:lnTo>
                      <a:pt x="141" y="329"/>
                    </a:lnTo>
                    <a:lnTo>
                      <a:pt x="94" y="375"/>
                    </a:lnTo>
                    <a:lnTo>
                      <a:pt x="94" y="32271"/>
                    </a:lnTo>
                    <a:lnTo>
                      <a:pt x="94" y="32880"/>
                    </a:lnTo>
                    <a:lnTo>
                      <a:pt x="94" y="33067"/>
                    </a:lnTo>
                    <a:lnTo>
                      <a:pt x="94" y="33114"/>
                    </a:lnTo>
                    <a:lnTo>
                      <a:pt x="94" y="33161"/>
                    </a:lnTo>
                    <a:lnTo>
                      <a:pt x="141" y="33161"/>
                    </a:lnTo>
                    <a:lnTo>
                      <a:pt x="188" y="33255"/>
                    </a:lnTo>
                    <a:lnTo>
                      <a:pt x="422" y="33442"/>
                    </a:lnTo>
                    <a:lnTo>
                      <a:pt x="1312" y="34332"/>
                    </a:lnTo>
                    <a:lnTo>
                      <a:pt x="3045" y="36065"/>
                    </a:lnTo>
                    <a:lnTo>
                      <a:pt x="6558" y="39578"/>
                    </a:lnTo>
                    <a:lnTo>
                      <a:pt x="6792" y="39812"/>
                    </a:lnTo>
                    <a:lnTo>
                      <a:pt x="6886" y="39905"/>
                    </a:lnTo>
                    <a:lnTo>
                      <a:pt x="6886" y="39952"/>
                    </a:lnTo>
                    <a:lnTo>
                      <a:pt x="6886" y="39999"/>
                    </a:lnTo>
                    <a:lnTo>
                      <a:pt x="6886" y="40655"/>
                    </a:lnTo>
                    <a:lnTo>
                      <a:pt x="6886" y="41919"/>
                    </a:lnTo>
                    <a:lnTo>
                      <a:pt x="6886" y="44495"/>
                    </a:lnTo>
                    <a:lnTo>
                      <a:pt x="6886" y="49600"/>
                    </a:lnTo>
                    <a:lnTo>
                      <a:pt x="6886" y="54799"/>
                    </a:lnTo>
                    <a:lnTo>
                      <a:pt x="6886" y="54846"/>
                    </a:lnTo>
                    <a:lnTo>
                      <a:pt x="6839" y="54893"/>
                    </a:lnTo>
                    <a:lnTo>
                      <a:pt x="6792" y="54987"/>
                    </a:lnTo>
                    <a:lnTo>
                      <a:pt x="6792" y="55080"/>
                    </a:lnTo>
                    <a:lnTo>
                      <a:pt x="6839" y="55127"/>
                    </a:lnTo>
                    <a:lnTo>
                      <a:pt x="6886" y="55174"/>
                    </a:lnTo>
                    <a:lnTo>
                      <a:pt x="7026" y="55174"/>
                    </a:lnTo>
                    <a:lnTo>
                      <a:pt x="7073" y="55127"/>
                    </a:lnTo>
                    <a:lnTo>
                      <a:pt x="7120" y="55080"/>
                    </a:lnTo>
                    <a:lnTo>
                      <a:pt x="7167" y="54987"/>
                    </a:lnTo>
                    <a:lnTo>
                      <a:pt x="7120" y="54893"/>
                    </a:lnTo>
                    <a:lnTo>
                      <a:pt x="7026" y="54846"/>
                    </a:lnTo>
                    <a:lnTo>
                      <a:pt x="7073" y="54799"/>
                    </a:lnTo>
                    <a:lnTo>
                      <a:pt x="7073" y="49600"/>
                    </a:lnTo>
                    <a:lnTo>
                      <a:pt x="7073" y="44495"/>
                    </a:lnTo>
                    <a:lnTo>
                      <a:pt x="7073" y="41919"/>
                    </a:lnTo>
                    <a:lnTo>
                      <a:pt x="7073" y="40655"/>
                    </a:lnTo>
                    <a:lnTo>
                      <a:pt x="7073" y="39999"/>
                    </a:lnTo>
                    <a:lnTo>
                      <a:pt x="7073" y="39952"/>
                    </a:lnTo>
                    <a:lnTo>
                      <a:pt x="7073" y="39859"/>
                    </a:lnTo>
                    <a:lnTo>
                      <a:pt x="7026" y="39812"/>
                    </a:lnTo>
                    <a:lnTo>
                      <a:pt x="6886" y="39671"/>
                    </a:lnTo>
                    <a:lnTo>
                      <a:pt x="6651" y="39484"/>
                    </a:lnTo>
                    <a:lnTo>
                      <a:pt x="3185" y="35971"/>
                    </a:lnTo>
                    <a:lnTo>
                      <a:pt x="1406" y="34191"/>
                    </a:lnTo>
                    <a:lnTo>
                      <a:pt x="563" y="33348"/>
                    </a:lnTo>
                    <a:lnTo>
                      <a:pt x="328" y="33114"/>
                    </a:lnTo>
                    <a:lnTo>
                      <a:pt x="282" y="33067"/>
                    </a:lnTo>
                    <a:lnTo>
                      <a:pt x="282" y="32880"/>
                    </a:lnTo>
                    <a:lnTo>
                      <a:pt x="282" y="32271"/>
                    </a:lnTo>
                    <a:lnTo>
                      <a:pt x="282" y="375"/>
                    </a:lnTo>
                    <a:lnTo>
                      <a:pt x="282" y="329"/>
                    </a:lnTo>
                    <a:lnTo>
                      <a:pt x="375" y="282"/>
                    </a:lnTo>
                    <a:lnTo>
                      <a:pt x="375" y="188"/>
                    </a:lnTo>
                    <a:lnTo>
                      <a:pt x="375" y="94"/>
                    </a:lnTo>
                    <a:lnTo>
                      <a:pt x="328" y="48"/>
                    </a:lnTo>
                    <a:lnTo>
                      <a:pt x="28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 name="Google Shape;602;p31">
              <a:extLst>
                <a:ext uri="{FF2B5EF4-FFF2-40B4-BE49-F238E27FC236}">
                  <a16:creationId xmlns:a16="http://schemas.microsoft.com/office/drawing/2014/main" id="{31241617-B726-ED96-3F74-D73D86FCF9C8}"/>
                </a:ext>
              </a:extLst>
            </p:cNvPr>
            <p:cNvGrpSpPr/>
            <p:nvPr/>
          </p:nvGrpSpPr>
          <p:grpSpPr>
            <a:xfrm rot="10800000" flipH="1">
              <a:off x="-1001823" y="225975"/>
              <a:ext cx="3193886" cy="1373983"/>
              <a:chOff x="3986591" y="3584814"/>
              <a:chExt cx="3193886" cy="1373983"/>
            </a:xfrm>
          </p:grpSpPr>
          <p:sp>
            <p:nvSpPr>
              <p:cNvPr id="603" name="Google Shape;603;p31">
                <a:extLst>
                  <a:ext uri="{FF2B5EF4-FFF2-40B4-BE49-F238E27FC236}">
                    <a16:creationId xmlns:a16="http://schemas.microsoft.com/office/drawing/2014/main" id="{322C58F5-D97F-6810-A24A-4DB0FB8F5D23}"/>
                  </a:ext>
                </a:extLst>
              </p:cNvPr>
              <p:cNvSpPr/>
              <p:nvPr/>
            </p:nvSpPr>
            <p:spPr>
              <a:xfrm>
                <a:off x="3986591" y="3584814"/>
                <a:ext cx="2807407" cy="989591"/>
              </a:xfrm>
              <a:custGeom>
                <a:avLst/>
                <a:gdLst/>
                <a:ahLst/>
                <a:cxnLst/>
                <a:rect l="l" t="t" r="r" b="b"/>
                <a:pathLst>
                  <a:path w="61919" h="21826" extrusionOk="0">
                    <a:moveTo>
                      <a:pt x="61684" y="0"/>
                    </a:moveTo>
                    <a:lnTo>
                      <a:pt x="61637" y="47"/>
                    </a:lnTo>
                    <a:lnTo>
                      <a:pt x="61590" y="94"/>
                    </a:lnTo>
                    <a:lnTo>
                      <a:pt x="61590" y="187"/>
                    </a:lnTo>
                    <a:lnTo>
                      <a:pt x="61590" y="281"/>
                    </a:lnTo>
                    <a:lnTo>
                      <a:pt x="61684" y="328"/>
                    </a:lnTo>
                    <a:lnTo>
                      <a:pt x="61684" y="375"/>
                    </a:lnTo>
                    <a:lnTo>
                      <a:pt x="61684" y="3560"/>
                    </a:lnTo>
                    <a:lnTo>
                      <a:pt x="61684" y="8665"/>
                    </a:lnTo>
                    <a:lnTo>
                      <a:pt x="61684" y="11241"/>
                    </a:lnTo>
                    <a:lnTo>
                      <a:pt x="61684" y="12505"/>
                    </a:lnTo>
                    <a:lnTo>
                      <a:pt x="61684" y="13161"/>
                    </a:lnTo>
                    <a:lnTo>
                      <a:pt x="61684" y="13302"/>
                    </a:lnTo>
                    <a:lnTo>
                      <a:pt x="61684" y="13348"/>
                    </a:lnTo>
                    <a:lnTo>
                      <a:pt x="61637" y="13348"/>
                    </a:lnTo>
                    <a:lnTo>
                      <a:pt x="61590" y="13395"/>
                    </a:lnTo>
                    <a:lnTo>
                      <a:pt x="61403" y="13629"/>
                    </a:lnTo>
                    <a:lnTo>
                      <a:pt x="57094" y="17892"/>
                    </a:lnTo>
                    <a:lnTo>
                      <a:pt x="54940" y="20046"/>
                    </a:lnTo>
                    <a:lnTo>
                      <a:pt x="53862" y="21123"/>
                    </a:lnTo>
                    <a:lnTo>
                      <a:pt x="53628" y="21404"/>
                    </a:lnTo>
                    <a:lnTo>
                      <a:pt x="53488" y="21545"/>
                    </a:lnTo>
                    <a:lnTo>
                      <a:pt x="53441" y="21592"/>
                    </a:lnTo>
                    <a:lnTo>
                      <a:pt x="328" y="21592"/>
                    </a:lnTo>
                    <a:lnTo>
                      <a:pt x="281" y="21498"/>
                    </a:lnTo>
                    <a:lnTo>
                      <a:pt x="94" y="21498"/>
                    </a:lnTo>
                    <a:lnTo>
                      <a:pt x="47" y="21545"/>
                    </a:lnTo>
                    <a:lnTo>
                      <a:pt x="0" y="21592"/>
                    </a:lnTo>
                    <a:lnTo>
                      <a:pt x="0" y="21638"/>
                    </a:lnTo>
                    <a:lnTo>
                      <a:pt x="0" y="21732"/>
                    </a:lnTo>
                    <a:lnTo>
                      <a:pt x="47" y="21779"/>
                    </a:lnTo>
                    <a:lnTo>
                      <a:pt x="94" y="21826"/>
                    </a:lnTo>
                    <a:lnTo>
                      <a:pt x="281" y="21826"/>
                    </a:lnTo>
                    <a:lnTo>
                      <a:pt x="328" y="21732"/>
                    </a:lnTo>
                    <a:lnTo>
                      <a:pt x="53535" y="21732"/>
                    </a:lnTo>
                    <a:lnTo>
                      <a:pt x="53581" y="21638"/>
                    </a:lnTo>
                    <a:lnTo>
                      <a:pt x="53722" y="21498"/>
                    </a:lnTo>
                    <a:lnTo>
                      <a:pt x="54003" y="21264"/>
                    </a:lnTo>
                    <a:lnTo>
                      <a:pt x="55080" y="20187"/>
                    </a:lnTo>
                    <a:lnTo>
                      <a:pt x="57235" y="18032"/>
                    </a:lnTo>
                    <a:lnTo>
                      <a:pt x="61497" y="13723"/>
                    </a:lnTo>
                    <a:lnTo>
                      <a:pt x="61731" y="13536"/>
                    </a:lnTo>
                    <a:lnTo>
                      <a:pt x="61825" y="13442"/>
                    </a:lnTo>
                    <a:lnTo>
                      <a:pt x="61825" y="13395"/>
                    </a:lnTo>
                    <a:lnTo>
                      <a:pt x="61825" y="13348"/>
                    </a:lnTo>
                    <a:lnTo>
                      <a:pt x="61825" y="13161"/>
                    </a:lnTo>
                    <a:lnTo>
                      <a:pt x="61825" y="12505"/>
                    </a:lnTo>
                    <a:lnTo>
                      <a:pt x="61825" y="11241"/>
                    </a:lnTo>
                    <a:lnTo>
                      <a:pt x="61825" y="8665"/>
                    </a:lnTo>
                    <a:lnTo>
                      <a:pt x="61825" y="3560"/>
                    </a:lnTo>
                    <a:lnTo>
                      <a:pt x="61825" y="375"/>
                    </a:lnTo>
                    <a:lnTo>
                      <a:pt x="61825" y="328"/>
                    </a:lnTo>
                    <a:lnTo>
                      <a:pt x="61918" y="281"/>
                    </a:lnTo>
                    <a:lnTo>
                      <a:pt x="61918" y="187"/>
                    </a:lnTo>
                    <a:lnTo>
                      <a:pt x="61918" y="94"/>
                    </a:lnTo>
                    <a:lnTo>
                      <a:pt x="61871" y="47"/>
                    </a:lnTo>
                    <a:lnTo>
                      <a:pt x="61825"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a:extLst>
                  <a:ext uri="{FF2B5EF4-FFF2-40B4-BE49-F238E27FC236}">
                    <a16:creationId xmlns:a16="http://schemas.microsoft.com/office/drawing/2014/main" id="{BECBBED6-8375-0E2D-E4D8-0C6A21FCEB25}"/>
                  </a:ext>
                </a:extLst>
              </p:cNvPr>
              <p:cNvSpPr/>
              <p:nvPr/>
            </p:nvSpPr>
            <p:spPr>
              <a:xfrm>
                <a:off x="3986591" y="3584814"/>
                <a:ext cx="2905070" cy="1085168"/>
              </a:xfrm>
              <a:custGeom>
                <a:avLst/>
                <a:gdLst/>
                <a:ahLst/>
                <a:cxnLst/>
                <a:rect l="l" t="t" r="r" b="b"/>
                <a:pathLst>
                  <a:path w="64073" h="23934" extrusionOk="0">
                    <a:moveTo>
                      <a:pt x="63792" y="0"/>
                    </a:moveTo>
                    <a:lnTo>
                      <a:pt x="63745" y="47"/>
                    </a:lnTo>
                    <a:lnTo>
                      <a:pt x="63698" y="94"/>
                    </a:lnTo>
                    <a:lnTo>
                      <a:pt x="63698" y="187"/>
                    </a:lnTo>
                    <a:lnTo>
                      <a:pt x="63745" y="281"/>
                    </a:lnTo>
                    <a:lnTo>
                      <a:pt x="63792" y="328"/>
                    </a:lnTo>
                    <a:lnTo>
                      <a:pt x="63792" y="375"/>
                    </a:lnTo>
                    <a:lnTo>
                      <a:pt x="63792" y="3934"/>
                    </a:lnTo>
                    <a:lnTo>
                      <a:pt x="63792" y="9461"/>
                    </a:lnTo>
                    <a:lnTo>
                      <a:pt x="63792" y="12178"/>
                    </a:lnTo>
                    <a:lnTo>
                      <a:pt x="63792" y="13583"/>
                    </a:lnTo>
                    <a:lnTo>
                      <a:pt x="63792" y="14238"/>
                    </a:lnTo>
                    <a:lnTo>
                      <a:pt x="63792" y="14426"/>
                    </a:lnTo>
                    <a:lnTo>
                      <a:pt x="63745" y="14473"/>
                    </a:lnTo>
                    <a:lnTo>
                      <a:pt x="63511" y="14754"/>
                    </a:lnTo>
                    <a:lnTo>
                      <a:pt x="58687" y="19531"/>
                    </a:lnTo>
                    <a:lnTo>
                      <a:pt x="56251" y="21966"/>
                    </a:lnTo>
                    <a:lnTo>
                      <a:pt x="55080" y="23184"/>
                    </a:lnTo>
                    <a:lnTo>
                      <a:pt x="54752" y="23465"/>
                    </a:lnTo>
                    <a:lnTo>
                      <a:pt x="54612" y="23606"/>
                    </a:lnTo>
                    <a:lnTo>
                      <a:pt x="54565" y="23699"/>
                    </a:lnTo>
                    <a:lnTo>
                      <a:pt x="328" y="23699"/>
                    </a:lnTo>
                    <a:lnTo>
                      <a:pt x="281" y="23606"/>
                    </a:lnTo>
                    <a:lnTo>
                      <a:pt x="94" y="23606"/>
                    </a:lnTo>
                    <a:lnTo>
                      <a:pt x="47" y="23652"/>
                    </a:lnTo>
                    <a:lnTo>
                      <a:pt x="0" y="23699"/>
                    </a:lnTo>
                    <a:lnTo>
                      <a:pt x="0" y="23793"/>
                    </a:lnTo>
                    <a:lnTo>
                      <a:pt x="0" y="23840"/>
                    </a:lnTo>
                    <a:lnTo>
                      <a:pt x="47" y="23887"/>
                    </a:lnTo>
                    <a:lnTo>
                      <a:pt x="94" y="23933"/>
                    </a:lnTo>
                    <a:lnTo>
                      <a:pt x="281" y="23933"/>
                    </a:lnTo>
                    <a:lnTo>
                      <a:pt x="328" y="23840"/>
                    </a:lnTo>
                    <a:lnTo>
                      <a:pt x="54659" y="23840"/>
                    </a:lnTo>
                    <a:lnTo>
                      <a:pt x="54705" y="23746"/>
                    </a:lnTo>
                    <a:lnTo>
                      <a:pt x="54893" y="23606"/>
                    </a:lnTo>
                    <a:lnTo>
                      <a:pt x="55174" y="23278"/>
                    </a:lnTo>
                    <a:lnTo>
                      <a:pt x="56392" y="22060"/>
                    </a:lnTo>
                    <a:lnTo>
                      <a:pt x="58780" y="19671"/>
                    </a:lnTo>
                    <a:lnTo>
                      <a:pt x="63604" y="14847"/>
                    </a:lnTo>
                    <a:lnTo>
                      <a:pt x="63839" y="14613"/>
                    </a:lnTo>
                    <a:lnTo>
                      <a:pt x="63932" y="14519"/>
                    </a:lnTo>
                    <a:lnTo>
                      <a:pt x="63979" y="14519"/>
                    </a:lnTo>
                    <a:lnTo>
                      <a:pt x="63979" y="14426"/>
                    </a:lnTo>
                    <a:lnTo>
                      <a:pt x="63979" y="14238"/>
                    </a:lnTo>
                    <a:lnTo>
                      <a:pt x="63979" y="13583"/>
                    </a:lnTo>
                    <a:lnTo>
                      <a:pt x="63979" y="12178"/>
                    </a:lnTo>
                    <a:lnTo>
                      <a:pt x="63979" y="9461"/>
                    </a:lnTo>
                    <a:lnTo>
                      <a:pt x="63979" y="3934"/>
                    </a:lnTo>
                    <a:lnTo>
                      <a:pt x="63979" y="375"/>
                    </a:lnTo>
                    <a:lnTo>
                      <a:pt x="63979" y="328"/>
                    </a:lnTo>
                    <a:lnTo>
                      <a:pt x="64026" y="281"/>
                    </a:lnTo>
                    <a:lnTo>
                      <a:pt x="64073" y="187"/>
                    </a:lnTo>
                    <a:lnTo>
                      <a:pt x="64026" y="94"/>
                    </a:lnTo>
                    <a:lnTo>
                      <a:pt x="64026" y="47"/>
                    </a:lnTo>
                    <a:lnTo>
                      <a:pt x="6393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a:extLst>
                  <a:ext uri="{FF2B5EF4-FFF2-40B4-BE49-F238E27FC236}">
                    <a16:creationId xmlns:a16="http://schemas.microsoft.com/office/drawing/2014/main" id="{498D53EB-68B4-A5A7-D2BA-80073EF97AFD}"/>
                  </a:ext>
                </a:extLst>
              </p:cNvPr>
              <p:cNvSpPr/>
              <p:nvPr/>
            </p:nvSpPr>
            <p:spPr>
              <a:xfrm>
                <a:off x="3986591" y="3584814"/>
                <a:ext cx="3000647" cy="1182830"/>
              </a:xfrm>
              <a:custGeom>
                <a:avLst/>
                <a:gdLst/>
                <a:ahLst/>
                <a:cxnLst/>
                <a:rect l="l" t="t" r="r" b="b"/>
                <a:pathLst>
                  <a:path w="66181" h="26088" extrusionOk="0">
                    <a:moveTo>
                      <a:pt x="65946" y="0"/>
                    </a:moveTo>
                    <a:lnTo>
                      <a:pt x="65899" y="47"/>
                    </a:lnTo>
                    <a:lnTo>
                      <a:pt x="65853" y="94"/>
                    </a:lnTo>
                    <a:lnTo>
                      <a:pt x="65853" y="187"/>
                    </a:lnTo>
                    <a:lnTo>
                      <a:pt x="65853" y="281"/>
                    </a:lnTo>
                    <a:lnTo>
                      <a:pt x="65946" y="328"/>
                    </a:lnTo>
                    <a:lnTo>
                      <a:pt x="65946" y="375"/>
                    </a:lnTo>
                    <a:lnTo>
                      <a:pt x="65946" y="4356"/>
                    </a:lnTo>
                    <a:lnTo>
                      <a:pt x="65946" y="10210"/>
                    </a:lnTo>
                    <a:lnTo>
                      <a:pt x="65946" y="13114"/>
                    </a:lnTo>
                    <a:lnTo>
                      <a:pt x="65946" y="14613"/>
                    </a:lnTo>
                    <a:lnTo>
                      <a:pt x="65946" y="15316"/>
                    </a:lnTo>
                    <a:lnTo>
                      <a:pt x="65946" y="15503"/>
                    </a:lnTo>
                    <a:lnTo>
                      <a:pt x="65899" y="15550"/>
                    </a:lnTo>
                    <a:lnTo>
                      <a:pt x="65853" y="15597"/>
                    </a:lnTo>
                    <a:lnTo>
                      <a:pt x="65572" y="15831"/>
                    </a:lnTo>
                    <a:lnTo>
                      <a:pt x="60232" y="21217"/>
                    </a:lnTo>
                    <a:lnTo>
                      <a:pt x="57563" y="23887"/>
                    </a:lnTo>
                    <a:lnTo>
                      <a:pt x="56251" y="25198"/>
                    </a:lnTo>
                    <a:lnTo>
                      <a:pt x="55876" y="25526"/>
                    </a:lnTo>
                    <a:lnTo>
                      <a:pt x="55736" y="25713"/>
                    </a:lnTo>
                    <a:lnTo>
                      <a:pt x="55642" y="25807"/>
                    </a:lnTo>
                    <a:lnTo>
                      <a:pt x="328" y="25807"/>
                    </a:lnTo>
                    <a:lnTo>
                      <a:pt x="281" y="25713"/>
                    </a:lnTo>
                    <a:lnTo>
                      <a:pt x="94" y="25713"/>
                    </a:lnTo>
                    <a:lnTo>
                      <a:pt x="47" y="25760"/>
                    </a:lnTo>
                    <a:lnTo>
                      <a:pt x="0" y="25807"/>
                    </a:lnTo>
                    <a:lnTo>
                      <a:pt x="0" y="25901"/>
                    </a:lnTo>
                    <a:lnTo>
                      <a:pt x="0" y="25947"/>
                    </a:lnTo>
                    <a:lnTo>
                      <a:pt x="47" y="25994"/>
                    </a:lnTo>
                    <a:lnTo>
                      <a:pt x="94" y="26041"/>
                    </a:lnTo>
                    <a:lnTo>
                      <a:pt x="188" y="26088"/>
                    </a:lnTo>
                    <a:lnTo>
                      <a:pt x="281" y="26041"/>
                    </a:lnTo>
                    <a:lnTo>
                      <a:pt x="328" y="25947"/>
                    </a:lnTo>
                    <a:lnTo>
                      <a:pt x="375" y="25994"/>
                    </a:lnTo>
                    <a:lnTo>
                      <a:pt x="55689" y="25994"/>
                    </a:lnTo>
                    <a:lnTo>
                      <a:pt x="55736" y="25947"/>
                    </a:lnTo>
                    <a:lnTo>
                      <a:pt x="55830" y="25854"/>
                    </a:lnTo>
                    <a:lnTo>
                      <a:pt x="56017" y="25666"/>
                    </a:lnTo>
                    <a:lnTo>
                      <a:pt x="56345" y="25339"/>
                    </a:lnTo>
                    <a:lnTo>
                      <a:pt x="57703" y="23980"/>
                    </a:lnTo>
                    <a:lnTo>
                      <a:pt x="60373" y="21311"/>
                    </a:lnTo>
                    <a:lnTo>
                      <a:pt x="65712" y="15971"/>
                    </a:lnTo>
                    <a:lnTo>
                      <a:pt x="65946" y="15737"/>
                    </a:lnTo>
                    <a:lnTo>
                      <a:pt x="66040" y="15643"/>
                    </a:lnTo>
                    <a:lnTo>
                      <a:pt x="66087" y="15597"/>
                    </a:lnTo>
                    <a:lnTo>
                      <a:pt x="66087" y="15550"/>
                    </a:lnTo>
                    <a:lnTo>
                      <a:pt x="66087" y="15316"/>
                    </a:lnTo>
                    <a:lnTo>
                      <a:pt x="66087" y="14613"/>
                    </a:lnTo>
                    <a:lnTo>
                      <a:pt x="66087" y="13114"/>
                    </a:lnTo>
                    <a:lnTo>
                      <a:pt x="66087" y="10210"/>
                    </a:lnTo>
                    <a:lnTo>
                      <a:pt x="66087" y="4356"/>
                    </a:lnTo>
                    <a:lnTo>
                      <a:pt x="66087" y="375"/>
                    </a:lnTo>
                    <a:lnTo>
                      <a:pt x="66087" y="328"/>
                    </a:lnTo>
                    <a:lnTo>
                      <a:pt x="66180" y="281"/>
                    </a:lnTo>
                    <a:lnTo>
                      <a:pt x="66180" y="187"/>
                    </a:lnTo>
                    <a:lnTo>
                      <a:pt x="66180" y="94"/>
                    </a:lnTo>
                    <a:lnTo>
                      <a:pt x="66134" y="47"/>
                    </a:lnTo>
                    <a:lnTo>
                      <a:pt x="66087"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a:extLst>
                  <a:ext uri="{FF2B5EF4-FFF2-40B4-BE49-F238E27FC236}">
                    <a16:creationId xmlns:a16="http://schemas.microsoft.com/office/drawing/2014/main" id="{0DF9B614-DCFA-AFA1-053E-1E22E2DABAFF}"/>
                  </a:ext>
                </a:extLst>
              </p:cNvPr>
              <p:cNvSpPr/>
              <p:nvPr/>
            </p:nvSpPr>
            <p:spPr>
              <a:xfrm>
                <a:off x="3986591" y="3584814"/>
                <a:ext cx="3098309" cy="1278407"/>
              </a:xfrm>
              <a:custGeom>
                <a:avLst/>
                <a:gdLst/>
                <a:ahLst/>
                <a:cxnLst/>
                <a:rect l="l" t="t" r="r" b="b"/>
                <a:pathLst>
                  <a:path w="68335" h="28196" extrusionOk="0">
                    <a:moveTo>
                      <a:pt x="68054" y="0"/>
                    </a:moveTo>
                    <a:lnTo>
                      <a:pt x="68007" y="47"/>
                    </a:lnTo>
                    <a:lnTo>
                      <a:pt x="67960" y="94"/>
                    </a:lnTo>
                    <a:lnTo>
                      <a:pt x="67960" y="187"/>
                    </a:lnTo>
                    <a:lnTo>
                      <a:pt x="68007" y="281"/>
                    </a:lnTo>
                    <a:lnTo>
                      <a:pt x="68054" y="328"/>
                    </a:lnTo>
                    <a:lnTo>
                      <a:pt x="68054" y="375"/>
                    </a:lnTo>
                    <a:lnTo>
                      <a:pt x="68054" y="4731"/>
                    </a:lnTo>
                    <a:lnTo>
                      <a:pt x="68054" y="10960"/>
                    </a:lnTo>
                    <a:lnTo>
                      <a:pt x="68054" y="14051"/>
                    </a:lnTo>
                    <a:lnTo>
                      <a:pt x="68054" y="15643"/>
                    </a:lnTo>
                    <a:lnTo>
                      <a:pt x="68054" y="16393"/>
                    </a:lnTo>
                    <a:lnTo>
                      <a:pt x="68054" y="16580"/>
                    </a:lnTo>
                    <a:lnTo>
                      <a:pt x="68054" y="16627"/>
                    </a:lnTo>
                    <a:lnTo>
                      <a:pt x="67960" y="16674"/>
                    </a:lnTo>
                    <a:lnTo>
                      <a:pt x="67679" y="16955"/>
                    </a:lnTo>
                    <a:lnTo>
                      <a:pt x="61825" y="22856"/>
                    </a:lnTo>
                    <a:lnTo>
                      <a:pt x="58874" y="25807"/>
                    </a:lnTo>
                    <a:lnTo>
                      <a:pt x="57422" y="27259"/>
                    </a:lnTo>
                    <a:lnTo>
                      <a:pt x="57047" y="27634"/>
                    </a:lnTo>
                    <a:lnTo>
                      <a:pt x="56860" y="27821"/>
                    </a:lnTo>
                    <a:lnTo>
                      <a:pt x="56766" y="27915"/>
                    </a:lnTo>
                    <a:lnTo>
                      <a:pt x="328" y="27915"/>
                    </a:lnTo>
                    <a:lnTo>
                      <a:pt x="281" y="27868"/>
                    </a:lnTo>
                    <a:lnTo>
                      <a:pt x="188" y="27821"/>
                    </a:lnTo>
                    <a:lnTo>
                      <a:pt x="94" y="27821"/>
                    </a:lnTo>
                    <a:lnTo>
                      <a:pt x="47" y="27868"/>
                    </a:lnTo>
                    <a:lnTo>
                      <a:pt x="0" y="27915"/>
                    </a:lnTo>
                    <a:lnTo>
                      <a:pt x="0" y="28008"/>
                    </a:lnTo>
                    <a:lnTo>
                      <a:pt x="0" y="28055"/>
                    </a:lnTo>
                    <a:lnTo>
                      <a:pt x="47" y="28149"/>
                    </a:lnTo>
                    <a:lnTo>
                      <a:pt x="94" y="28149"/>
                    </a:lnTo>
                    <a:lnTo>
                      <a:pt x="188" y="28196"/>
                    </a:lnTo>
                    <a:lnTo>
                      <a:pt x="281" y="28149"/>
                    </a:lnTo>
                    <a:lnTo>
                      <a:pt x="328" y="28102"/>
                    </a:lnTo>
                    <a:lnTo>
                      <a:pt x="56813" y="28102"/>
                    </a:lnTo>
                    <a:lnTo>
                      <a:pt x="56860" y="28008"/>
                    </a:lnTo>
                    <a:lnTo>
                      <a:pt x="56954" y="27915"/>
                    </a:lnTo>
                    <a:lnTo>
                      <a:pt x="57141" y="27727"/>
                    </a:lnTo>
                    <a:lnTo>
                      <a:pt x="57516" y="27353"/>
                    </a:lnTo>
                    <a:lnTo>
                      <a:pt x="59014" y="25901"/>
                    </a:lnTo>
                    <a:lnTo>
                      <a:pt x="61918" y="22950"/>
                    </a:lnTo>
                    <a:lnTo>
                      <a:pt x="67820" y="17095"/>
                    </a:lnTo>
                    <a:lnTo>
                      <a:pt x="68101" y="16814"/>
                    </a:lnTo>
                    <a:lnTo>
                      <a:pt x="68148" y="16721"/>
                    </a:lnTo>
                    <a:lnTo>
                      <a:pt x="68194" y="16674"/>
                    </a:lnTo>
                    <a:lnTo>
                      <a:pt x="68241" y="16674"/>
                    </a:lnTo>
                    <a:lnTo>
                      <a:pt x="68241" y="16627"/>
                    </a:lnTo>
                    <a:lnTo>
                      <a:pt x="68241" y="16393"/>
                    </a:lnTo>
                    <a:lnTo>
                      <a:pt x="68241" y="15643"/>
                    </a:lnTo>
                    <a:lnTo>
                      <a:pt x="68241" y="14051"/>
                    </a:lnTo>
                    <a:lnTo>
                      <a:pt x="68241" y="10960"/>
                    </a:lnTo>
                    <a:lnTo>
                      <a:pt x="68241" y="4731"/>
                    </a:lnTo>
                    <a:lnTo>
                      <a:pt x="68241" y="375"/>
                    </a:lnTo>
                    <a:lnTo>
                      <a:pt x="68241" y="328"/>
                    </a:lnTo>
                    <a:lnTo>
                      <a:pt x="68288" y="281"/>
                    </a:lnTo>
                    <a:lnTo>
                      <a:pt x="68335" y="187"/>
                    </a:lnTo>
                    <a:lnTo>
                      <a:pt x="68288" y="94"/>
                    </a:lnTo>
                    <a:lnTo>
                      <a:pt x="68288" y="47"/>
                    </a:lnTo>
                    <a:lnTo>
                      <a:pt x="6819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a:extLst>
                  <a:ext uri="{FF2B5EF4-FFF2-40B4-BE49-F238E27FC236}">
                    <a16:creationId xmlns:a16="http://schemas.microsoft.com/office/drawing/2014/main" id="{118687BC-1CD8-D633-EA55-14E8FFCE40DA}"/>
                  </a:ext>
                </a:extLst>
              </p:cNvPr>
              <p:cNvSpPr/>
              <p:nvPr/>
            </p:nvSpPr>
            <p:spPr>
              <a:xfrm>
                <a:off x="3986591" y="3584814"/>
                <a:ext cx="3193886" cy="1373983"/>
              </a:xfrm>
              <a:custGeom>
                <a:avLst/>
                <a:gdLst/>
                <a:ahLst/>
                <a:cxnLst/>
                <a:rect l="l" t="t" r="r" b="b"/>
                <a:pathLst>
                  <a:path w="70443" h="30304" extrusionOk="0">
                    <a:moveTo>
                      <a:pt x="70208" y="0"/>
                    </a:moveTo>
                    <a:lnTo>
                      <a:pt x="70162" y="47"/>
                    </a:lnTo>
                    <a:lnTo>
                      <a:pt x="70115" y="94"/>
                    </a:lnTo>
                    <a:lnTo>
                      <a:pt x="70068" y="187"/>
                    </a:lnTo>
                    <a:lnTo>
                      <a:pt x="70115" y="281"/>
                    </a:lnTo>
                    <a:lnTo>
                      <a:pt x="70208" y="328"/>
                    </a:lnTo>
                    <a:lnTo>
                      <a:pt x="70162" y="375"/>
                    </a:lnTo>
                    <a:lnTo>
                      <a:pt x="70162" y="5105"/>
                    </a:lnTo>
                    <a:lnTo>
                      <a:pt x="70162" y="11709"/>
                    </a:lnTo>
                    <a:lnTo>
                      <a:pt x="70162" y="15035"/>
                    </a:lnTo>
                    <a:lnTo>
                      <a:pt x="70162" y="16674"/>
                    </a:lnTo>
                    <a:lnTo>
                      <a:pt x="70162" y="17470"/>
                    </a:lnTo>
                    <a:lnTo>
                      <a:pt x="70162" y="17657"/>
                    </a:lnTo>
                    <a:lnTo>
                      <a:pt x="70162" y="17704"/>
                    </a:lnTo>
                    <a:lnTo>
                      <a:pt x="70068" y="17798"/>
                    </a:lnTo>
                    <a:lnTo>
                      <a:pt x="69787" y="18079"/>
                    </a:lnTo>
                    <a:lnTo>
                      <a:pt x="63370" y="24495"/>
                    </a:lnTo>
                    <a:lnTo>
                      <a:pt x="60185" y="27680"/>
                    </a:lnTo>
                    <a:lnTo>
                      <a:pt x="58593" y="29320"/>
                    </a:lnTo>
                    <a:lnTo>
                      <a:pt x="58171" y="29694"/>
                    </a:lnTo>
                    <a:lnTo>
                      <a:pt x="57984" y="29882"/>
                    </a:lnTo>
                    <a:lnTo>
                      <a:pt x="57890" y="29975"/>
                    </a:lnTo>
                    <a:lnTo>
                      <a:pt x="57844" y="30022"/>
                    </a:lnTo>
                    <a:lnTo>
                      <a:pt x="328" y="30022"/>
                    </a:lnTo>
                    <a:lnTo>
                      <a:pt x="281" y="29975"/>
                    </a:lnTo>
                    <a:lnTo>
                      <a:pt x="188" y="29929"/>
                    </a:lnTo>
                    <a:lnTo>
                      <a:pt x="94" y="29929"/>
                    </a:lnTo>
                    <a:lnTo>
                      <a:pt x="47" y="29975"/>
                    </a:lnTo>
                    <a:lnTo>
                      <a:pt x="0" y="30022"/>
                    </a:lnTo>
                    <a:lnTo>
                      <a:pt x="0" y="30116"/>
                    </a:lnTo>
                    <a:lnTo>
                      <a:pt x="0" y="30163"/>
                    </a:lnTo>
                    <a:lnTo>
                      <a:pt x="47" y="30256"/>
                    </a:lnTo>
                    <a:lnTo>
                      <a:pt x="94" y="30303"/>
                    </a:lnTo>
                    <a:lnTo>
                      <a:pt x="188" y="30303"/>
                    </a:lnTo>
                    <a:lnTo>
                      <a:pt x="281" y="30256"/>
                    </a:lnTo>
                    <a:lnTo>
                      <a:pt x="328" y="30210"/>
                    </a:lnTo>
                    <a:lnTo>
                      <a:pt x="57937" y="30210"/>
                    </a:lnTo>
                    <a:lnTo>
                      <a:pt x="57984" y="30116"/>
                    </a:lnTo>
                    <a:lnTo>
                      <a:pt x="58125" y="30022"/>
                    </a:lnTo>
                    <a:lnTo>
                      <a:pt x="58312" y="29835"/>
                    </a:lnTo>
                    <a:lnTo>
                      <a:pt x="58687" y="29413"/>
                    </a:lnTo>
                    <a:lnTo>
                      <a:pt x="60326" y="27821"/>
                    </a:lnTo>
                    <a:lnTo>
                      <a:pt x="63511" y="24589"/>
                    </a:lnTo>
                    <a:lnTo>
                      <a:pt x="69927" y="18219"/>
                    </a:lnTo>
                    <a:lnTo>
                      <a:pt x="70208" y="17892"/>
                    </a:lnTo>
                    <a:lnTo>
                      <a:pt x="70302" y="17845"/>
                    </a:lnTo>
                    <a:lnTo>
                      <a:pt x="70349" y="17798"/>
                    </a:lnTo>
                    <a:lnTo>
                      <a:pt x="70349" y="17704"/>
                    </a:lnTo>
                    <a:lnTo>
                      <a:pt x="70349" y="17470"/>
                    </a:lnTo>
                    <a:lnTo>
                      <a:pt x="70349" y="16674"/>
                    </a:lnTo>
                    <a:lnTo>
                      <a:pt x="70349" y="15035"/>
                    </a:lnTo>
                    <a:lnTo>
                      <a:pt x="70349" y="11709"/>
                    </a:lnTo>
                    <a:lnTo>
                      <a:pt x="70349" y="5105"/>
                    </a:lnTo>
                    <a:lnTo>
                      <a:pt x="70349" y="375"/>
                    </a:lnTo>
                    <a:lnTo>
                      <a:pt x="70349" y="328"/>
                    </a:lnTo>
                    <a:lnTo>
                      <a:pt x="70443" y="281"/>
                    </a:lnTo>
                    <a:lnTo>
                      <a:pt x="70443" y="187"/>
                    </a:lnTo>
                    <a:lnTo>
                      <a:pt x="70443" y="94"/>
                    </a:lnTo>
                    <a:lnTo>
                      <a:pt x="70396" y="47"/>
                    </a:lnTo>
                    <a:lnTo>
                      <a:pt x="70349"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 name="Google Shape;608;p31">
              <a:extLst>
                <a:ext uri="{FF2B5EF4-FFF2-40B4-BE49-F238E27FC236}">
                  <a16:creationId xmlns:a16="http://schemas.microsoft.com/office/drawing/2014/main" id="{E346493B-C2DA-433D-FEF3-770A061B897D}"/>
                </a:ext>
              </a:extLst>
            </p:cNvPr>
            <p:cNvGrpSpPr/>
            <p:nvPr/>
          </p:nvGrpSpPr>
          <p:grpSpPr>
            <a:xfrm rot="10800000" flipH="1">
              <a:off x="2340687" y="-1502567"/>
              <a:ext cx="600982" cy="3102526"/>
              <a:chOff x="7329101" y="3584814"/>
              <a:chExt cx="600982" cy="3102526"/>
            </a:xfrm>
          </p:grpSpPr>
          <p:sp>
            <p:nvSpPr>
              <p:cNvPr id="609" name="Google Shape;609;p31">
                <a:extLst>
                  <a:ext uri="{FF2B5EF4-FFF2-40B4-BE49-F238E27FC236}">
                    <a16:creationId xmlns:a16="http://schemas.microsoft.com/office/drawing/2014/main" id="{2223AE8F-77F9-8DDF-CA3B-1CD733F3821F}"/>
                  </a:ext>
                </a:extLst>
              </p:cNvPr>
              <p:cNvSpPr/>
              <p:nvPr/>
            </p:nvSpPr>
            <p:spPr>
              <a:xfrm>
                <a:off x="7583912" y="3584814"/>
                <a:ext cx="346171" cy="3102526"/>
              </a:xfrm>
              <a:custGeom>
                <a:avLst/>
                <a:gdLst/>
                <a:ahLst/>
                <a:cxnLst/>
                <a:rect l="l" t="t" r="r" b="b"/>
                <a:pathLst>
                  <a:path w="7635" h="68428" extrusionOk="0">
                    <a:moveTo>
                      <a:pt x="7401" y="0"/>
                    </a:moveTo>
                    <a:lnTo>
                      <a:pt x="7354" y="47"/>
                    </a:lnTo>
                    <a:lnTo>
                      <a:pt x="7307" y="94"/>
                    </a:lnTo>
                    <a:lnTo>
                      <a:pt x="7307" y="187"/>
                    </a:lnTo>
                    <a:lnTo>
                      <a:pt x="7307" y="281"/>
                    </a:lnTo>
                    <a:lnTo>
                      <a:pt x="7401" y="328"/>
                    </a:lnTo>
                    <a:lnTo>
                      <a:pt x="7401" y="375"/>
                    </a:lnTo>
                    <a:lnTo>
                      <a:pt x="7401" y="22388"/>
                    </a:lnTo>
                    <a:lnTo>
                      <a:pt x="7401" y="23699"/>
                    </a:lnTo>
                    <a:lnTo>
                      <a:pt x="7401" y="23887"/>
                    </a:lnTo>
                    <a:lnTo>
                      <a:pt x="7401" y="23933"/>
                    </a:lnTo>
                    <a:lnTo>
                      <a:pt x="7354" y="23980"/>
                    </a:lnTo>
                    <a:lnTo>
                      <a:pt x="7120" y="24214"/>
                    </a:lnTo>
                    <a:lnTo>
                      <a:pt x="6651" y="24683"/>
                    </a:lnTo>
                    <a:lnTo>
                      <a:pt x="4778" y="26556"/>
                    </a:lnTo>
                    <a:lnTo>
                      <a:pt x="984" y="30350"/>
                    </a:lnTo>
                    <a:lnTo>
                      <a:pt x="516" y="30818"/>
                    </a:lnTo>
                    <a:lnTo>
                      <a:pt x="235" y="31099"/>
                    </a:lnTo>
                    <a:lnTo>
                      <a:pt x="141" y="31193"/>
                    </a:lnTo>
                    <a:lnTo>
                      <a:pt x="94" y="31240"/>
                    </a:lnTo>
                    <a:lnTo>
                      <a:pt x="94" y="31334"/>
                    </a:lnTo>
                    <a:lnTo>
                      <a:pt x="94" y="31427"/>
                    </a:lnTo>
                    <a:lnTo>
                      <a:pt x="94" y="32786"/>
                    </a:lnTo>
                    <a:lnTo>
                      <a:pt x="94" y="35596"/>
                    </a:lnTo>
                    <a:lnTo>
                      <a:pt x="94" y="41122"/>
                    </a:lnTo>
                    <a:lnTo>
                      <a:pt x="94" y="52223"/>
                    </a:lnTo>
                    <a:lnTo>
                      <a:pt x="94" y="68053"/>
                    </a:lnTo>
                    <a:lnTo>
                      <a:pt x="1" y="68147"/>
                    </a:lnTo>
                    <a:lnTo>
                      <a:pt x="1" y="68241"/>
                    </a:lnTo>
                    <a:lnTo>
                      <a:pt x="1" y="68287"/>
                    </a:lnTo>
                    <a:lnTo>
                      <a:pt x="47" y="68334"/>
                    </a:lnTo>
                    <a:lnTo>
                      <a:pt x="94" y="68381"/>
                    </a:lnTo>
                    <a:lnTo>
                      <a:pt x="141" y="68428"/>
                    </a:lnTo>
                    <a:lnTo>
                      <a:pt x="235" y="68381"/>
                    </a:lnTo>
                    <a:lnTo>
                      <a:pt x="282" y="68334"/>
                    </a:lnTo>
                    <a:lnTo>
                      <a:pt x="328" y="68287"/>
                    </a:lnTo>
                    <a:lnTo>
                      <a:pt x="328" y="68241"/>
                    </a:lnTo>
                    <a:lnTo>
                      <a:pt x="328" y="68147"/>
                    </a:lnTo>
                    <a:lnTo>
                      <a:pt x="235" y="68053"/>
                    </a:lnTo>
                    <a:lnTo>
                      <a:pt x="235" y="52223"/>
                    </a:lnTo>
                    <a:lnTo>
                      <a:pt x="235" y="41122"/>
                    </a:lnTo>
                    <a:lnTo>
                      <a:pt x="235" y="35596"/>
                    </a:lnTo>
                    <a:lnTo>
                      <a:pt x="235" y="32786"/>
                    </a:lnTo>
                    <a:lnTo>
                      <a:pt x="235" y="31427"/>
                    </a:lnTo>
                    <a:lnTo>
                      <a:pt x="235" y="31334"/>
                    </a:lnTo>
                    <a:lnTo>
                      <a:pt x="282" y="31334"/>
                    </a:lnTo>
                    <a:lnTo>
                      <a:pt x="375" y="31193"/>
                    </a:lnTo>
                    <a:lnTo>
                      <a:pt x="609" y="30959"/>
                    </a:lnTo>
                    <a:lnTo>
                      <a:pt x="1125" y="30444"/>
                    </a:lnTo>
                    <a:lnTo>
                      <a:pt x="4872" y="26697"/>
                    </a:lnTo>
                    <a:lnTo>
                      <a:pt x="6792" y="24777"/>
                    </a:lnTo>
                    <a:lnTo>
                      <a:pt x="7260" y="24308"/>
                    </a:lnTo>
                    <a:lnTo>
                      <a:pt x="7494" y="24074"/>
                    </a:lnTo>
                    <a:lnTo>
                      <a:pt x="7541" y="24027"/>
                    </a:lnTo>
                    <a:lnTo>
                      <a:pt x="7541" y="23980"/>
                    </a:lnTo>
                    <a:lnTo>
                      <a:pt x="7541" y="23887"/>
                    </a:lnTo>
                    <a:lnTo>
                      <a:pt x="7541" y="23699"/>
                    </a:lnTo>
                    <a:lnTo>
                      <a:pt x="7541" y="22388"/>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a:extLst>
                  <a:ext uri="{FF2B5EF4-FFF2-40B4-BE49-F238E27FC236}">
                    <a16:creationId xmlns:a16="http://schemas.microsoft.com/office/drawing/2014/main" id="{E75D1A70-203C-C47C-13B6-DCB6CFE33449}"/>
                  </a:ext>
                </a:extLst>
              </p:cNvPr>
              <p:cNvSpPr/>
              <p:nvPr/>
            </p:nvSpPr>
            <p:spPr>
              <a:xfrm>
                <a:off x="7532950" y="3584814"/>
                <a:ext cx="346171" cy="3102526"/>
              </a:xfrm>
              <a:custGeom>
                <a:avLst/>
                <a:gdLst/>
                <a:ahLst/>
                <a:cxnLst/>
                <a:rect l="l" t="t" r="r" b="b"/>
                <a:pathLst>
                  <a:path w="7635" h="68428" extrusionOk="0">
                    <a:moveTo>
                      <a:pt x="7401" y="0"/>
                    </a:moveTo>
                    <a:lnTo>
                      <a:pt x="7354" y="47"/>
                    </a:lnTo>
                    <a:lnTo>
                      <a:pt x="7307" y="94"/>
                    </a:lnTo>
                    <a:lnTo>
                      <a:pt x="7307" y="187"/>
                    </a:lnTo>
                    <a:lnTo>
                      <a:pt x="7307" y="281"/>
                    </a:lnTo>
                    <a:lnTo>
                      <a:pt x="7401" y="328"/>
                    </a:lnTo>
                    <a:lnTo>
                      <a:pt x="7401" y="375"/>
                    </a:lnTo>
                    <a:lnTo>
                      <a:pt x="7401" y="21592"/>
                    </a:lnTo>
                    <a:lnTo>
                      <a:pt x="7401" y="22903"/>
                    </a:lnTo>
                    <a:lnTo>
                      <a:pt x="7401" y="23090"/>
                    </a:lnTo>
                    <a:lnTo>
                      <a:pt x="7401" y="23137"/>
                    </a:lnTo>
                    <a:lnTo>
                      <a:pt x="7354" y="23184"/>
                    </a:lnTo>
                    <a:lnTo>
                      <a:pt x="7166" y="23418"/>
                    </a:lnTo>
                    <a:lnTo>
                      <a:pt x="6698" y="23887"/>
                    </a:lnTo>
                    <a:lnTo>
                      <a:pt x="4778" y="25760"/>
                    </a:lnTo>
                    <a:lnTo>
                      <a:pt x="1031" y="29554"/>
                    </a:lnTo>
                    <a:lnTo>
                      <a:pt x="516" y="30069"/>
                    </a:lnTo>
                    <a:lnTo>
                      <a:pt x="281" y="30303"/>
                    </a:lnTo>
                    <a:lnTo>
                      <a:pt x="141" y="30444"/>
                    </a:lnTo>
                    <a:lnTo>
                      <a:pt x="94" y="30491"/>
                    </a:lnTo>
                    <a:lnTo>
                      <a:pt x="94" y="30537"/>
                    </a:lnTo>
                    <a:lnTo>
                      <a:pt x="94" y="30678"/>
                    </a:lnTo>
                    <a:lnTo>
                      <a:pt x="94" y="32083"/>
                    </a:lnTo>
                    <a:lnTo>
                      <a:pt x="94" y="34893"/>
                    </a:lnTo>
                    <a:lnTo>
                      <a:pt x="94" y="40514"/>
                    </a:lnTo>
                    <a:lnTo>
                      <a:pt x="94" y="51801"/>
                    </a:lnTo>
                    <a:lnTo>
                      <a:pt x="94" y="68053"/>
                    </a:lnTo>
                    <a:lnTo>
                      <a:pt x="0" y="68147"/>
                    </a:lnTo>
                    <a:lnTo>
                      <a:pt x="0" y="68241"/>
                    </a:lnTo>
                    <a:lnTo>
                      <a:pt x="0" y="68287"/>
                    </a:lnTo>
                    <a:lnTo>
                      <a:pt x="47" y="68334"/>
                    </a:lnTo>
                    <a:lnTo>
                      <a:pt x="94" y="68381"/>
                    </a:lnTo>
                    <a:lnTo>
                      <a:pt x="141" y="68428"/>
                    </a:lnTo>
                    <a:lnTo>
                      <a:pt x="235" y="68381"/>
                    </a:lnTo>
                    <a:lnTo>
                      <a:pt x="281" y="68334"/>
                    </a:lnTo>
                    <a:lnTo>
                      <a:pt x="328" y="68287"/>
                    </a:lnTo>
                    <a:lnTo>
                      <a:pt x="328" y="68241"/>
                    </a:lnTo>
                    <a:lnTo>
                      <a:pt x="328" y="68147"/>
                    </a:lnTo>
                    <a:lnTo>
                      <a:pt x="235" y="68053"/>
                    </a:lnTo>
                    <a:lnTo>
                      <a:pt x="235" y="51801"/>
                    </a:lnTo>
                    <a:lnTo>
                      <a:pt x="235" y="40514"/>
                    </a:lnTo>
                    <a:lnTo>
                      <a:pt x="235" y="34893"/>
                    </a:lnTo>
                    <a:lnTo>
                      <a:pt x="235" y="32083"/>
                    </a:lnTo>
                    <a:lnTo>
                      <a:pt x="235" y="30678"/>
                    </a:lnTo>
                    <a:lnTo>
                      <a:pt x="235" y="30584"/>
                    </a:lnTo>
                    <a:lnTo>
                      <a:pt x="281" y="30537"/>
                    </a:lnTo>
                    <a:lnTo>
                      <a:pt x="375" y="30444"/>
                    </a:lnTo>
                    <a:lnTo>
                      <a:pt x="656" y="30163"/>
                    </a:lnTo>
                    <a:lnTo>
                      <a:pt x="1125" y="29694"/>
                    </a:lnTo>
                    <a:lnTo>
                      <a:pt x="4918" y="25901"/>
                    </a:lnTo>
                    <a:lnTo>
                      <a:pt x="6792" y="24027"/>
                    </a:lnTo>
                    <a:lnTo>
                      <a:pt x="7260" y="23559"/>
                    </a:lnTo>
                    <a:lnTo>
                      <a:pt x="7541" y="23278"/>
                    </a:lnTo>
                    <a:lnTo>
                      <a:pt x="7541" y="23231"/>
                    </a:lnTo>
                    <a:lnTo>
                      <a:pt x="7541" y="23184"/>
                    </a:lnTo>
                    <a:lnTo>
                      <a:pt x="7541" y="23090"/>
                    </a:lnTo>
                    <a:lnTo>
                      <a:pt x="7541" y="22903"/>
                    </a:lnTo>
                    <a:lnTo>
                      <a:pt x="7541" y="21592"/>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a:extLst>
                  <a:ext uri="{FF2B5EF4-FFF2-40B4-BE49-F238E27FC236}">
                    <a16:creationId xmlns:a16="http://schemas.microsoft.com/office/drawing/2014/main" id="{574DC8A0-8327-1E51-997C-83B95DA4CC0A}"/>
                  </a:ext>
                </a:extLst>
              </p:cNvPr>
              <p:cNvSpPr/>
              <p:nvPr/>
            </p:nvSpPr>
            <p:spPr>
              <a:xfrm>
                <a:off x="7481988" y="3584814"/>
                <a:ext cx="346171" cy="3102526"/>
              </a:xfrm>
              <a:custGeom>
                <a:avLst/>
                <a:gdLst/>
                <a:ahLst/>
                <a:cxnLst/>
                <a:rect l="l" t="t" r="r" b="b"/>
                <a:pathLst>
                  <a:path w="7635" h="68428" extrusionOk="0">
                    <a:moveTo>
                      <a:pt x="7401" y="0"/>
                    </a:moveTo>
                    <a:lnTo>
                      <a:pt x="7354" y="47"/>
                    </a:lnTo>
                    <a:lnTo>
                      <a:pt x="7307" y="94"/>
                    </a:lnTo>
                    <a:lnTo>
                      <a:pt x="7307" y="187"/>
                    </a:lnTo>
                    <a:lnTo>
                      <a:pt x="7307" y="281"/>
                    </a:lnTo>
                    <a:lnTo>
                      <a:pt x="7401" y="328"/>
                    </a:lnTo>
                    <a:lnTo>
                      <a:pt x="7401" y="375"/>
                    </a:lnTo>
                    <a:lnTo>
                      <a:pt x="7401" y="20795"/>
                    </a:lnTo>
                    <a:lnTo>
                      <a:pt x="7401" y="22107"/>
                    </a:lnTo>
                    <a:lnTo>
                      <a:pt x="7401" y="22435"/>
                    </a:lnTo>
                    <a:lnTo>
                      <a:pt x="7166" y="22622"/>
                    </a:lnTo>
                    <a:lnTo>
                      <a:pt x="6698" y="23090"/>
                    </a:lnTo>
                    <a:lnTo>
                      <a:pt x="4825" y="25011"/>
                    </a:lnTo>
                    <a:lnTo>
                      <a:pt x="1031" y="28758"/>
                    </a:lnTo>
                    <a:lnTo>
                      <a:pt x="516" y="29273"/>
                    </a:lnTo>
                    <a:lnTo>
                      <a:pt x="281" y="29554"/>
                    </a:lnTo>
                    <a:lnTo>
                      <a:pt x="141" y="29694"/>
                    </a:lnTo>
                    <a:lnTo>
                      <a:pt x="94" y="29741"/>
                    </a:lnTo>
                    <a:lnTo>
                      <a:pt x="94" y="29788"/>
                    </a:lnTo>
                    <a:lnTo>
                      <a:pt x="94" y="29882"/>
                    </a:lnTo>
                    <a:lnTo>
                      <a:pt x="94" y="31334"/>
                    </a:lnTo>
                    <a:lnTo>
                      <a:pt x="94" y="34191"/>
                    </a:lnTo>
                    <a:lnTo>
                      <a:pt x="94" y="39951"/>
                    </a:lnTo>
                    <a:lnTo>
                      <a:pt x="94" y="51426"/>
                    </a:lnTo>
                    <a:lnTo>
                      <a:pt x="94" y="68053"/>
                    </a:lnTo>
                    <a:lnTo>
                      <a:pt x="0" y="68147"/>
                    </a:lnTo>
                    <a:lnTo>
                      <a:pt x="0" y="68241"/>
                    </a:lnTo>
                    <a:lnTo>
                      <a:pt x="0" y="68287"/>
                    </a:lnTo>
                    <a:lnTo>
                      <a:pt x="47" y="68334"/>
                    </a:lnTo>
                    <a:lnTo>
                      <a:pt x="94" y="68381"/>
                    </a:lnTo>
                    <a:lnTo>
                      <a:pt x="188" y="68428"/>
                    </a:lnTo>
                    <a:lnTo>
                      <a:pt x="235" y="68381"/>
                    </a:lnTo>
                    <a:lnTo>
                      <a:pt x="281" y="68334"/>
                    </a:lnTo>
                    <a:lnTo>
                      <a:pt x="328" y="68287"/>
                    </a:lnTo>
                    <a:lnTo>
                      <a:pt x="328" y="68241"/>
                    </a:lnTo>
                    <a:lnTo>
                      <a:pt x="328" y="68147"/>
                    </a:lnTo>
                    <a:lnTo>
                      <a:pt x="235" y="68053"/>
                    </a:lnTo>
                    <a:lnTo>
                      <a:pt x="235" y="51426"/>
                    </a:lnTo>
                    <a:lnTo>
                      <a:pt x="235" y="39951"/>
                    </a:lnTo>
                    <a:lnTo>
                      <a:pt x="235" y="34191"/>
                    </a:lnTo>
                    <a:lnTo>
                      <a:pt x="235" y="31334"/>
                    </a:lnTo>
                    <a:lnTo>
                      <a:pt x="235" y="29882"/>
                    </a:lnTo>
                    <a:lnTo>
                      <a:pt x="235" y="29835"/>
                    </a:lnTo>
                    <a:lnTo>
                      <a:pt x="281" y="29788"/>
                    </a:lnTo>
                    <a:lnTo>
                      <a:pt x="375" y="29647"/>
                    </a:lnTo>
                    <a:lnTo>
                      <a:pt x="656" y="29413"/>
                    </a:lnTo>
                    <a:lnTo>
                      <a:pt x="1171" y="28898"/>
                    </a:lnTo>
                    <a:lnTo>
                      <a:pt x="4918" y="25104"/>
                    </a:lnTo>
                    <a:lnTo>
                      <a:pt x="6839" y="23231"/>
                    </a:lnTo>
                    <a:lnTo>
                      <a:pt x="7307" y="22763"/>
                    </a:lnTo>
                    <a:lnTo>
                      <a:pt x="7541" y="22482"/>
                    </a:lnTo>
                    <a:lnTo>
                      <a:pt x="7541" y="22107"/>
                    </a:lnTo>
                    <a:lnTo>
                      <a:pt x="7541" y="20795"/>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a:extLst>
                  <a:ext uri="{FF2B5EF4-FFF2-40B4-BE49-F238E27FC236}">
                    <a16:creationId xmlns:a16="http://schemas.microsoft.com/office/drawing/2014/main" id="{AEEFF90E-730A-7EA5-1693-8D29789179CD}"/>
                  </a:ext>
                </a:extLst>
              </p:cNvPr>
              <p:cNvSpPr/>
              <p:nvPr/>
            </p:nvSpPr>
            <p:spPr>
              <a:xfrm>
                <a:off x="7431025" y="3584814"/>
                <a:ext cx="346171" cy="3102526"/>
              </a:xfrm>
              <a:custGeom>
                <a:avLst/>
                <a:gdLst/>
                <a:ahLst/>
                <a:cxnLst/>
                <a:rect l="l" t="t" r="r" b="b"/>
                <a:pathLst>
                  <a:path w="7635" h="68428" extrusionOk="0">
                    <a:moveTo>
                      <a:pt x="7400" y="0"/>
                    </a:moveTo>
                    <a:lnTo>
                      <a:pt x="7354" y="47"/>
                    </a:lnTo>
                    <a:lnTo>
                      <a:pt x="7307" y="94"/>
                    </a:lnTo>
                    <a:lnTo>
                      <a:pt x="7307" y="187"/>
                    </a:lnTo>
                    <a:lnTo>
                      <a:pt x="7307" y="281"/>
                    </a:lnTo>
                    <a:lnTo>
                      <a:pt x="7400" y="328"/>
                    </a:lnTo>
                    <a:lnTo>
                      <a:pt x="7400" y="375"/>
                    </a:lnTo>
                    <a:lnTo>
                      <a:pt x="7400" y="19999"/>
                    </a:lnTo>
                    <a:lnTo>
                      <a:pt x="7400" y="21311"/>
                    </a:lnTo>
                    <a:lnTo>
                      <a:pt x="7400" y="21638"/>
                    </a:lnTo>
                    <a:lnTo>
                      <a:pt x="7354" y="21685"/>
                    </a:lnTo>
                    <a:lnTo>
                      <a:pt x="7307" y="21732"/>
                    </a:lnTo>
                    <a:lnTo>
                      <a:pt x="7213" y="21873"/>
                    </a:lnTo>
                    <a:lnTo>
                      <a:pt x="6745" y="22341"/>
                    </a:lnTo>
                    <a:lnTo>
                      <a:pt x="4824" y="24214"/>
                    </a:lnTo>
                    <a:lnTo>
                      <a:pt x="1078" y="28008"/>
                    </a:lnTo>
                    <a:lnTo>
                      <a:pt x="515" y="28523"/>
                    </a:lnTo>
                    <a:lnTo>
                      <a:pt x="281" y="28758"/>
                    </a:lnTo>
                    <a:lnTo>
                      <a:pt x="141" y="28898"/>
                    </a:lnTo>
                    <a:lnTo>
                      <a:pt x="94" y="28945"/>
                    </a:lnTo>
                    <a:lnTo>
                      <a:pt x="94" y="28992"/>
                    </a:lnTo>
                    <a:lnTo>
                      <a:pt x="94" y="29132"/>
                    </a:lnTo>
                    <a:lnTo>
                      <a:pt x="94" y="30584"/>
                    </a:lnTo>
                    <a:lnTo>
                      <a:pt x="94" y="33488"/>
                    </a:lnTo>
                    <a:lnTo>
                      <a:pt x="94" y="39343"/>
                    </a:lnTo>
                    <a:lnTo>
                      <a:pt x="94" y="51005"/>
                    </a:lnTo>
                    <a:lnTo>
                      <a:pt x="94" y="68053"/>
                    </a:lnTo>
                    <a:lnTo>
                      <a:pt x="0" y="68147"/>
                    </a:lnTo>
                    <a:lnTo>
                      <a:pt x="0" y="68241"/>
                    </a:lnTo>
                    <a:lnTo>
                      <a:pt x="0" y="68287"/>
                    </a:lnTo>
                    <a:lnTo>
                      <a:pt x="47" y="68334"/>
                    </a:lnTo>
                    <a:lnTo>
                      <a:pt x="94" y="68381"/>
                    </a:lnTo>
                    <a:lnTo>
                      <a:pt x="188" y="68428"/>
                    </a:lnTo>
                    <a:lnTo>
                      <a:pt x="234" y="68381"/>
                    </a:lnTo>
                    <a:lnTo>
                      <a:pt x="281" y="68334"/>
                    </a:lnTo>
                    <a:lnTo>
                      <a:pt x="328" y="68287"/>
                    </a:lnTo>
                    <a:lnTo>
                      <a:pt x="328" y="68241"/>
                    </a:lnTo>
                    <a:lnTo>
                      <a:pt x="328" y="68147"/>
                    </a:lnTo>
                    <a:lnTo>
                      <a:pt x="234" y="68053"/>
                    </a:lnTo>
                    <a:lnTo>
                      <a:pt x="234" y="51005"/>
                    </a:lnTo>
                    <a:lnTo>
                      <a:pt x="234" y="39343"/>
                    </a:lnTo>
                    <a:lnTo>
                      <a:pt x="234" y="33488"/>
                    </a:lnTo>
                    <a:lnTo>
                      <a:pt x="234" y="30584"/>
                    </a:lnTo>
                    <a:lnTo>
                      <a:pt x="234" y="29132"/>
                    </a:lnTo>
                    <a:lnTo>
                      <a:pt x="234" y="29039"/>
                    </a:lnTo>
                    <a:lnTo>
                      <a:pt x="281" y="28992"/>
                    </a:lnTo>
                    <a:lnTo>
                      <a:pt x="422" y="28898"/>
                    </a:lnTo>
                    <a:lnTo>
                      <a:pt x="656" y="28617"/>
                    </a:lnTo>
                    <a:lnTo>
                      <a:pt x="1171" y="28102"/>
                    </a:lnTo>
                    <a:lnTo>
                      <a:pt x="4965" y="24355"/>
                    </a:lnTo>
                    <a:lnTo>
                      <a:pt x="6838" y="22435"/>
                    </a:lnTo>
                    <a:lnTo>
                      <a:pt x="7307" y="21966"/>
                    </a:lnTo>
                    <a:lnTo>
                      <a:pt x="7447" y="21873"/>
                    </a:lnTo>
                    <a:lnTo>
                      <a:pt x="7494" y="21779"/>
                    </a:lnTo>
                    <a:lnTo>
                      <a:pt x="7541" y="21732"/>
                    </a:lnTo>
                    <a:lnTo>
                      <a:pt x="7541" y="21685"/>
                    </a:lnTo>
                    <a:lnTo>
                      <a:pt x="7541" y="21311"/>
                    </a:lnTo>
                    <a:lnTo>
                      <a:pt x="7541" y="19999"/>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a:extLst>
                  <a:ext uri="{FF2B5EF4-FFF2-40B4-BE49-F238E27FC236}">
                    <a16:creationId xmlns:a16="http://schemas.microsoft.com/office/drawing/2014/main" id="{77835D65-BE27-F055-7040-3CC68E5EA49C}"/>
                  </a:ext>
                </a:extLst>
              </p:cNvPr>
              <p:cNvSpPr/>
              <p:nvPr/>
            </p:nvSpPr>
            <p:spPr>
              <a:xfrm>
                <a:off x="7380063" y="3584814"/>
                <a:ext cx="346171" cy="3102526"/>
              </a:xfrm>
              <a:custGeom>
                <a:avLst/>
                <a:gdLst/>
                <a:ahLst/>
                <a:cxnLst/>
                <a:rect l="l" t="t" r="r" b="b"/>
                <a:pathLst>
                  <a:path w="7635" h="68428" extrusionOk="0">
                    <a:moveTo>
                      <a:pt x="7400" y="0"/>
                    </a:moveTo>
                    <a:lnTo>
                      <a:pt x="7354" y="47"/>
                    </a:lnTo>
                    <a:lnTo>
                      <a:pt x="7307" y="94"/>
                    </a:lnTo>
                    <a:lnTo>
                      <a:pt x="7307" y="187"/>
                    </a:lnTo>
                    <a:lnTo>
                      <a:pt x="7307" y="281"/>
                    </a:lnTo>
                    <a:lnTo>
                      <a:pt x="7400" y="328"/>
                    </a:lnTo>
                    <a:lnTo>
                      <a:pt x="7400" y="375"/>
                    </a:lnTo>
                    <a:lnTo>
                      <a:pt x="7400" y="19203"/>
                    </a:lnTo>
                    <a:lnTo>
                      <a:pt x="7400" y="20561"/>
                    </a:lnTo>
                    <a:lnTo>
                      <a:pt x="7400" y="20889"/>
                    </a:lnTo>
                    <a:lnTo>
                      <a:pt x="7354" y="20936"/>
                    </a:lnTo>
                    <a:lnTo>
                      <a:pt x="7213" y="21076"/>
                    </a:lnTo>
                    <a:lnTo>
                      <a:pt x="6745" y="21545"/>
                    </a:lnTo>
                    <a:lnTo>
                      <a:pt x="4871" y="23418"/>
                    </a:lnTo>
                    <a:lnTo>
                      <a:pt x="1077" y="27212"/>
                    </a:lnTo>
                    <a:lnTo>
                      <a:pt x="562" y="27727"/>
                    </a:lnTo>
                    <a:lnTo>
                      <a:pt x="281" y="28008"/>
                    </a:lnTo>
                    <a:lnTo>
                      <a:pt x="141" y="28149"/>
                    </a:lnTo>
                    <a:lnTo>
                      <a:pt x="94" y="28196"/>
                    </a:lnTo>
                    <a:lnTo>
                      <a:pt x="94" y="28242"/>
                    </a:lnTo>
                    <a:lnTo>
                      <a:pt x="94" y="28336"/>
                    </a:lnTo>
                    <a:lnTo>
                      <a:pt x="94" y="29835"/>
                    </a:lnTo>
                    <a:lnTo>
                      <a:pt x="94" y="32832"/>
                    </a:lnTo>
                    <a:lnTo>
                      <a:pt x="94" y="38734"/>
                    </a:lnTo>
                    <a:lnTo>
                      <a:pt x="94" y="50630"/>
                    </a:lnTo>
                    <a:lnTo>
                      <a:pt x="94" y="68053"/>
                    </a:lnTo>
                    <a:lnTo>
                      <a:pt x="0" y="68147"/>
                    </a:lnTo>
                    <a:lnTo>
                      <a:pt x="0" y="68241"/>
                    </a:lnTo>
                    <a:lnTo>
                      <a:pt x="0" y="68287"/>
                    </a:lnTo>
                    <a:lnTo>
                      <a:pt x="47" y="68334"/>
                    </a:lnTo>
                    <a:lnTo>
                      <a:pt x="94" y="68381"/>
                    </a:lnTo>
                    <a:lnTo>
                      <a:pt x="188" y="68428"/>
                    </a:lnTo>
                    <a:lnTo>
                      <a:pt x="234" y="68381"/>
                    </a:lnTo>
                    <a:lnTo>
                      <a:pt x="281" y="68334"/>
                    </a:lnTo>
                    <a:lnTo>
                      <a:pt x="328" y="68287"/>
                    </a:lnTo>
                    <a:lnTo>
                      <a:pt x="328" y="68241"/>
                    </a:lnTo>
                    <a:lnTo>
                      <a:pt x="328" y="68147"/>
                    </a:lnTo>
                    <a:lnTo>
                      <a:pt x="234" y="68053"/>
                    </a:lnTo>
                    <a:lnTo>
                      <a:pt x="234" y="50630"/>
                    </a:lnTo>
                    <a:lnTo>
                      <a:pt x="234" y="38734"/>
                    </a:lnTo>
                    <a:lnTo>
                      <a:pt x="234" y="32832"/>
                    </a:lnTo>
                    <a:lnTo>
                      <a:pt x="234" y="29835"/>
                    </a:lnTo>
                    <a:lnTo>
                      <a:pt x="234" y="28336"/>
                    </a:lnTo>
                    <a:lnTo>
                      <a:pt x="234" y="28289"/>
                    </a:lnTo>
                    <a:lnTo>
                      <a:pt x="281" y="28242"/>
                    </a:lnTo>
                    <a:lnTo>
                      <a:pt x="422" y="28102"/>
                    </a:lnTo>
                    <a:lnTo>
                      <a:pt x="656" y="27868"/>
                    </a:lnTo>
                    <a:lnTo>
                      <a:pt x="1218" y="27353"/>
                    </a:lnTo>
                    <a:lnTo>
                      <a:pt x="4965" y="23559"/>
                    </a:lnTo>
                    <a:lnTo>
                      <a:pt x="6885" y="21638"/>
                    </a:lnTo>
                    <a:lnTo>
                      <a:pt x="7354" y="21170"/>
                    </a:lnTo>
                    <a:lnTo>
                      <a:pt x="7447" y="21076"/>
                    </a:lnTo>
                    <a:lnTo>
                      <a:pt x="7541" y="20983"/>
                    </a:lnTo>
                    <a:lnTo>
                      <a:pt x="7541" y="20936"/>
                    </a:lnTo>
                    <a:lnTo>
                      <a:pt x="7541" y="20889"/>
                    </a:lnTo>
                    <a:lnTo>
                      <a:pt x="7541" y="20561"/>
                    </a:lnTo>
                    <a:lnTo>
                      <a:pt x="7541" y="19203"/>
                    </a:lnTo>
                    <a:lnTo>
                      <a:pt x="7541" y="375"/>
                    </a:lnTo>
                    <a:lnTo>
                      <a:pt x="7541" y="328"/>
                    </a:lnTo>
                    <a:lnTo>
                      <a:pt x="7635" y="281"/>
                    </a:lnTo>
                    <a:lnTo>
                      <a:pt x="7635" y="187"/>
                    </a:lnTo>
                    <a:lnTo>
                      <a:pt x="7635"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a:extLst>
                  <a:ext uri="{FF2B5EF4-FFF2-40B4-BE49-F238E27FC236}">
                    <a16:creationId xmlns:a16="http://schemas.microsoft.com/office/drawing/2014/main" id="{C5A2356D-144B-9CBE-25A6-CD71531F5B8C}"/>
                  </a:ext>
                </a:extLst>
              </p:cNvPr>
              <p:cNvSpPr/>
              <p:nvPr/>
            </p:nvSpPr>
            <p:spPr>
              <a:xfrm>
                <a:off x="7329101" y="3584814"/>
                <a:ext cx="348302" cy="3102526"/>
              </a:xfrm>
              <a:custGeom>
                <a:avLst/>
                <a:gdLst/>
                <a:ahLst/>
                <a:cxnLst/>
                <a:rect l="l" t="t" r="r" b="b"/>
                <a:pathLst>
                  <a:path w="7682" h="68428" extrusionOk="0">
                    <a:moveTo>
                      <a:pt x="7400" y="0"/>
                    </a:moveTo>
                    <a:lnTo>
                      <a:pt x="7353" y="47"/>
                    </a:lnTo>
                    <a:lnTo>
                      <a:pt x="7307" y="94"/>
                    </a:lnTo>
                    <a:lnTo>
                      <a:pt x="7307" y="187"/>
                    </a:lnTo>
                    <a:lnTo>
                      <a:pt x="7307" y="281"/>
                    </a:lnTo>
                    <a:lnTo>
                      <a:pt x="7400" y="328"/>
                    </a:lnTo>
                    <a:lnTo>
                      <a:pt x="7400" y="375"/>
                    </a:lnTo>
                    <a:lnTo>
                      <a:pt x="7400" y="18407"/>
                    </a:lnTo>
                    <a:lnTo>
                      <a:pt x="7400" y="19765"/>
                    </a:lnTo>
                    <a:lnTo>
                      <a:pt x="7400" y="20093"/>
                    </a:lnTo>
                    <a:lnTo>
                      <a:pt x="7400" y="20140"/>
                    </a:lnTo>
                    <a:lnTo>
                      <a:pt x="7353" y="20187"/>
                    </a:lnTo>
                    <a:lnTo>
                      <a:pt x="7260" y="20280"/>
                    </a:lnTo>
                    <a:lnTo>
                      <a:pt x="6745" y="20749"/>
                    </a:lnTo>
                    <a:lnTo>
                      <a:pt x="4871" y="22669"/>
                    </a:lnTo>
                    <a:lnTo>
                      <a:pt x="1077" y="26416"/>
                    </a:lnTo>
                    <a:lnTo>
                      <a:pt x="562" y="26978"/>
                    </a:lnTo>
                    <a:lnTo>
                      <a:pt x="281" y="27212"/>
                    </a:lnTo>
                    <a:lnTo>
                      <a:pt x="141" y="27353"/>
                    </a:lnTo>
                    <a:lnTo>
                      <a:pt x="94" y="27399"/>
                    </a:lnTo>
                    <a:lnTo>
                      <a:pt x="94" y="27446"/>
                    </a:lnTo>
                    <a:lnTo>
                      <a:pt x="94" y="27493"/>
                    </a:lnTo>
                    <a:lnTo>
                      <a:pt x="94" y="27587"/>
                    </a:lnTo>
                    <a:lnTo>
                      <a:pt x="94" y="29085"/>
                    </a:lnTo>
                    <a:lnTo>
                      <a:pt x="94" y="32130"/>
                    </a:lnTo>
                    <a:lnTo>
                      <a:pt x="94" y="38172"/>
                    </a:lnTo>
                    <a:lnTo>
                      <a:pt x="94" y="50209"/>
                    </a:lnTo>
                    <a:lnTo>
                      <a:pt x="94" y="68053"/>
                    </a:lnTo>
                    <a:lnTo>
                      <a:pt x="0" y="68147"/>
                    </a:lnTo>
                    <a:lnTo>
                      <a:pt x="0" y="68241"/>
                    </a:lnTo>
                    <a:lnTo>
                      <a:pt x="0" y="68287"/>
                    </a:lnTo>
                    <a:lnTo>
                      <a:pt x="47" y="68334"/>
                    </a:lnTo>
                    <a:lnTo>
                      <a:pt x="94" y="68381"/>
                    </a:lnTo>
                    <a:lnTo>
                      <a:pt x="187" y="68428"/>
                    </a:lnTo>
                    <a:lnTo>
                      <a:pt x="234" y="68381"/>
                    </a:lnTo>
                    <a:lnTo>
                      <a:pt x="281" y="68334"/>
                    </a:lnTo>
                    <a:lnTo>
                      <a:pt x="328" y="68287"/>
                    </a:lnTo>
                    <a:lnTo>
                      <a:pt x="375" y="68241"/>
                    </a:lnTo>
                    <a:lnTo>
                      <a:pt x="328" y="68147"/>
                    </a:lnTo>
                    <a:lnTo>
                      <a:pt x="234" y="68053"/>
                    </a:lnTo>
                    <a:lnTo>
                      <a:pt x="281" y="68053"/>
                    </a:lnTo>
                    <a:lnTo>
                      <a:pt x="281" y="50209"/>
                    </a:lnTo>
                    <a:lnTo>
                      <a:pt x="281" y="38172"/>
                    </a:lnTo>
                    <a:lnTo>
                      <a:pt x="281" y="32130"/>
                    </a:lnTo>
                    <a:lnTo>
                      <a:pt x="281" y="29085"/>
                    </a:lnTo>
                    <a:lnTo>
                      <a:pt x="281" y="27587"/>
                    </a:lnTo>
                    <a:lnTo>
                      <a:pt x="281" y="27540"/>
                    </a:lnTo>
                    <a:lnTo>
                      <a:pt x="281" y="27493"/>
                    </a:lnTo>
                    <a:lnTo>
                      <a:pt x="422" y="27353"/>
                    </a:lnTo>
                    <a:lnTo>
                      <a:pt x="703" y="27071"/>
                    </a:lnTo>
                    <a:lnTo>
                      <a:pt x="1218" y="26556"/>
                    </a:lnTo>
                    <a:lnTo>
                      <a:pt x="5012" y="22763"/>
                    </a:lnTo>
                    <a:lnTo>
                      <a:pt x="6885" y="20889"/>
                    </a:lnTo>
                    <a:lnTo>
                      <a:pt x="7353" y="20421"/>
                    </a:lnTo>
                    <a:lnTo>
                      <a:pt x="7494" y="20280"/>
                    </a:lnTo>
                    <a:lnTo>
                      <a:pt x="7541" y="20187"/>
                    </a:lnTo>
                    <a:lnTo>
                      <a:pt x="7588" y="20093"/>
                    </a:lnTo>
                    <a:lnTo>
                      <a:pt x="7588" y="19765"/>
                    </a:lnTo>
                    <a:lnTo>
                      <a:pt x="7588" y="18407"/>
                    </a:lnTo>
                    <a:lnTo>
                      <a:pt x="7588" y="375"/>
                    </a:lnTo>
                    <a:lnTo>
                      <a:pt x="7541" y="328"/>
                    </a:lnTo>
                    <a:lnTo>
                      <a:pt x="7634" y="281"/>
                    </a:lnTo>
                    <a:lnTo>
                      <a:pt x="7681" y="187"/>
                    </a:lnTo>
                    <a:lnTo>
                      <a:pt x="7634" y="94"/>
                    </a:lnTo>
                    <a:lnTo>
                      <a:pt x="7588" y="47"/>
                    </a:lnTo>
                    <a:lnTo>
                      <a:pt x="7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 name="Google Shape;615;p31">
              <a:extLst>
                <a:ext uri="{FF2B5EF4-FFF2-40B4-BE49-F238E27FC236}">
                  <a16:creationId xmlns:a16="http://schemas.microsoft.com/office/drawing/2014/main" id="{B6094D95-C04D-201D-A5F4-DEF340BAC9B4}"/>
                </a:ext>
              </a:extLst>
            </p:cNvPr>
            <p:cNvSpPr/>
            <p:nvPr/>
          </p:nvSpPr>
          <p:spPr>
            <a:xfrm rot="10800000">
              <a:off x="3522525" y="3714979"/>
              <a:ext cx="3988106" cy="2268043"/>
            </a:xfrm>
            <a:custGeom>
              <a:avLst/>
              <a:gdLst/>
              <a:ahLst/>
              <a:cxnLst/>
              <a:rect l="l" t="t" r="r" b="b"/>
              <a:pathLst>
                <a:path w="87960" h="50023" extrusionOk="0">
                  <a:moveTo>
                    <a:pt x="94" y="1"/>
                  </a:moveTo>
                  <a:lnTo>
                    <a:pt x="47" y="48"/>
                  </a:lnTo>
                  <a:lnTo>
                    <a:pt x="0" y="94"/>
                  </a:lnTo>
                  <a:lnTo>
                    <a:pt x="0" y="141"/>
                  </a:lnTo>
                  <a:lnTo>
                    <a:pt x="0" y="282"/>
                  </a:lnTo>
                  <a:lnTo>
                    <a:pt x="94" y="329"/>
                  </a:lnTo>
                  <a:lnTo>
                    <a:pt x="94" y="12740"/>
                  </a:lnTo>
                  <a:lnTo>
                    <a:pt x="94" y="13255"/>
                  </a:lnTo>
                  <a:lnTo>
                    <a:pt x="281" y="13490"/>
                  </a:lnTo>
                  <a:lnTo>
                    <a:pt x="469" y="13630"/>
                  </a:lnTo>
                  <a:lnTo>
                    <a:pt x="1124" y="14333"/>
                  </a:lnTo>
                  <a:lnTo>
                    <a:pt x="2483" y="15644"/>
                  </a:lnTo>
                  <a:lnTo>
                    <a:pt x="5152" y="18361"/>
                  </a:lnTo>
                  <a:lnTo>
                    <a:pt x="10538" y="23747"/>
                  </a:lnTo>
                  <a:lnTo>
                    <a:pt x="21358" y="34519"/>
                  </a:lnTo>
                  <a:lnTo>
                    <a:pt x="21967" y="35175"/>
                  </a:lnTo>
                  <a:lnTo>
                    <a:pt x="22294" y="35503"/>
                  </a:lnTo>
                  <a:lnTo>
                    <a:pt x="22482" y="35643"/>
                  </a:lnTo>
                  <a:lnTo>
                    <a:pt x="22575" y="35737"/>
                  </a:lnTo>
                  <a:lnTo>
                    <a:pt x="22575" y="35784"/>
                  </a:lnTo>
                  <a:lnTo>
                    <a:pt x="82667" y="35784"/>
                  </a:lnTo>
                  <a:lnTo>
                    <a:pt x="82807" y="35971"/>
                  </a:lnTo>
                  <a:lnTo>
                    <a:pt x="83416" y="36580"/>
                  </a:lnTo>
                  <a:lnTo>
                    <a:pt x="84681" y="37798"/>
                  </a:lnTo>
                  <a:lnTo>
                    <a:pt x="86554" y="39718"/>
                  </a:lnTo>
                  <a:lnTo>
                    <a:pt x="87491" y="40655"/>
                  </a:lnTo>
                  <a:lnTo>
                    <a:pt x="87631" y="40748"/>
                  </a:lnTo>
                  <a:lnTo>
                    <a:pt x="87678" y="40842"/>
                  </a:lnTo>
                  <a:lnTo>
                    <a:pt x="87725" y="40842"/>
                  </a:lnTo>
                  <a:lnTo>
                    <a:pt x="87725" y="41170"/>
                  </a:lnTo>
                  <a:lnTo>
                    <a:pt x="87725" y="41826"/>
                  </a:lnTo>
                  <a:lnTo>
                    <a:pt x="87725" y="47212"/>
                  </a:lnTo>
                  <a:lnTo>
                    <a:pt x="87725" y="49647"/>
                  </a:lnTo>
                  <a:lnTo>
                    <a:pt x="87725" y="49694"/>
                  </a:lnTo>
                  <a:lnTo>
                    <a:pt x="87631" y="49741"/>
                  </a:lnTo>
                  <a:lnTo>
                    <a:pt x="87631" y="49835"/>
                  </a:lnTo>
                  <a:lnTo>
                    <a:pt x="87631" y="49928"/>
                  </a:lnTo>
                  <a:lnTo>
                    <a:pt x="87678" y="49975"/>
                  </a:lnTo>
                  <a:lnTo>
                    <a:pt x="87725" y="50022"/>
                  </a:lnTo>
                  <a:lnTo>
                    <a:pt x="87866" y="50022"/>
                  </a:lnTo>
                  <a:lnTo>
                    <a:pt x="87912" y="49975"/>
                  </a:lnTo>
                  <a:lnTo>
                    <a:pt x="87959" y="49928"/>
                  </a:lnTo>
                  <a:lnTo>
                    <a:pt x="87959" y="49835"/>
                  </a:lnTo>
                  <a:lnTo>
                    <a:pt x="87959" y="49741"/>
                  </a:lnTo>
                  <a:lnTo>
                    <a:pt x="87866" y="49694"/>
                  </a:lnTo>
                  <a:lnTo>
                    <a:pt x="87866" y="49647"/>
                  </a:lnTo>
                  <a:lnTo>
                    <a:pt x="87866" y="47212"/>
                  </a:lnTo>
                  <a:lnTo>
                    <a:pt x="87866" y="41826"/>
                  </a:lnTo>
                  <a:lnTo>
                    <a:pt x="87866" y="41170"/>
                  </a:lnTo>
                  <a:lnTo>
                    <a:pt x="87866" y="40795"/>
                  </a:lnTo>
                  <a:lnTo>
                    <a:pt x="87866" y="40748"/>
                  </a:lnTo>
                  <a:lnTo>
                    <a:pt x="87819" y="40702"/>
                  </a:lnTo>
                  <a:lnTo>
                    <a:pt x="87725" y="40655"/>
                  </a:lnTo>
                  <a:lnTo>
                    <a:pt x="87631" y="40514"/>
                  </a:lnTo>
                  <a:lnTo>
                    <a:pt x="86695" y="39578"/>
                  </a:lnTo>
                  <a:lnTo>
                    <a:pt x="84774" y="37704"/>
                  </a:lnTo>
                  <a:lnTo>
                    <a:pt x="83557" y="36439"/>
                  </a:lnTo>
                  <a:lnTo>
                    <a:pt x="82948" y="35831"/>
                  </a:lnTo>
                  <a:lnTo>
                    <a:pt x="82760" y="35690"/>
                  </a:lnTo>
                  <a:lnTo>
                    <a:pt x="82714" y="35643"/>
                  </a:lnTo>
                  <a:lnTo>
                    <a:pt x="82714" y="35596"/>
                  </a:lnTo>
                  <a:lnTo>
                    <a:pt x="22622" y="35596"/>
                  </a:lnTo>
                  <a:lnTo>
                    <a:pt x="22575" y="35550"/>
                  </a:lnTo>
                  <a:lnTo>
                    <a:pt x="22435" y="35362"/>
                  </a:lnTo>
                  <a:lnTo>
                    <a:pt x="22107" y="35034"/>
                  </a:lnTo>
                  <a:lnTo>
                    <a:pt x="21451" y="34426"/>
                  </a:lnTo>
                  <a:lnTo>
                    <a:pt x="10679" y="23606"/>
                  </a:lnTo>
                  <a:lnTo>
                    <a:pt x="5293" y="18220"/>
                  </a:lnTo>
                  <a:lnTo>
                    <a:pt x="2576" y="15550"/>
                  </a:lnTo>
                  <a:lnTo>
                    <a:pt x="1265" y="14192"/>
                  </a:lnTo>
                  <a:lnTo>
                    <a:pt x="562" y="13536"/>
                  </a:lnTo>
                  <a:lnTo>
                    <a:pt x="281" y="13209"/>
                  </a:lnTo>
                  <a:lnTo>
                    <a:pt x="281" y="12740"/>
                  </a:lnTo>
                  <a:lnTo>
                    <a:pt x="281" y="329"/>
                  </a:lnTo>
                  <a:lnTo>
                    <a:pt x="234" y="329"/>
                  </a:lnTo>
                  <a:lnTo>
                    <a:pt x="328" y="282"/>
                  </a:lnTo>
                  <a:lnTo>
                    <a:pt x="375" y="141"/>
                  </a:lnTo>
                  <a:lnTo>
                    <a:pt x="328" y="94"/>
                  </a:lnTo>
                  <a:lnTo>
                    <a:pt x="281" y="48"/>
                  </a:lnTo>
                  <a:lnTo>
                    <a:pt x="234"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 name="Google Shape;616;p31">
              <a:extLst>
                <a:ext uri="{FF2B5EF4-FFF2-40B4-BE49-F238E27FC236}">
                  <a16:creationId xmlns:a16="http://schemas.microsoft.com/office/drawing/2014/main" id="{D915F43F-A9AF-1438-94A9-BFCA6399FE09}"/>
                </a:ext>
              </a:extLst>
            </p:cNvPr>
            <p:cNvGrpSpPr/>
            <p:nvPr/>
          </p:nvGrpSpPr>
          <p:grpSpPr>
            <a:xfrm rot="10800000">
              <a:off x="-138012" y="2451489"/>
              <a:ext cx="1471691" cy="263380"/>
              <a:chOff x="8388742" y="2469903"/>
              <a:chExt cx="1471691" cy="263380"/>
            </a:xfrm>
          </p:grpSpPr>
          <p:sp>
            <p:nvSpPr>
              <p:cNvPr id="617" name="Google Shape;617;p31">
                <a:extLst>
                  <a:ext uri="{FF2B5EF4-FFF2-40B4-BE49-F238E27FC236}">
                    <a16:creationId xmlns:a16="http://schemas.microsoft.com/office/drawing/2014/main" id="{DBDF7893-792A-5E27-F3B4-0231B73BF672}"/>
                  </a:ext>
                </a:extLst>
              </p:cNvPr>
              <p:cNvSpPr/>
              <p:nvPr/>
            </p:nvSpPr>
            <p:spPr>
              <a:xfrm>
                <a:off x="8388742" y="2469903"/>
                <a:ext cx="1471691" cy="14917"/>
              </a:xfrm>
              <a:custGeom>
                <a:avLst/>
                <a:gdLst/>
                <a:ahLst/>
                <a:cxnLst/>
                <a:rect l="l" t="t" r="r" b="b"/>
                <a:pathLst>
                  <a:path w="32459" h="329" extrusionOk="0">
                    <a:moveTo>
                      <a:pt x="94" y="1"/>
                    </a:moveTo>
                    <a:lnTo>
                      <a:pt x="47" y="48"/>
                    </a:lnTo>
                    <a:lnTo>
                      <a:pt x="1" y="95"/>
                    </a:lnTo>
                    <a:lnTo>
                      <a:pt x="1" y="188"/>
                    </a:lnTo>
                    <a:lnTo>
                      <a:pt x="1" y="235"/>
                    </a:lnTo>
                    <a:lnTo>
                      <a:pt x="47" y="282"/>
                    </a:lnTo>
                    <a:lnTo>
                      <a:pt x="94" y="329"/>
                    </a:lnTo>
                    <a:lnTo>
                      <a:pt x="235" y="329"/>
                    </a:lnTo>
                    <a:lnTo>
                      <a:pt x="328" y="235"/>
                    </a:lnTo>
                    <a:lnTo>
                      <a:pt x="32084" y="235"/>
                    </a:lnTo>
                    <a:lnTo>
                      <a:pt x="32177" y="329"/>
                    </a:lnTo>
                    <a:lnTo>
                      <a:pt x="32318" y="329"/>
                    </a:lnTo>
                    <a:lnTo>
                      <a:pt x="32412" y="282"/>
                    </a:lnTo>
                    <a:lnTo>
                      <a:pt x="32412" y="235"/>
                    </a:lnTo>
                    <a:lnTo>
                      <a:pt x="32458" y="188"/>
                    </a:lnTo>
                    <a:lnTo>
                      <a:pt x="32412" y="95"/>
                    </a:lnTo>
                    <a:lnTo>
                      <a:pt x="32412" y="48"/>
                    </a:lnTo>
                    <a:lnTo>
                      <a:pt x="32318" y="1"/>
                    </a:lnTo>
                    <a:lnTo>
                      <a:pt x="32177" y="1"/>
                    </a:lnTo>
                    <a:lnTo>
                      <a:pt x="32084" y="95"/>
                    </a:lnTo>
                    <a:lnTo>
                      <a:pt x="328" y="95"/>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a:extLst>
                  <a:ext uri="{FF2B5EF4-FFF2-40B4-BE49-F238E27FC236}">
                    <a16:creationId xmlns:a16="http://schemas.microsoft.com/office/drawing/2014/main" id="{618BBAB7-DE3F-1AED-7B70-E79BFF52BB1D}"/>
                  </a:ext>
                </a:extLst>
              </p:cNvPr>
              <p:cNvSpPr/>
              <p:nvPr/>
            </p:nvSpPr>
            <p:spPr>
              <a:xfrm>
                <a:off x="8388742" y="2550608"/>
                <a:ext cx="1471691" cy="17048"/>
              </a:xfrm>
              <a:custGeom>
                <a:avLst/>
                <a:gdLst/>
                <a:ahLst/>
                <a:cxnLst/>
                <a:rect l="l" t="t" r="r" b="b"/>
                <a:pathLst>
                  <a:path w="32459" h="376" extrusionOk="0">
                    <a:moveTo>
                      <a:pt x="141" y="1"/>
                    </a:moveTo>
                    <a:lnTo>
                      <a:pt x="94" y="48"/>
                    </a:lnTo>
                    <a:lnTo>
                      <a:pt x="47" y="94"/>
                    </a:lnTo>
                    <a:lnTo>
                      <a:pt x="1" y="141"/>
                    </a:lnTo>
                    <a:lnTo>
                      <a:pt x="1" y="188"/>
                    </a:lnTo>
                    <a:lnTo>
                      <a:pt x="1" y="282"/>
                    </a:lnTo>
                    <a:lnTo>
                      <a:pt x="47" y="329"/>
                    </a:lnTo>
                    <a:lnTo>
                      <a:pt x="94" y="375"/>
                    </a:lnTo>
                    <a:lnTo>
                      <a:pt x="235" y="375"/>
                    </a:lnTo>
                    <a:lnTo>
                      <a:pt x="328" y="282"/>
                    </a:lnTo>
                    <a:lnTo>
                      <a:pt x="32084" y="282"/>
                    </a:lnTo>
                    <a:lnTo>
                      <a:pt x="32177" y="375"/>
                    </a:lnTo>
                    <a:lnTo>
                      <a:pt x="32318" y="375"/>
                    </a:lnTo>
                    <a:lnTo>
                      <a:pt x="32412" y="329"/>
                    </a:lnTo>
                    <a:lnTo>
                      <a:pt x="32412" y="282"/>
                    </a:lnTo>
                    <a:lnTo>
                      <a:pt x="32458" y="188"/>
                    </a:lnTo>
                    <a:lnTo>
                      <a:pt x="32412" y="141"/>
                    </a:lnTo>
                    <a:lnTo>
                      <a:pt x="32412" y="94"/>
                    </a:lnTo>
                    <a:lnTo>
                      <a:pt x="32318" y="48"/>
                    </a:lnTo>
                    <a:lnTo>
                      <a:pt x="32271" y="1"/>
                    </a:lnTo>
                    <a:lnTo>
                      <a:pt x="32177" y="48"/>
                    </a:lnTo>
                    <a:lnTo>
                      <a:pt x="32084" y="141"/>
                    </a:lnTo>
                    <a:lnTo>
                      <a:pt x="32084" y="94"/>
                    </a:lnTo>
                    <a:lnTo>
                      <a:pt x="328" y="94"/>
                    </a:lnTo>
                    <a:lnTo>
                      <a:pt x="328" y="141"/>
                    </a:lnTo>
                    <a:lnTo>
                      <a:pt x="235" y="48"/>
                    </a:lnTo>
                    <a:lnTo>
                      <a:pt x="1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a:extLst>
                  <a:ext uri="{FF2B5EF4-FFF2-40B4-BE49-F238E27FC236}">
                    <a16:creationId xmlns:a16="http://schemas.microsoft.com/office/drawing/2014/main" id="{FA14CF5C-3F98-0C40-FB63-91B4152033C9}"/>
                  </a:ext>
                </a:extLst>
              </p:cNvPr>
              <p:cNvSpPr/>
              <p:nvPr/>
            </p:nvSpPr>
            <p:spPr>
              <a:xfrm>
                <a:off x="8388742" y="2633445"/>
                <a:ext cx="1471691" cy="17048"/>
              </a:xfrm>
              <a:custGeom>
                <a:avLst/>
                <a:gdLst/>
                <a:ahLst/>
                <a:cxnLst/>
                <a:rect l="l" t="t" r="r" b="b"/>
                <a:pathLst>
                  <a:path w="32459" h="376" extrusionOk="0">
                    <a:moveTo>
                      <a:pt x="94" y="0"/>
                    </a:moveTo>
                    <a:lnTo>
                      <a:pt x="47" y="47"/>
                    </a:lnTo>
                    <a:lnTo>
                      <a:pt x="1" y="141"/>
                    </a:lnTo>
                    <a:lnTo>
                      <a:pt x="1" y="188"/>
                    </a:lnTo>
                    <a:lnTo>
                      <a:pt x="1" y="281"/>
                    </a:lnTo>
                    <a:lnTo>
                      <a:pt x="47" y="328"/>
                    </a:lnTo>
                    <a:lnTo>
                      <a:pt x="94" y="375"/>
                    </a:lnTo>
                    <a:lnTo>
                      <a:pt x="141" y="375"/>
                    </a:lnTo>
                    <a:lnTo>
                      <a:pt x="235" y="328"/>
                    </a:lnTo>
                    <a:lnTo>
                      <a:pt x="328" y="281"/>
                    </a:lnTo>
                    <a:lnTo>
                      <a:pt x="32084" y="281"/>
                    </a:lnTo>
                    <a:lnTo>
                      <a:pt x="32177" y="328"/>
                    </a:lnTo>
                    <a:lnTo>
                      <a:pt x="32271" y="375"/>
                    </a:lnTo>
                    <a:lnTo>
                      <a:pt x="32318" y="375"/>
                    </a:lnTo>
                    <a:lnTo>
                      <a:pt x="32412" y="328"/>
                    </a:lnTo>
                    <a:lnTo>
                      <a:pt x="32412" y="281"/>
                    </a:lnTo>
                    <a:lnTo>
                      <a:pt x="32458" y="188"/>
                    </a:lnTo>
                    <a:lnTo>
                      <a:pt x="32412" y="141"/>
                    </a:lnTo>
                    <a:lnTo>
                      <a:pt x="32412" y="47"/>
                    </a:lnTo>
                    <a:lnTo>
                      <a:pt x="32318" y="0"/>
                    </a:lnTo>
                    <a:lnTo>
                      <a:pt x="32271" y="0"/>
                    </a:lnTo>
                    <a:lnTo>
                      <a:pt x="32177" y="47"/>
                    </a:lnTo>
                    <a:lnTo>
                      <a:pt x="32084" y="94"/>
                    </a:lnTo>
                    <a:lnTo>
                      <a:pt x="328" y="94"/>
                    </a:lnTo>
                    <a:lnTo>
                      <a:pt x="235" y="47"/>
                    </a:lnTo>
                    <a:lnTo>
                      <a:pt x="1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a:extLst>
                  <a:ext uri="{FF2B5EF4-FFF2-40B4-BE49-F238E27FC236}">
                    <a16:creationId xmlns:a16="http://schemas.microsoft.com/office/drawing/2014/main" id="{9CD80B22-7987-3E25-82FD-4661E1997299}"/>
                  </a:ext>
                </a:extLst>
              </p:cNvPr>
              <p:cNvSpPr/>
              <p:nvPr/>
            </p:nvSpPr>
            <p:spPr>
              <a:xfrm>
                <a:off x="8388742" y="2716235"/>
                <a:ext cx="1471691" cy="17048"/>
              </a:xfrm>
              <a:custGeom>
                <a:avLst/>
                <a:gdLst/>
                <a:ahLst/>
                <a:cxnLst/>
                <a:rect l="l" t="t" r="r" b="b"/>
                <a:pathLst>
                  <a:path w="32459" h="376" extrusionOk="0">
                    <a:moveTo>
                      <a:pt x="94" y="1"/>
                    </a:moveTo>
                    <a:lnTo>
                      <a:pt x="47" y="48"/>
                    </a:lnTo>
                    <a:lnTo>
                      <a:pt x="1" y="95"/>
                    </a:lnTo>
                    <a:lnTo>
                      <a:pt x="1" y="188"/>
                    </a:lnTo>
                    <a:lnTo>
                      <a:pt x="1" y="235"/>
                    </a:lnTo>
                    <a:lnTo>
                      <a:pt x="47" y="329"/>
                    </a:lnTo>
                    <a:lnTo>
                      <a:pt x="94" y="329"/>
                    </a:lnTo>
                    <a:lnTo>
                      <a:pt x="141" y="376"/>
                    </a:lnTo>
                    <a:lnTo>
                      <a:pt x="235" y="329"/>
                    </a:lnTo>
                    <a:lnTo>
                      <a:pt x="328" y="282"/>
                    </a:lnTo>
                    <a:lnTo>
                      <a:pt x="32084" y="282"/>
                    </a:lnTo>
                    <a:lnTo>
                      <a:pt x="32177" y="329"/>
                    </a:lnTo>
                    <a:lnTo>
                      <a:pt x="32271" y="376"/>
                    </a:lnTo>
                    <a:lnTo>
                      <a:pt x="32318" y="329"/>
                    </a:lnTo>
                    <a:lnTo>
                      <a:pt x="32412" y="329"/>
                    </a:lnTo>
                    <a:lnTo>
                      <a:pt x="32412" y="235"/>
                    </a:lnTo>
                    <a:lnTo>
                      <a:pt x="32458" y="188"/>
                    </a:lnTo>
                    <a:lnTo>
                      <a:pt x="32412" y="95"/>
                    </a:lnTo>
                    <a:lnTo>
                      <a:pt x="32412" y="48"/>
                    </a:lnTo>
                    <a:lnTo>
                      <a:pt x="32318" y="1"/>
                    </a:lnTo>
                    <a:lnTo>
                      <a:pt x="32271" y="1"/>
                    </a:lnTo>
                    <a:lnTo>
                      <a:pt x="32177" y="48"/>
                    </a:lnTo>
                    <a:lnTo>
                      <a:pt x="32084" y="95"/>
                    </a:lnTo>
                    <a:lnTo>
                      <a:pt x="328" y="95"/>
                    </a:lnTo>
                    <a:lnTo>
                      <a:pt x="235" y="48"/>
                    </a:lnTo>
                    <a:lnTo>
                      <a:pt x="14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31">
              <a:extLst>
                <a:ext uri="{FF2B5EF4-FFF2-40B4-BE49-F238E27FC236}">
                  <a16:creationId xmlns:a16="http://schemas.microsoft.com/office/drawing/2014/main" id="{ACD95D1E-F3C1-CA9F-9910-A64F6D4C2BF8}"/>
                </a:ext>
              </a:extLst>
            </p:cNvPr>
            <p:cNvSpPr/>
            <p:nvPr/>
          </p:nvSpPr>
          <p:spPr>
            <a:xfrm rot="10800000" flipH="1">
              <a:off x="3236833" y="-1502567"/>
              <a:ext cx="197501" cy="3102526"/>
            </a:xfrm>
            <a:custGeom>
              <a:avLst/>
              <a:gdLst/>
              <a:ahLst/>
              <a:cxnLst/>
              <a:rect l="l" t="t" r="r" b="b"/>
              <a:pathLst>
                <a:path w="4356" h="68428" extrusionOk="0">
                  <a:moveTo>
                    <a:pt x="141" y="0"/>
                  </a:moveTo>
                  <a:lnTo>
                    <a:pt x="47" y="47"/>
                  </a:lnTo>
                  <a:lnTo>
                    <a:pt x="0" y="94"/>
                  </a:lnTo>
                  <a:lnTo>
                    <a:pt x="0" y="187"/>
                  </a:lnTo>
                  <a:lnTo>
                    <a:pt x="47" y="281"/>
                  </a:lnTo>
                  <a:lnTo>
                    <a:pt x="94" y="328"/>
                  </a:lnTo>
                  <a:lnTo>
                    <a:pt x="94" y="375"/>
                  </a:lnTo>
                  <a:lnTo>
                    <a:pt x="94" y="28617"/>
                  </a:lnTo>
                  <a:lnTo>
                    <a:pt x="94" y="29273"/>
                  </a:lnTo>
                  <a:lnTo>
                    <a:pt x="94" y="29601"/>
                  </a:lnTo>
                  <a:lnTo>
                    <a:pt x="94" y="29741"/>
                  </a:lnTo>
                  <a:lnTo>
                    <a:pt x="141" y="29788"/>
                  </a:lnTo>
                  <a:lnTo>
                    <a:pt x="188" y="29835"/>
                  </a:lnTo>
                  <a:lnTo>
                    <a:pt x="281" y="29929"/>
                  </a:lnTo>
                  <a:lnTo>
                    <a:pt x="1265" y="30912"/>
                  </a:lnTo>
                  <a:lnTo>
                    <a:pt x="3185" y="32832"/>
                  </a:lnTo>
                  <a:lnTo>
                    <a:pt x="4075" y="33722"/>
                  </a:lnTo>
                  <a:lnTo>
                    <a:pt x="4075" y="33769"/>
                  </a:lnTo>
                  <a:lnTo>
                    <a:pt x="4075" y="33956"/>
                  </a:lnTo>
                  <a:lnTo>
                    <a:pt x="4075" y="34237"/>
                  </a:lnTo>
                  <a:lnTo>
                    <a:pt x="4075" y="34893"/>
                  </a:lnTo>
                  <a:lnTo>
                    <a:pt x="4075" y="37375"/>
                  </a:lnTo>
                  <a:lnTo>
                    <a:pt x="4075" y="42434"/>
                  </a:lnTo>
                  <a:lnTo>
                    <a:pt x="4075" y="52504"/>
                  </a:lnTo>
                  <a:lnTo>
                    <a:pt x="4075" y="68053"/>
                  </a:lnTo>
                  <a:lnTo>
                    <a:pt x="4028" y="68147"/>
                  </a:lnTo>
                  <a:lnTo>
                    <a:pt x="3981" y="68241"/>
                  </a:lnTo>
                  <a:lnTo>
                    <a:pt x="4028" y="68287"/>
                  </a:lnTo>
                  <a:lnTo>
                    <a:pt x="4028" y="68334"/>
                  </a:lnTo>
                  <a:lnTo>
                    <a:pt x="4122" y="68381"/>
                  </a:lnTo>
                  <a:lnTo>
                    <a:pt x="4169" y="68428"/>
                  </a:lnTo>
                  <a:lnTo>
                    <a:pt x="4262" y="68381"/>
                  </a:lnTo>
                  <a:lnTo>
                    <a:pt x="4309" y="68334"/>
                  </a:lnTo>
                  <a:lnTo>
                    <a:pt x="4356" y="68287"/>
                  </a:lnTo>
                  <a:lnTo>
                    <a:pt x="4356" y="68241"/>
                  </a:lnTo>
                  <a:lnTo>
                    <a:pt x="4309" y="68147"/>
                  </a:lnTo>
                  <a:lnTo>
                    <a:pt x="4262" y="68053"/>
                  </a:lnTo>
                  <a:lnTo>
                    <a:pt x="4262" y="52504"/>
                  </a:lnTo>
                  <a:lnTo>
                    <a:pt x="4262" y="42434"/>
                  </a:lnTo>
                  <a:lnTo>
                    <a:pt x="4262" y="37375"/>
                  </a:lnTo>
                  <a:lnTo>
                    <a:pt x="4262" y="34893"/>
                  </a:lnTo>
                  <a:lnTo>
                    <a:pt x="4262" y="34237"/>
                  </a:lnTo>
                  <a:lnTo>
                    <a:pt x="4262" y="33956"/>
                  </a:lnTo>
                  <a:lnTo>
                    <a:pt x="4262" y="33769"/>
                  </a:lnTo>
                  <a:lnTo>
                    <a:pt x="4262" y="33675"/>
                  </a:lnTo>
                  <a:lnTo>
                    <a:pt x="4169" y="33582"/>
                  </a:lnTo>
                  <a:lnTo>
                    <a:pt x="3279" y="32692"/>
                  </a:lnTo>
                  <a:lnTo>
                    <a:pt x="1358" y="30772"/>
                  </a:lnTo>
                  <a:lnTo>
                    <a:pt x="422" y="29835"/>
                  </a:lnTo>
                  <a:lnTo>
                    <a:pt x="281" y="29694"/>
                  </a:lnTo>
                  <a:lnTo>
                    <a:pt x="281" y="29647"/>
                  </a:lnTo>
                  <a:lnTo>
                    <a:pt x="281" y="29601"/>
                  </a:lnTo>
                  <a:lnTo>
                    <a:pt x="281" y="29273"/>
                  </a:lnTo>
                  <a:lnTo>
                    <a:pt x="281" y="28617"/>
                  </a:lnTo>
                  <a:lnTo>
                    <a:pt x="281" y="375"/>
                  </a:lnTo>
                  <a:lnTo>
                    <a:pt x="281" y="328"/>
                  </a:lnTo>
                  <a:lnTo>
                    <a:pt x="328" y="281"/>
                  </a:lnTo>
                  <a:lnTo>
                    <a:pt x="375" y="187"/>
                  </a:lnTo>
                  <a:lnTo>
                    <a:pt x="375" y="94"/>
                  </a:lnTo>
                  <a:lnTo>
                    <a:pt x="328" y="47"/>
                  </a:lnTo>
                  <a:lnTo>
                    <a:pt x="28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 name="Google Shape;622;p31">
              <a:extLst>
                <a:ext uri="{FF2B5EF4-FFF2-40B4-BE49-F238E27FC236}">
                  <a16:creationId xmlns:a16="http://schemas.microsoft.com/office/drawing/2014/main" id="{8A685C83-BF97-B0D0-065F-975890CDC3C6}"/>
                </a:ext>
              </a:extLst>
            </p:cNvPr>
            <p:cNvGrpSpPr/>
            <p:nvPr/>
          </p:nvGrpSpPr>
          <p:grpSpPr>
            <a:xfrm rot="10800000">
              <a:off x="2039982" y="3495704"/>
              <a:ext cx="1238054" cy="1191399"/>
              <a:chOff x="6316160" y="278394"/>
              <a:chExt cx="1238054" cy="1191399"/>
            </a:xfrm>
          </p:grpSpPr>
          <p:sp>
            <p:nvSpPr>
              <p:cNvPr id="623" name="Google Shape;623;p31">
                <a:extLst>
                  <a:ext uri="{FF2B5EF4-FFF2-40B4-BE49-F238E27FC236}">
                    <a16:creationId xmlns:a16="http://schemas.microsoft.com/office/drawing/2014/main" id="{143DD615-7051-3E92-E1EB-DD146DEB05AA}"/>
                  </a:ext>
                </a:extLst>
              </p:cNvPr>
              <p:cNvSpPr/>
              <p:nvPr/>
            </p:nvSpPr>
            <p:spPr>
              <a:xfrm>
                <a:off x="6316160" y="278394"/>
                <a:ext cx="726301" cy="1191399"/>
              </a:xfrm>
              <a:custGeom>
                <a:avLst/>
                <a:gdLst/>
                <a:ahLst/>
                <a:cxnLst/>
                <a:rect l="l" t="t" r="r" b="b"/>
                <a:pathLst>
                  <a:path w="16019" h="26277" extrusionOk="0">
                    <a:moveTo>
                      <a:pt x="94" y="1"/>
                    </a:moveTo>
                    <a:lnTo>
                      <a:pt x="47" y="48"/>
                    </a:lnTo>
                    <a:lnTo>
                      <a:pt x="0" y="141"/>
                    </a:lnTo>
                    <a:lnTo>
                      <a:pt x="0" y="188"/>
                    </a:lnTo>
                    <a:lnTo>
                      <a:pt x="0" y="235"/>
                    </a:lnTo>
                    <a:lnTo>
                      <a:pt x="47" y="329"/>
                    </a:lnTo>
                    <a:lnTo>
                      <a:pt x="141" y="376"/>
                    </a:lnTo>
                    <a:lnTo>
                      <a:pt x="234" y="376"/>
                    </a:lnTo>
                    <a:lnTo>
                      <a:pt x="7353" y="7541"/>
                    </a:lnTo>
                    <a:lnTo>
                      <a:pt x="11850" y="11991"/>
                    </a:lnTo>
                    <a:lnTo>
                      <a:pt x="14051" y="14192"/>
                    </a:lnTo>
                    <a:lnTo>
                      <a:pt x="15175" y="15316"/>
                    </a:lnTo>
                    <a:lnTo>
                      <a:pt x="15737" y="15878"/>
                    </a:lnTo>
                    <a:lnTo>
                      <a:pt x="15737" y="15925"/>
                    </a:lnTo>
                    <a:lnTo>
                      <a:pt x="15737" y="16019"/>
                    </a:lnTo>
                    <a:lnTo>
                      <a:pt x="15737" y="16206"/>
                    </a:lnTo>
                    <a:lnTo>
                      <a:pt x="15737" y="16628"/>
                    </a:lnTo>
                    <a:lnTo>
                      <a:pt x="15737" y="25901"/>
                    </a:lnTo>
                    <a:lnTo>
                      <a:pt x="15737" y="25948"/>
                    </a:lnTo>
                    <a:lnTo>
                      <a:pt x="15690" y="25995"/>
                    </a:lnTo>
                    <a:lnTo>
                      <a:pt x="15643" y="26089"/>
                    </a:lnTo>
                    <a:lnTo>
                      <a:pt x="15643" y="26182"/>
                    </a:lnTo>
                    <a:lnTo>
                      <a:pt x="15690" y="26229"/>
                    </a:lnTo>
                    <a:lnTo>
                      <a:pt x="15784" y="26276"/>
                    </a:lnTo>
                    <a:lnTo>
                      <a:pt x="15925" y="26276"/>
                    </a:lnTo>
                    <a:lnTo>
                      <a:pt x="15971" y="26229"/>
                    </a:lnTo>
                    <a:lnTo>
                      <a:pt x="16018" y="26182"/>
                    </a:lnTo>
                    <a:lnTo>
                      <a:pt x="16018" y="26089"/>
                    </a:lnTo>
                    <a:lnTo>
                      <a:pt x="15971"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43" y="11850"/>
                    </a:lnTo>
                    <a:lnTo>
                      <a:pt x="7494" y="7401"/>
                    </a:lnTo>
                    <a:lnTo>
                      <a:pt x="328" y="235"/>
                    </a:lnTo>
                    <a:lnTo>
                      <a:pt x="328" y="141"/>
                    </a:lnTo>
                    <a:lnTo>
                      <a:pt x="281" y="48"/>
                    </a:lnTo>
                    <a:lnTo>
                      <a:pt x="23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a:extLst>
                  <a:ext uri="{FF2B5EF4-FFF2-40B4-BE49-F238E27FC236}">
                    <a16:creationId xmlns:a16="http://schemas.microsoft.com/office/drawing/2014/main" id="{A1A389C9-61F8-C74E-8578-CC3769375276}"/>
                  </a:ext>
                </a:extLst>
              </p:cNvPr>
              <p:cNvSpPr/>
              <p:nvPr/>
            </p:nvSpPr>
            <p:spPr>
              <a:xfrm>
                <a:off x="6388341" y="278394"/>
                <a:ext cx="726301" cy="1191399"/>
              </a:xfrm>
              <a:custGeom>
                <a:avLst/>
                <a:gdLst/>
                <a:ahLst/>
                <a:cxnLst/>
                <a:rect l="l" t="t" r="r" b="b"/>
                <a:pathLst>
                  <a:path w="16019" h="26277" extrusionOk="0">
                    <a:moveTo>
                      <a:pt x="94" y="1"/>
                    </a:moveTo>
                    <a:lnTo>
                      <a:pt x="47" y="48"/>
                    </a:lnTo>
                    <a:lnTo>
                      <a:pt x="1" y="141"/>
                    </a:lnTo>
                    <a:lnTo>
                      <a:pt x="1" y="188"/>
                    </a:lnTo>
                    <a:lnTo>
                      <a:pt x="1" y="235"/>
                    </a:lnTo>
                    <a:lnTo>
                      <a:pt x="47" y="329"/>
                    </a:lnTo>
                    <a:lnTo>
                      <a:pt x="141" y="376"/>
                    </a:lnTo>
                    <a:lnTo>
                      <a:pt x="235" y="376"/>
                    </a:lnTo>
                    <a:lnTo>
                      <a:pt x="7401" y="7541"/>
                    </a:lnTo>
                    <a:lnTo>
                      <a:pt x="11850" y="11991"/>
                    </a:lnTo>
                    <a:lnTo>
                      <a:pt x="14098" y="14192"/>
                    </a:lnTo>
                    <a:lnTo>
                      <a:pt x="15222" y="15316"/>
                    </a:lnTo>
                    <a:lnTo>
                      <a:pt x="15738" y="15878"/>
                    </a:lnTo>
                    <a:lnTo>
                      <a:pt x="15784" y="15878"/>
                    </a:lnTo>
                    <a:lnTo>
                      <a:pt x="15784" y="15925"/>
                    </a:lnTo>
                    <a:lnTo>
                      <a:pt x="15784" y="16019"/>
                    </a:lnTo>
                    <a:lnTo>
                      <a:pt x="15784" y="16206"/>
                    </a:lnTo>
                    <a:lnTo>
                      <a:pt x="15784" y="16628"/>
                    </a:lnTo>
                    <a:lnTo>
                      <a:pt x="15784" y="25901"/>
                    </a:lnTo>
                    <a:lnTo>
                      <a:pt x="15784" y="25948"/>
                    </a:lnTo>
                    <a:lnTo>
                      <a:pt x="15691" y="25995"/>
                    </a:lnTo>
                    <a:lnTo>
                      <a:pt x="15691" y="26089"/>
                    </a:lnTo>
                    <a:lnTo>
                      <a:pt x="15691" y="26182"/>
                    </a:lnTo>
                    <a:lnTo>
                      <a:pt x="15738" y="26229"/>
                    </a:lnTo>
                    <a:lnTo>
                      <a:pt x="15784" y="26276"/>
                    </a:lnTo>
                    <a:lnTo>
                      <a:pt x="15925" y="26276"/>
                    </a:lnTo>
                    <a:lnTo>
                      <a:pt x="15972" y="26229"/>
                    </a:lnTo>
                    <a:lnTo>
                      <a:pt x="16019" y="26182"/>
                    </a:lnTo>
                    <a:lnTo>
                      <a:pt x="16019" y="26089"/>
                    </a:lnTo>
                    <a:lnTo>
                      <a:pt x="16019"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91" y="11850"/>
                    </a:lnTo>
                    <a:lnTo>
                      <a:pt x="7494" y="7401"/>
                    </a:lnTo>
                    <a:lnTo>
                      <a:pt x="375" y="235"/>
                    </a:lnTo>
                    <a:lnTo>
                      <a:pt x="328" y="235"/>
                    </a:lnTo>
                    <a:lnTo>
                      <a:pt x="375" y="141"/>
                    </a:lnTo>
                    <a:lnTo>
                      <a:pt x="328"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a:extLst>
                  <a:ext uri="{FF2B5EF4-FFF2-40B4-BE49-F238E27FC236}">
                    <a16:creationId xmlns:a16="http://schemas.microsoft.com/office/drawing/2014/main" id="{C6A96A29-9C03-376F-A5EB-1754E61D47EB}"/>
                  </a:ext>
                </a:extLst>
              </p:cNvPr>
              <p:cNvSpPr/>
              <p:nvPr/>
            </p:nvSpPr>
            <p:spPr>
              <a:xfrm>
                <a:off x="6460523" y="278394"/>
                <a:ext cx="728432" cy="1191399"/>
              </a:xfrm>
              <a:custGeom>
                <a:avLst/>
                <a:gdLst/>
                <a:ahLst/>
                <a:cxnLst/>
                <a:rect l="l" t="t" r="r" b="b"/>
                <a:pathLst>
                  <a:path w="16066" h="26277" extrusionOk="0">
                    <a:moveTo>
                      <a:pt x="141" y="1"/>
                    </a:moveTo>
                    <a:lnTo>
                      <a:pt x="48" y="48"/>
                    </a:lnTo>
                    <a:lnTo>
                      <a:pt x="48" y="141"/>
                    </a:lnTo>
                    <a:lnTo>
                      <a:pt x="1" y="188"/>
                    </a:lnTo>
                    <a:lnTo>
                      <a:pt x="48" y="235"/>
                    </a:lnTo>
                    <a:lnTo>
                      <a:pt x="48" y="329"/>
                    </a:lnTo>
                    <a:lnTo>
                      <a:pt x="141" y="376"/>
                    </a:lnTo>
                    <a:lnTo>
                      <a:pt x="282" y="376"/>
                    </a:lnTo>
                    <a:lnTo>
                      <a:pt x="7401" y="7541"/>
                    </a:lnTo>
                    <a:lnTo>
                      <a:pt x="11851" y="11991"/>
                    </a:lnTo>
                    <a:lnTo>
                      <a:pt x="14099" y="14192"/>
                    </a:lnTo>
                    <a:lnTo>
                      <a:pt x="15223" y="15316"/>
                    </a:lnTo>
                    <a:lnTo>
                      <a:pt x="15785" y="15878"/>
                    </a:lnTo>
                    <a:lnTo>
                      <a:pt x="15785" y="15925"/>
                    </a:lnTo>
                    <a:lnTo>
                      <a:pt x="15785" y="16019"/>
                    </a:lnTo>
                    <a:lnTo>
                      <a:pt x="15785" y="16206"/>
                    </a:lnTo>
                    <a:lnTo>
                      <a:pt x="15785" y="16628"/>
                    </a:lnTo>
                    <a:lnTo>
                      <a:pt x="15785" y="25901"/>
                    </a:lnTo>
                    <a:lnTo>
                      <a:pt x="15785" y="25948"/>
                    </a:lnTo>
                    <a:lnTo>
                      <a:pt x="15738" y="25995"/>
                    </a:lnTo>
                    <a:lnTo>
                      <a:pt x="15691" y="26089"/>
                    </a:lnTo>
                    <a:lnTo>
                      <a:pt x="15691" y="26182"/>
                    </a:lnTo>
                    <a:lnTo>
                      <a:pt x="15738" y="26229"/>
                    </a:lnTo>
                    <a:lnTo>
                      <a:pt x="15785" y="26276"/>
                    </a:lnTo>
                    <a:lnTo>
                      <a:pt x="15925" y="26276"/>
                    </a:lnTo>
                    <a:lnTo>
                      <a:pt x="16019" y="26229"/>
                    </a:lnTo>
                    <a:lnTo>
                      <a:pt x="16019" y="26182"/>
                    </a:lnTo>
                    <a:lnTo>
                      <a:pt x="16066" y="26089"/>
                    </a:lnTo>
                    <a:lnTo>
                      <a:pt x="16019" y="25995"/>
                    </a:lnTo>
                    <a:lnTo>
                      <a:pt x="15972" y="25948"/>
                    </a:lnTo>
                    <a:lnTo>
                      <a:pt x="15972" y="25901"/>
                    </a:lnTo>
                    <a:lnTo>
                      <a:pt x="15972" y="16628"/>
                    </a:lnTo>
                    <a:lnTo>
                      <a:pt x="15972" y="16206"/>
                    </a:lnTo>
                    <a:lnTo>
                      <a:pt x="15972" y="16019"/>
                    </a:lnTo>
                    <a:lnTo>
                      <a:pt x="15972" y="15925"/>
                    </a:lnTo>
                    <a:lnTo>
                      <a:pt x="15972" y="15832"/>
                    </a:lnTo>
                    <a:lnTo>
                      <a:pt x="15925" y="15785"/>
                    </a:lnTo>
                    <a:lnTo>
                      <a:pt x="15363" y="15223"/>
                    </a:lnTo>
                    <a:lnTo>
                      <a:pt x="14239" y="14099"/>
                    </a:lnTo>
                    <a:lnTo>
                      <a:pt x="11991" y="11850"/>
                    </a:lnTo>
                    <a:lnTo>
                      <a:pt x="7542" y="7401"/>
                    </a:lnTo>
                    <a:lnTo>
                      <a:pt x="376" y="235"/>
                    </a:lnTo>
                    <a:lnTo>
                      <a:pt x="376" y="141"/>
                    </a:lnTo>
                    <a:lnTo>
                      <a:pt x="329" y="48"/>
                    </a:lnTo>
                    <a:lnTo>
                      <a:pt x="28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a:extLst>
                  <a:ext uri="{FF2B5EF4-FFF2-40B4-BE49-F238E27FC236}">
                    <a16:creationId xmlns:a16="http://schemas.microsoft.com/office/drawing/2014/main" id="{3F167271-CB65-B0B7-9A1C-76B35EAFB71B}"/>
                  </a:ext>
                </a:extLst>
              </p:cNvPr>
              <p:cNvSpPr/>
              <p:nvPr/>
            </p:nvSpPr>
            <p:spPr>
              <a:xfrm>
                <a:off x="6534880" y="278394"/>
                <a:ext cx="726301" cy="1191399"/>
              </a:xfrm>
              <a:custGeom>
                <a:avLst/>
                <a:gdLst/>
                <a:ahLst/>
                <a:cxnLst/>
                <a:rect l="l" t="t" r="r" b="b"/>
                <a:pathLst>
                  <a:path w="16019" h="26277" extrusionOk="0">
                    <a:moveTo>
                      <a:pt x="94" y="1"/>
                    </a:moveTo>
                    <a:lnTo>
                      <a:pt x="47" y="48"/>
                    </a:lnTo>
                    <a:lnTo>
                      <a:pt x="0" y="141"/>
                    </a:lnTo>
                    <a:lnTo>
                      <a:pt x="0" y="188"/>
                    </a:lnTo>
                    <a:lnTo>
                      <a:pt x="0" y="235"/>
                    </a:lnTo>
                    <a:lnTo>
                      <a:pt x="47" y="329"/>
                    </a:lnTo>
                    <a:lnTo>
                      <a:pt x="141" y="376"/>
                    </a:lnTo>
                    <a:lnTo>
                      <a:pt x="234" y="376"/>
                    </a:lnTo>
                    <a:lnTo>
                      <a:pt x="7400" y="7541"/>
                    </a:lnTo>
                    <a:lnTo>
                      <a:pt x="11850" y="11991"/>
                    </a:lnTo>
                    <a:lnTo>
                      <a:pt x="14098" y="14192"/>
                    </a:lnTo>
                    <a:lnTo>
                      <a:pt x="15175" y="15316"/>
                    </a:lnTo>
                    <a:lnTo>
                      <a:pt x="15737" y="15878"/>
                    </a:lnTo>
                    <a:lnTo>
                      <a:pt x="15737" y="15925"/>
                    </a:lnTo>
                    <a:lnTo>
                      <a:pt x="15737" y="16019"/>
                    </a:lnTo>
                    <a:lnTo>
                      <a:pt x="15737" y="16206"/>
                    </a:lnTo>
                    <a:lnTo>
                      <a:pt x="15737" y="16628"/>
                    </a:lnTo>
                    <a:lnTo>
                      <a:pt x="15737" y="25901"/>
                    </a:lnTo>
                    <a:lnTo>
                      <a:pt x="15784" y="25948"/>
                    </a:lnTo>
                    <a:lnTo>
                      <a:pt x="15691" y="25995"/>
                    </a:lnTo>
                    <a:lnTo>
                      <a:pt x="15644" y="26089"/>
                    </a:lnTo>
                    <a:lnTo>
                      <a:pt x="15691" y="26182"/>
                    </a:lnTo>
                    <a:lnTo>
                      <a:pt x="15737" y="26229"/>
                    </a:lnTo>
                    <a:lnTo>
                      <a:pt x="15784" y="26276"/>
                    </a:lnTo>
                    <a:lnTo>
                      <a:pt x="15925" y="26276"/>
                    </a:lnTo>
                    <a:lnTo>
                      <a:pt x="15972" y="26229"/>
                    </a:lnTo>
                    <a:lnTo>
                      <a:pt x="16018" y="26182"/>
                    </a:lnTo>
                    <a:lnTo>
                      <a:pt x="16018" y="26089"/>
                    </a:lnTo>
                    <a:lnTo>
                      <a:pt x="15972"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44" y="11850"/>
                    </a:lnTo>
                    <a:lnTo>
                      <a:pt x="7494" y="7401"/>
                    </a:lnTo>
                    <a:lnTo>
                      <a:pt x="375" y="235"/>
                    </a:lnTo>
                    <a:lnTo>
                      <a:pt x="328" y="235"/>
                    </a:lnTo>
                    <a:lnTo>
                      <a:pt x="328" y="141"/>
                    </a:lnTo>
                    <a:lnTo>
                      <a:pt x="281" y="48"/>
                    </a:lnTo>
                    <a:lnTo>
                      <a:pt x="23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a:extLst>
                  <a:ext uri="{FF2B5EF4-FFF2-40B4-BE49-F238E27FC236}">
                    <a16:creationId xmlns:a16="http://schemas.microsoft.com/office/drawing/2014/main" id="{05C71C2A-09EE-A498-6851-B07EBDDA4B6C}"/>
                  </a:ext>
                </a:extLst>
              </p:cNvPr>
              <p:cNvSpPr/>
              <p:nvPr/>
            </p:nvSpPr>
            <p:spPr>
              <a:xfrm>
                <a:off x="6607062" y="278394"/>
                <a:ext cx="726301" cy="1191399"/>
              </a:xfrm>
              <a:custGeom>
                <a:avLst/>
                <a:gdLst/>
                <a:ahLst/>
                <a:cxnLst/>
                <a:rect l="l" t="t" r="r" b="b"/>
                <a:pathLst>
                  <a:path w="16019" h="26277" extrusionOk="0">
                    <a:moveTo>
                      <a:pt x="141" y="1"/>
                    </a:moveTo>
                    <a:lnTo>
                      <a:pt x="48" y="48"/>
                    </a:lnTo>
                    <a:lnTo>
                      <a:pt x="1" y="141"/>
                    </a:lnTo>
                    <a:lnTo>
                      <a:pt x="1" y="188"/>
                    </a:lnTo>
                    <a:lnTo>
                      <a:pt x="1" y="235"/>
                    </a:lnTo>
                    <a:lnTo>
                      <a:pt x="48" y="329"/>
                    </a:lnTo>
                    <a:lnTo>
                      <a:pt x="141" y="376"/>
                    </a:lnTo>
                    <a:lnTo>
                      <a:pt x="235" y="376"/>
                    </a:lnTo>
                    <a:lnTo>
                      <a:pt x="7401" y="7541"/>
                    </a:lnTo>
                    <a:lnTo>
                      <a:pt x="11850" y="11991"/>
                    </a:lnTo>
                    <a:lnTo>
                      <a:pt x="14099" y="14192"/>
                    </a:lnTo>
                    <a:lnTo>
                      <a:pt x="15223" y="15316"/>
                    </a:lnTo>
                    <a:lnTo>
                      <a:pt x="15738" y="15878"/>
                    </a:lnTo>
                    <a:lnTo>
                      <a:pt x="15785" y="15878"/>
                    </a:lnTo>
                    <a:lnTo>
                      <a:pt x="15785" y="15925"/>
                    </a:lnTo>
                    <a:lnTo>
                      <a:pt x="15785" y="16019"/>
                    </a:lnTo>
                    <a:lnTo>
                      <a:pt x="15785" y="16206"/>
                    </a:lnTo>
                    <a:lnTo>
                      <a:pt x="15785" y="16628"/>
                    </a:lnTo>
                    <a:lnTo>
                      <a:pt x="15785" y="25901"/>
                    </a:lnTo>
                    <a:lnTo>
                      <a:pt x="15785" y="25948"/>
                    </a:lnTo>
                    <a:lnTo>
                      <a:pt x="15691" y="25995"/>
                    </a:lnTo>
                    <a:lnTo>
                      <a:pt x="15691" y="26089"/>
                    </a:lnTo>
                    <a:lnTo>
                      <a:pt x="15691" y="26182"/>
                    </a:lnTo>
                    <a:lnTo>
                      <a:pt x="15738" y="26229"/>
                    </a:lnTo>
                    <a:lnTo>
                      <a:pt x="15785" y="26276"/>
                    </a:lnTo>
                    <a:lnTo>
                      <a:pt x="15925" y="26276"/>
                    </a:lnTo>
                    <a:lnTo>
                      <a:pt x="15972" y="26229"/>
                    </a:lnTo>
                    <a:lnTo>
                      <a:pt x="16019" y="26182"/>
                    </a:lnTo>
                    <a:lnTo>
                      <a:pt x="16019" y="26089"/>
                    </a:lnTo>
                    <a:lnTo>
                      <a:pt x="16019"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239" y="14099"/>
                    </a:lnTo>
                    <a:lnTo>
                      <a:pt x="11991" y="11850"/>
                    </a:lnTo>
                    <a:lnTo>
                      <a:pt x="7541" y="7401"/>
                    </a:lnTo>
                    <a:lnTo>
                      <a:pt x="375" y="235"/>
                    </a:lnTo>
                    <a:lnTo>
                      <a:pt x="375" y="141"/>
                    </a:lnTo>
                    <a:lnTo>
                      <a:pt x="329"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a:extLst>
                  <a:ext uri="{FF2B5EF4-FFF2-40B4-BE49-F238E27FC236}">
                    <a16:creationId xmlns:a16="http://schemas.microsoft.com/office/drawing/2014/main" id="{7FD2917B-ECFA-303B-B4CC-C3820EDA647A}"/>
                  </a:ext>
                </a:extLst>
              </p:cNvPr>
              <p:cNvSpPr/>
              <p:nvPr/>
            </p:nvSpPr>
            <p:spPr>
              <a:xfrm>
                <a:off x="6681374" y="278394"/>
                <a:ext cx="726347" cy="1191399"/>
              </a:xfrm>
              <a:custGeom>
                <a:avLst/>
                <a:gdLst/>
                <a:ahLst/>
                <a:cxnLst/>
                <a:rect l="l" t="t" r="r" b="b"/>
                <a:pathLst>
                  <a:path w="16020" h="26277" extrusionOk="0">
                    <a:moveTo>
                      <a:pt x="95" y="1"/>
                    </a:moveTo>
                    <a:lnTo>
                      <a:pt x="48" y="48"/>
                    </a:lnTo>
                    <a:lnTo>
                      <a:pt x="1" y="141"/>
                    </a:lnTo>
                    <a:lnTo>
                      <a:pt x="1" y="188"/>
                    </a:lnTo>
                    <a:lnTo>
                      <a:pt x="1" y="235"/>
                    </a:lnTo>
                    <a:lnTo>
                      <a:pt x="48" y="329"/>
                    </a:lnTo>
                    <a:lnTo>
                      <a:pt x="141" y="376"/>
                    </a:lnTo>
                    <a:lnTo>
                      <a:pt x="235" y="376"/>
                    </a:lnTo>
                    <a:lnTo>
                      <a:pt x="7354" y="7541"/>
                    </a:lnTo>
                    <a:lnTo>
                      <a:pt x="11851" y="11991"/>
                    </a:lnTo>
                    <a:lnTo>
                      <a:pt x="14052" y="14192"/>
                    </a:lnTo>
                    <a:lnTo>
                      <a:pt x="15176" y="15316"/>
                    </a:lnTo>
                    <a:lnTo>
                      <a:pt x="15738" y="15878"/>
                    </a:lnTo>
                    <a:lnTo>
                      <a:pt x="15738" y="15925"/>
                    </a:lnTo>
                    <a:lnTo>
                      <a:pt x="15738" y="16019"/>
                    </a:lnTo>
                    <a:lnTo>
                      <a:pt x="15738" y="16206"/>
                    </a:lnTo>
                    <a:lnTo>
                      <a:pt x="15738" y="16628"/>
                    </a:lnTo>
                    <a:lnTo>
                      <a:pt x="15738" y="25901"/>
                    </a:lnTo>
                    <a:lnTo>
                      <a:pt x="15738" y="25948"/>
                    </a:lnTo>
                    <a:lnTo>
                      <a:pt x="15691" y="25995"/>
                    </a:lnTo>
                    <a:lnTo>
                      <a:pt x="15644" y="26089"/>
                    </a:lnTo>
                    <a:lnTo>
                      <a:pt x="15691" y="26182"/>
                    </a:lnTo>
                    <a:lnTo>
                      <a:pt x="15691" y="26229"/>
                    </a:lnTo>
                    <a:lnTo>
                      <a:pt x="15785" y="26276"/>
                    </a:lnTo>
                    <a:lnTo>
                      <a:pt x="15925" y="26276"/>
                    </a:lnTo>
                    <a:lnTo>
                      <a:pt x="15972" y="26229"/>
                    </a:lnTo>
                    <a:lnTo>
                      <a:pt x="16019" y="26182"/>
                    </a:lnTo>
                    <a:lnTo>
                      <a:pt x="16019" y="26089"/>
                    </a:lnTo>
                    <a:lnTo>
                      <a:pt x="15972" y="25995"/>
                    </a:lnTo>
                    <a:lnTo>
                      <a:pt x="15925" y="25948"/>
                    </a:lnTo>
                    <a:lnTo>
                      <a:pt x="15925" y="25901"/>
                    </a:lnTo>
                    <a:lnTo>
                      <a:pt x="15925" y="16628"/>
                    </a:lnTo>
                    <a:lnTo>
                      <a:pt x="15925" y="16206"/>
                    </a:lnTo>
                    <a:lnTo>
                      <a:pt x="15925" y="16019"/>
                    </a:lnTo>
                    <a:lnTo>
                      <a:pt x="15925" y="15925"/>
                    </a:lnTo>
                    <a:lnTo>
                      <a:pt x="15925" y="15832"/>
                    </a:lnTo>
                    <a:lnTo>
                      <a:pt x="15879" y="15785"/>
                    </a:lnTo>
                    <a:lnTo>
                      <a:pt x="15317" y="15223"/>
                    </a:lnTo>
                    <a:lnTo>
                      <a:pt x="14192" y="14099"/>
                    </a:lnTo>
                    <a:lnTo>
                      <a:pt x="11944" y="11850"/>
                    </a:lnTo>
                    <a:lnTo>
                      <a:pt x="7495" y="7401"/>
                    </a:lnTo>
                    <a:lnTo>
                      <a:pt x="329" y="235"/>
                    </a:lnTo>
                    <a:lnTo>
                      <a:pt x="329" y="141"/>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a:extLst>
                  <a:ext uri="{FF2B5EF4-FFF2-40B4-BE49-F238E27FC236}">
                    <a16:creationId xmlns:a16="http://schemas.microsoft.com/office/drawing/2014/main" id="{FED23154-404F-485E-3BED-1BDE3E1A160C}"/>
                  </a:ext>
                </a:extLst>
              </p:cNvPr>
              <p:cNvSpPr/>
              <p:nvPr/>
            </p:nvSpPr>
            <p:spPr>
              <a:xfrm>
                <a:off x="6753601" y="278394"/>
                <a:ext cx="726301" cy="1191399"/>
              </a:xfrm>
              <a:custGeom>
                <a:avLst/>
                <a:gdLst/>
                <a:ahLst/>
                <a:cxnLst/>
                <a:rect l="l" t="t" r="r" b="b"/>
                <a:pathLst>
                  <a:path w="16019" h="26277" extrusionOk="0">
                    <a:moveTo>
                      <a:pt x="94" y="1"/>
                    </a:moveTo>
                    <a:lnTo>
                      <a:pt x="47" y="48"/>
                    </a:lnTo>
                    <a:lnTo>
                      <a:pt x="0" y="141"/>
                    </a:lnTo>
                    <a:lnTo>
                      <a:pt x="0" y="188"/>
                    </a:lnTo>
                    <a:lnTo>
                      <a:pt x="0" y="235"/>
                    </a:lnTo>
                    <a:lnTo>
                      <a:pt x="47" y="329"/>
                    </a:lnTo>
                    <a:lnTo>
                      <a:pt x="141" y="376"/>
                    </a:lnTo>
                    <a:lnTo>
                      <a:pt x="235" y="376"/>
                    </a:lnTo>
                    <a:lnTo>
                      <a:pt x="7401" y="7541"/>
                    </a:lnTo>
                    <a:lnTo>
                      <a:pt x="11850" y="11991"/>
                    </a:lnTo>
                    <a:lnTo>
                      <a:pt x="14098" y="14192"/>
                    </a:lnTo>
                    <a:lnTo>
                      <a:pt x="15222" y="15316"/>
                    </a:lnTo>
                    <a:lnTo>
                      <a:pt x="15738" y="15878"/>
                    </a:lnTo>
                    <a:lnTo>
                      <a:pt x="15784" y="15878"/>
                    </a:lnTo>
                    <a:lnTo>
                      <a:pt x="15784" y="15925"/>
                    </a:lnTo>
                    <a:lnTo>
                      <a:pt x="15784" y="16019"/>
                    </a:lnTo>
                    <a:lnTo>
                      <a:pt x="15784" y="16206"/>
                    </a:lnTo>
                    <a:lnTo>
                      <a:pt x="15784" y="16628"/>
                    </a:lnTo>
                    <a:lnTo>
                      <a:pt x="15784" y="25901"/>
                    </a:lnTo>
                    <a:lnTo>
                      <a:pt x="15784" y="25948"/>
                    </a:lnTo>
                    <a:lnTo>
                      <a:pt x="15691" y="25995"/>
                    </a:lnTo>
                    <a:lnTo>
                      <a:pt x="15691" y="26089"/>
                    </a:lnTo>
                    <a:lnTo>
                      <a:pt x="15691" y="26182"/>
                    </a:lnTo>
                    <a:lnTo>
                      <a:pt x="15738" y="26229"/>
                    </a:lnTo>
                    <a:lnTo>
                      <a:pt x="15784" y="26276"/>
                    </a:lnTo>
                    <a:lnTo>
                      <a:pt x="15925" y="26276"/>
                    </a:lnTo>
                    <a:lnTo>
                      <a:pt x="15972" y="26229"/>
                    </a:lnTo>
                    <a:lnTo>
                      <a:pt x="16019" y="26182"/>
                    </a:lnTo>
                    <a:lnTo>
                      <a:pt x="16019" y="26089"/>
                    </a:lnTo>
                    <a:lnTo>
                      <a:pt x="16019" y="25995"/>
                    </a:lnTo>
                    <a:lnTo>
                      <a:pt x="15925" y="25948"/>
                    </a:lnTo>
                    <a:lnTo>
                      <a:pt x="15925" y="25901"/>
                    </a:lnTo>
                    <a:lnTo>
                      <a:pt x="15925" y="16628"/>
                    </a:lnTo>
                    <a:lnTo>
                      <a:pt x="15925" y="16206"/>
                    </a:lnTo>
                    <a:lnTo>
                      <a:pt x="15925" y="16019"/>
                    </a:lnTo>
                    <a:lnTo>
                      <a:pt x="15925" y="15925"/>
                    </a:lnTo>
                    <a:lnTo>
                      <a:pt x="15925" y="15832"/>
                    </a:lnTo>
                    <a:lnTo>
                      <a:pt x="15878" y="15785"/>
                    </a:lnTo>
                    <a:lnTo>
                      <a:pt x="15316" y="15223"/>
                    </a:lnTo>
                    <a:lnTo>
                      <a:pt x="14192" y="14099"/>
                    </a:lnTo>
                    <a:lnTo>
                      <a:pt x="11991" y="11850"/>
                    </a:lnTo>
                    <a:lnTo>
                      <a:pt x="7494" y="7401"/>
                    </a:lnTo>
                    <a:lnTo>
                      <a:pt x="375" y="235"/>
                    </a:lnTo>
                    <a:lnTo>
                      <a:pt x="328" y="235"/>
                    </a:lnTo>
                    <a:lnTo>
                      <a:pt x="375" y="141"/>
                    </a:lnTo>
                    <a:lnTo>
                      <a:pt x="328"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a:extLst>
                  <a:ext uri="{FF2B5EF4-FFF2-40B4-BE49-F238E27FC236}">
                    <a16:creationId xmlns:a16="http://schemas.microsoft.com/office/drawing/2014/main" id="{ECE3E834-B47E-6CFF-5CF7-C79E3772DAE7}"/>
                  </a:ext>
                </a:extLst>
              </p:cNvPr>
              <p:cNvSpPr/>
              <p:nvPr/>
            </p:nvSpPr>
            <p:spPr>
              <a:xfrm>
                <a:off x="6825782" y="278394"/>
                <a:ext cx="728432" cy="1191399"/>
              </a:xfrm>
              <a:custGeom>
                <a:avLst/>
                <a:gdLst/>
                <a:ahLst/>
                <a:cxnLst/>
                <a:rect l="l" t="t" r="r" b="b"/>
                <a:pathLst>
                  <a:path w="16066" h="26277" extrusionOk="0">
                    <a:moveTo>
                      <a:pt x="141" y="1"/>
                    </a:moveTo>
                    <a:lnTo>
                      <a:pt x="95" y="48"/>
                    </a:lnTo>
                    <a:lnTo>
                      <a:pt x="48" y="141"/>
                    </a:lnTo>
                    <a:lnTo>
                      <a:pt x="1" y="188"/>
                    </a:lnTo>
                    <a:lnTo>
                      <a:pt x="48" y="235"/>
                    </a:lnTo>
                    <a:lnTo>
                      <a:pt x="95" y="329"/>
                    </a:lnTo>
                    <a:lnTo>
                      <a:pt x="141" y="376"/>
                    </a:lnTo>
                    <a:lnTo>
                      <a:pt x="282" y="376"/>
                    </a:lnTo>
                    <a:lnTo>
                      <a:pt x="7401" y="7541"/>
                    </a:lnTo>
                    <a:lnTo>
                      <a:pt x="11897" y="11991"/>
                    </a:lnTo>
                    <a:lnTo>
                      <a:pt x="14099" y="14192"/>
                    </a:lnTo>
                    <a:lnTo>
                      <a:pt x="15223" y="15316"/>
                    </a:lnTo>
                    <a:lnTo>
                      <a:pt x="15785" y="15878"/>
                    </a:lnTo>
                    <a:lnTo>
                      <a:pt x="15785" y="15925"/>
                    </a:lnTo>
                    <a:lnTo>
                      <a:pt x="15785" y="16019"/>
                    </a:lnTo>
                    <a:lnTo>
                      <a:pt x="15785" y="16206"/>
                    </a:lnTo>
                    <a:lnTo>
                      <a:pt x="15785" y="16628"/>
                    </a:lnTo>
                    <a:lnTo>
                      <a:pt x="15785" y="25901"/>
                    </a:lnTo>
                    <a:lnTo>
                      <a:pt x="15785" y="25948"/>
                    </a:lnTo>
                    <a:lnTo>
                      <a:pt x="15738" y="25995"/>
                    </a:lnTo>
                    <a:lnTo>
                      <a:pt x="15691" y="26089"/>
                    </a:lnTo>
                    <a:lnTo>
                      <a:pt x="15691" y="26182"/>
                    </a:lnTo>
                    <a:lnTo>
                      <a:pt x="15738" y="26229"/>
                    </a:lnTo>
                    <a:lnTo>
                      <a:pt x="15785" y="26276"/>
                    </a:lnTo>
                    <a:lnTo>
                      <a:pt x="15925" y="26276"/>
                    </a:lnTo>
                    <a:lnTo>
                      <a:pt x="16019" y="26229"/>
                    </a:lnTo>
                    <a:lnTo>
                      <a:pt x="16019" y="26182"/>
                    </a:lnTo>
                    <a:lnTo>
                      <a:pt x="16066" y="26089"/>
                    </a:lnTo>
                    <a:lnTo>
                      <a:pt x="16019" y="25995"/>
                    </a:lnTo>
                    <a:lnTo>
                      <a:pt x="15972" y="25948"/>
                    </a:lnTo>
                    <a:lnTo>
                      <a:pt x="15972" y="25901"/>
                    </a:lnTo>
                    <a:lnTo>
                      <a:pt x="15972" y="16628"/>
                    </a:lnTo>
                    <a:lnTo>
                      <a:pt x="15972" y="16206"/>
                    </a:lnTo>
                    <a:lnTo>
                      <a:pt x="15972" y="16019"/>
                    </a:lnTo>
                    <a:lnTo>
                      <a:pt x="15972" y="15925"/>
                    </a:lnTo>
                    <a:lnTo>
                      <a:pt x="15972" y="15832"/>
                    </a:lnTo>
                    <a:lnTo>
                      <a:pt x="15925" y="15785"/>
                    </a:lnTo>
                    <a:lnTo>
                      <a:pt x="15363" y="15223"/>
                    </a:lnTo>
                    <a:lnTo>
                      <a:pt x="14239" y="14099"/>
                    </a:lnTo>
                    <a:lnTo>
                      <a:pt x="11991" y="11850"/>
                    </a:lnTo>
                    <a:lnTo>
                      <a:pt x="7542" y="7401"/>
                    </a:lnTo>
                    <a:lnTo>
                      <a:pt x="376" y="235"/>
                    </a:lnTo>
                    <a:lnTo>
                      <a:pt x="376" y="141"/>
                    </a:lnTo>
                    <a:lnTo>
                      <a:pt x="329" y="48"/>
                    </a:lnTo>
                    <a:lnTo>
                      <a:pt x="28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 name="Google Shape;631;p31">
              <a:extLst>
                <a:ext uri="{FF2B5EF4-FFF2-40B4-BE49-F238E27FC236}">
                  <a16:creationId xmlns:a16="http://schemas.microsoft.com/office/drawing/2014/main" id="{F792288C-D06A-E70F-7C53-5C1F32906F4B}"/>
                </a:ext>
              </a:extLst>
            </p:cNvPr>
            <p:cNvSpPr/>
            <p:nvPr/>
          </p:nvSpPr>
          <p:spPr>
            <a:xfrm rot="10800000">
              <a:off x="2989508" y="3714979"/>
              <a:ext cx="4378847" cy="2268043"/>
            </a:xfrm>
            <a:custGeom>
              <a:avLst/>
              <a:gdLst/>
              <a:ahLst/>
              <a:cxnLst/>
              <a:rect l="l" t="t" r="r" b="b"/>
              <a:pathLst>
                <a:path w="96578" h="50023" extrusionOk="0">
                  <a:moveTo>
                    <a:pt x="94" y="1"/>
                  </a:moveTo>
                  <a:lnTo>
                    <a:pt x="47" y="48"/>
                  </a:lnTo>
                  <a:lnTo>
                    <a:pt x="0" y="94"/>
                  </a:lnTo>
                  <a:lnTo>
                    <a:pt x="0" y="141"/>
                  </a:lnTo>
                  <a:lnTo>
                    <a:pt x="47" y="282"/>
                  </a:lnTo>
                  <a:lnTo>
                    <a:pt x="94" y="329"/>
                  </a:lnTo>
                  <a:lnTo>
                    <a:pt x="94" y="4357"/>
                  </a:lnTo>
                  <a:lnTo>
                    <a:pt x="94" y="10773"/>
                  </a:lnTo>
                  <a:lnTo>
                    <a:pt x="94" y="12366"/>
                  </a:lnTo>
                  <a:lnTo>
                    <a:pt x="94" y="12600"/>
                  </a:lnTo>
                  <a:lnTo>
                    <a:pt x="94" y="12740"/>
                  </a:lnTo>
                  <a:lnTo>
                    <a:pt x="141" y="12787"/>
                  </a:lnTo>
                  <a:lnTo>
                    <a:pt x="188" y="12834"/>
                  </a:lnTo>
                  <a:lnTo>
                    <a:pt x="469" y="13115"/>
                  </a:lnTo>
                  <a:lnTo>
                    <a:pt x="1031" y="13677"/>
                  </a:lnTo>
                  <a:lnTo>
                    <a:pt x="3326" y="15972"/>
                  </a:lnTo>
                  <a:lnTo>
                    <a:pt x="9461" y="22061"/>
                  </a:lnTo>
                  <a:lnTo>
                    <a:pt x="12506" y="25152"/>
                  </a:lnTo>
                  <a:lnTo>
                    <a:pt x="12693" y="25339"/>
                  </a:lnTo>
                  <a:lnTo>
                    <a:pt x="12787" y="25433"/>
                  </a:lnTo>
                  <a:lnTo>
                    <a:pt x="12833" y="25480"/>
                  </a:lnTo>
                  <a:lnTo>
                    <a:pt x="12880" y="25527"/>
                  </a:lnTo>
                  <a:lnTo>
                    <a:pt x="80981" y="25527"/>
                  </a:lnTo>
                  <a:lnTo>
                    <a:pt x="81074" y="25573"/>
                  </a:lnTo>
                  <a:lnTo>
                    <a:pt x="81777" y="26323"/>
                  </a:lnTo>
                  <a:lnTo>
                    <a:pt x="89177" y="33723"/>
                  </a:lnTo>
                  <a:lnTo>
                    <a:pt x="92877" y="37423"/>
                  </a:lnTo>
                  <a:lnTo>
                    <a:pt x="94751" y="39250"/>
                  </a:lnTo>
                  <a:lnTo>
                    <a:pt x="95641" y="40186"/>
                  </a:lnTo>
                  <a:lnTo>
                    <a:pt x="96109" y="40655"/>
                  </a:lnTo>
                  <a:lnTo>
                    <a:pt x="96343" y="40842"/>
                  </a:lnTo>
                  <a:lnTo>
                    <a:pt x="96343" y="40889"/>
                  </a:lnTo>
                  <a:lnTo>
                    <a:pt x="96343" y="40983"/>
                  </a:lnTo>
                  <a:lnTo>
                    <a:pt x="96343" y="41123"/>
                  </a:lnTo>
                  <a:lnTo>
                    <a:pt x="96343" y="49647"/>
                  </a:lnTo>
                  <a:lnTo>
                    <a:pt x="96343" y="49694"/>
                  </a:lnTo>
                  <a:lnTo>
                    <a:pt x="96249" y="49741"/>
                  </a:lnTo>
                  <a:lnTo>
                    <a:pt x="96249" y="49835"/>
                  </a:lnTo>
                  <a:lnTo>
                    <a:pt x="96249" y="49928"/>
                  </a:lnTo>
                  <a:lnTo>
                    <a:pt x="96296" y="49975"/>
                  </a:lnTo>
                  <a:lnTo>
                    <a:pt x="96343" y="50022"/>
                  </a:lnTo>
                  <a:lnTo>
                    <a:pt x="96484" y="50022"/>
                  </a:lnTo>
                  <a:lnTo>
                    <a:pt x="96530" y="49975"/>
                  </a:lnTo>
                  <a:lnTo>
                    <a:pt x="96577" y="49928"/>
                  </a:lnTo>
                  <a:lnTo>
                    <a:pt x="96577" y="49835"/>
                  </a:lnTo>
                  <a:lnTo>
                    <a:pt x="96577" y="49741"/>
                  </a:lnTo>
                  <a:lnTo>
                    <a:pt x="96484" y="49694"/>
                  </a:lnTo>
                  <a:lnTo>
                    <a:pt x="96484" y="49647"/>
                  </a:lnTo>
                  <a:lnTo>
                    <a:pt x="96484" y="41123"/>
                  </a:lnTo>
                  <a:lnTo>
                    <a:pt x="96484" y="40983"/>
                  </a:lnTo>
                  <a:lnTo>
                    <a:pt x="96484" y="40889"/>
                  </a:lnTo>
                  <a:lnTo>
                    <a:pt x="96484" y="40842"/>
                  </a:lnTo>
                  <a:lnTo>
                    <a:pt x="96484" y="40795"/>
                  </a:lnTo>
                  <a:lnTo>
                    <a:pt x="96249" y="40514"/>
                  </a:lnTo>
                  <a:lnTo>
                    <a:pt x="95781" y="40046"/>
                  </a:lnTo>
                  <a:lnTo>
                    <a:pt x="94844" y="39156"/>
                  </a:lnTo>
                  <a:lnTo>
                    <a:pt x="93018" y="37283"/>
                  </a:lnTo>
                  <a:lnTo>
                    <a:pt x="89318" y="33582"/>
                  </a:lnTo>
                  <a:lnTo>
                    <a:pt x="81917" y="26182"/>
                  </a:lnTo>
                  <a:lnTo>
                    <a:pt x="81168" y="25480"/>
                  </a:lnTo>
                  <a:lnTo>
                    <a:pt x="81074" y="25339"/>
                  </a:lnTo>
                  <a:lnTo>
                    <a:pt x="12927" y="25339"/>
                  </a:lnTo>
                  <a:lnTo>
                    <a:pt x="12927" y="25292"/>
                  </a:lnTo>
                  <a:lnTo>
                    <a:pt x="12833" y="25199"/>
                  </a:lnTo>
                  <a:lnTo>
                    <a:pt x="12599" y="25011"/>
                  </a:lnTo>
                  <a:lnTo>
                    <a:pt x="9555" y="21967"/>
                  </a:lnTo>
                  <a:lnTo>
                    <a:pt x="3466" y="15831"/>
                  </a:lnTo>
                  <a:lnTo>
                    <a:pt x="1171" y="13536"/>
                  </a:lnTo>
                  <a:lnTo>
                    <a:pt x="609" y="12974"/>
                  </a:lnTo>
                  <a:lnTo>
                    <a:pt x="328" y="12693"/>
                  </a:lnTo>
                  <a:lnTo>
                    <a:pt x="281" y="12693"/>
                  </a:lnTo>
                  <a:lnTo>
                    <a:pt x="281" y="12647"/>
                  </a:lnTo>
                  <a:lnTo>
                    <a:pt x="281" y="12600"/>
                  </a:lnTo>
                  <a:lnTo>
                    <a:pt x="281" y="12366"/>
                  </a:lnTo>
                  <a:lnTo>
                    <a:pt x="281" y="10773"/>
                  </a:lnTo>
                  <a:lnTo>
                    <a:pt x="281" y="4357"/>
                  </a:lnTo>
                  <a:lnTo>
                    <a:pt x="281" y="329"/>
                  </a:lnTo>
                  <a:lnTo>
                    <a:pt x="328" y="282"/>
                  </a:lnTo>
                  <a:lnTo>
                    <a:pt x="375" y="141"/>
                  </a:lnTo>
                  <a:lnTo>
                    <a:pt x="375" y="94"/>
                  </a:lnTo>
                  <a:lnTo>
                    <a:pt x="328" y="48"/>
                  </a:lnTo>
                  <a:lnTo>
                    <a:pt x="23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 name="Google Shape;632;p31">
              <a:extLst>
                <a:ext uri="{FF2B5EF4-FFF2-40B4-BE49-F238E27FC236}">
                  <a16:creationId xmlns:a16="http://schemas.microsoft.com/office/drawing/2014/main" id="{73B6DA17-F332-2889-924B-C39B8B649C55}"/>
                </a:ext>
              </a:extLst>
            </p:cNvPr>
            <p:cNvGrpSpPr/>
            <p:nvPr/>
          </p:nvGrpSpPr>
          <p:grpSpPr>
            <a:xfrm rot="10800000" flipH="1">
              <a:off x="810213" y="1047808"/>
              <a:ext cx="719954" cy="456619"/>
              <a:chOff x="5647214" y="3680345"/>
              <a:chExt cx="719954" cy="456619"/>
            </a:xfrm>
          </p:grpSpPr>
          <p:sp>
            <p:nvSpPr>
              <p:cNvPr id="633" name="Google Shape;633;p31">
                <a:extLst>
                  <a:ext uri="{FF2B5EF4-FFF2-40B4-BE49-F238E27FC236}">
                    <a16:creationId xmlns:a16="http://schemas.microsoft.com/office/drawing/2014/main" id="{3029DB19-408F-0E1D-FEF8-E437A19ECF6D}"/>
                  </a:ext>
                </a:extLst>
              </p:cNvPr>
              <p:cNvSpPr/>
              <p:nvPr/>
            </p:nvSpPr>
            <p:spPr>
              <a:xfrm>
                <a:off x="5647214" y="3680345"/>
                <a:ext cx="719954" cy="456619"/>
              </a:xfrm>
              <a:custGeom>
                <a:avLst/>
                <a:gdLst/>
                <a:ahLst/>
                <a:cxnLst/>
                <a:rect l="l" t="t" r="r" b="b"/>
                <a:pathLst>
                  <a:path w="15879" h="10071" extrusionOk="0">
                    <a:moveTo>
                      <a:pt x="15691" y="1"/>
                    </a:moveTo>
                    <a:lnTo>
                      <a:pt x="15644" y="48"/>
                    </a:lnTo>
                    <a:lnTo>
                      <a:pt x="15550" y="48"/>
                    </a:lnTo>
                    <a:lnTo>
                      <a:pt x="15503" y="141"/>
                    </a:lnTo>
                    <a:lnTo>
                      <a:pt x="15503" y="188"/>
                    </a:lnTo>
                    <a:lnTo>
                      <a:pt x="15550" y="282"/>
                    </a:lnTo>
                    <a:lnTo>
                      <a:pt x="15597" y="329"/>
                    </a:lnTo>
                    <a:lnTo>
                      <a:pt x="15597" y="375"/>
                    </a:lnTo>
                    <a:lnTo>
                      <a:pt x="15597" y="3513"/>
                    </a:lnTo>
                    <a:lnTo>
                      <a:pt x="15597" y="5574"/>
                    </a:lnTo>
                    <a:lnTo>
                      <a:pt x="15597" y="6605"/>
                    </a:lnTo>
                    <a:lnTo>
                      <a:pt x="15597" y="6839"/>
                    </a:lnTo>
                    <a:lnTo>
                      <a:pt x="15597" y="6979"/>
                    </a:lnTo>
                    <a:lnTo>
                      <a:pt x="15550" y="7026"/>
                    </a:lnTo>
                    <a:lnTo>
                      <a:pt x="15222" y="7401"/>
                    </a:lnTo>
                    <a:lnTo>
                      <a:pt x="13817" y="8759"/>
                    </a:lnTo>
                    <a:lnTo>
                      <a:pt x="13115" y="9462"/>
                    </a:lnTo>
                    <a:lnTo>
                      <a:pt x="12787" y="9790"/>
                    </a:lnTo>
                    <a:lnTo>
                      <a:pt x="12787" y="9836"/>
                    </a:lnTo>
                    <a:lnTo>
                      <a:pt x="375" y="9836"/>
                    </a:lnTo>
                    <a:lnTo>
                      <a:pt x="282" y="9743"/>
                    </a:lnTo>
                    <a:lnTo>
                      <a:pt x="188" y="9696"/>
                    </a:lnTo>
                    <a:lnTo>
                      <a:pt x="141" y="9743"/>
                    </a:lnTo>
                    <a:lnTo>
                      <a:pt x="47" y="9790"/>
                    </a:lnTo>
                    <a:lnTo>
                      <a:pt x="47" y="9836"/>
                    </a:lnTo>
                    <a:lnTo>
                      <a:pt x="1" y="9883"/>
                    </a:lnTo>
                    <a:lnTo>
                      <a:pt x="47" y="9977"/>
                    </a:lnTo>
                    <a:lnTo>
                      <a:pt x="47" y="10024"/>
                    </a:lnTo>
                    <a:lnTo>
                      <a:pt x="141" y="10071"/>
                    </a:lnTo>
                    <a:lnTo>
                      <a:pt x="282" y="10071"/>
                    </a:lnTo>
                    <a:lnTo>
                      <a:pt x="375" y="9977"/>
                    </a:lnTo>
                    <a:lnTo>
                      <a:pt x="12881" y="9977"/>
                    </a:lnTo>
                    <a:lnTo>
                      <a:pt x="12881" y="9930"/>
                    </a:lnTo>
                    <a:lnTo>
                      <a:pt x="13255" y="9602"/>
                    </a:lnTo>
                    <a:lnTo>
                      <a:pt x="13958" y="8900"/>
                    </a:lnTo>
                    <a:lnTo>
                      <a:pt x="15316" y="7495"/>
                    </a:lnTo>
                    <a:lnTo>
                      <a:pt x="15691" y="7167"/>
                    </a:lnTo>
                    <a:lnTo>
                      <a:pt x="15738" y="7073"/>
                    </a:lnTo>
                    <a:lnTo>
                      <a:pt x="15784" y="7073"/>
                    </a:lnTo>
                    <a:lnTo>
                      <a:pt x="15784" y="7026"/>
                    </a:lnTo>
                    <a:lnTo>
                      <a:pt x="15784" y="6839"/>
                    </a:lnTo>
                    <a:lnTo>
                      <a:pt x="15784" y="6605"/>
                    </a:lnTo>
                    <a:lnTo>
                      <a:pt x="15784" y="5574"/>
                    </a:lnTo>
                    <a:lnTo>
                      <a:pt x="15784" y="3513"/>
                    </a:lnTo>
                    <a:lnTo>
                      <a:pt x="15784" y="375"/>
                    </a:lnTo>
                    <a:lnTo>
                      <a:pt x="15784" y="329"/>
                    </a:lnTo>
                    <a:lnTo>
                      <a:pt x="15831" y="282"/>
                    </a:lnTo>
                    <a:lnTo>
                      <a:pt x="15878" y="188"/>
                    </a:lnTo>
                    <a:lnTo>
                      <a:pt x="15878" y="141"/>
                    </a:lnTo>
                    <a:lnTo>
                      <a:pt x="15831" y="48"/>
                    </a:lnTo>
                    <a:lnTo>
                      <a:pt x="15784" y="48"/>
                    </a:lnTo>
                    <a:lnTo>
                      <a:pt x="1569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a:extLst>
                  <a:ext uri="{FF2B5EF4-FFF2-40B4-BE49-F238E27FC236}">
                    <a16:creationId xmlns:a16="http://schemas.microsoft.com/office/drawing/2014/main" id="{A090C8E6-590D-E033-CD34-7A16FC80BE41}"/>
                  </a:ext>
                </a:extLst>
              </p:cNvPr>
              <p:cNvSpPr/>
              <p:nvPr/>
            </p:nvSpPr>
            <p:spPr>
              <a:xfrm>
                <a:off x="5647214" y="3680345"/>
                <a:ext cx="654120" cy="397178"/>
              </a:xfrm>
              <a:custGeom>
                <a:avLst/>
                <a:gdLst/>
                <a:ahLst/>
                <a:cxnLst/>
                <a:rect l="l" t="t" r="r" b="b"/>
                <a:pathLst>
                  <a:path w="14427" h="8760" extrusionOk="0">
                    <a:moveTo>
                      <a:pt x="14239" y="1"/>
                    </a:moveTo>
                    <a:lnTo>
                      <a:pt x="14192" y="48"/>
                    </a:lnTo>
                    <a:lnTo>
                      <a:pt x="14145" y="48"/>
                    </a:lnTo>
                    <a:lnTo>
                      <a:pt x="14098" y="141"/>
                    </a:lnTo>
                    <a:lnTo>
                      <a:pt x="14098" y="188"/>
                    </a:lnTo>
                    <a:lnTo>
                      <a:pt x="14098" y="282"/>
                    </a:lnTo>
                    <a:lnTo>
                      <a:pt x="14192" y="329"/>
                    </a:lnTo>
                    <a:lnTo>
                      <a:pt x="14192" y="375"/>
                    </a:lnTo>
                    <a:lnTo>
                      <a:pt x="14192" y="3232"/>
                    </a:lnTo>
                    <a:lnTo>
                      <a:pt x="14192" y="5059"/>
                    </a:lnTo>
                    <a:lnTo>
                      <a:pt x="14192" y="5996"/>
                    </a:lnTo>
                    <a:lnTo>
                      <a:pt x="14192" y="6230"/>
                    </a:lnTo>
                    <a:lnTo>
                      <a:pt x="14192" y="6324"/>
                    </a:lnTo>
                    <a:lnTo>
                      <a:pt x="14145" y="6370"/>
                    </a:lnTo>
                    <a:lnTo>
                      <a:pt x="13817" y="6698"/>
                    </a:lnTo>
                    <a:lnTo>
                      <a:pt x="12740" y="7776"/>
                    </a:lnTo>
                    <a:lnTo>
                      <a:pt x="12225" y="8291"/>
                    </a:lnTo>
                    <a:lnTo>
                      <a:pt x="12084" y="8431"/>
                    </a:lnTo>
                    <a:lnTo>
                      <a:pt x="12038" y="8478"/>
                    </a:lnTo>
                    <a:lnTo>
                      <a:pt x="11991" y="8525"/>
                    </a:lnTo>
                    <a:lnTo>
                      <a:pt x="375" y="8525"/>
                    </a:lnTo>
                    <a:lnTo>
                      <a:pt x="282" y="8431"/>
                    </a:lnTo>
                    <a:lnTo>
                      <a:pt x="188" y="8384"/>
                    </a:lnTo>
                    <a:lnTo>
                      <a:pt x="141" y="8431"/>
                    </a:lnTo>
                    <a:lnTo>
                      <a:pt x="47" y="8478"/>
                    </a:lnTo>
                    <a:lnTo>
                      <a:pt x="47" y="8525"/>
                    </a:lnTo>
                    <a:lnTo>
                      <a:pt x="1" y="8572"/>
                    </a:lnTo>
                    <a:lnTo>
                      <a:pt x="47" y="8665"/>
                    </a:lnTo>
                    <a:lnTo>
                      <a:pt x="47" y="8712"/>
                    </a:lnTo>
                    <a:lnTo>
                      <a:pt x="141" y="8759"/>
                    </a:lnTo>
                    <a:lnTo>
                      <a:pt x="282" y="8759"/>
                    </a:lnTo>
                    <a:lnTo>
                      <a:pt x="375" y="8665"/>
                    </a:lnTo>
                    <a:lnTo>
                      <a:pt x="12084" y="8665"/>
                    </a:lnTo>
                    <a:lnTo>
                      <a:pt x="12131" y="8619"/>
                    </a:lnTo>
                    <a:lnTo>
                      <a:pt x="12225" y="8572"/>
                    </a:lnTo>
                    <a:lnTo>
                      <a:pt x="12319" y="8431"/>
                    </a:lnTo>
                    <a:lnTo>
                      <a:pt x="12881" y="7869"/>
                    </a:lnTo>
                    <a:lnTo>
                      <a:pt x="13958" y="6839"/>
                    </a:lnTo>
                    <a:lnTo>
                      <a:pt x="14239" y="6511"/>
                    </a:lnTo>
                    <a:lnTo>
                      <a:pt x="14333" y="6417"/>
                    </a:lnTo>
                    <a:lnTo>
                      <a:pt x="14333" y="6370"/>
                    </a:lnTo>
                    <a:lnTo>
                      <a:pt x="14333" y="6230"/>
                    </a:lnTo>
                    <a:lnTo>
                      <a:pt x="14333" y="5996"/>
                    </a:lnTo>
                    <a:lnTo>
                      <a:pt x="14333" y="5059"/>
                    </a:lnTo>
                    <a:lnTo>
                      <a:pt x="14333" y="3232"/>
                    </a:lnTo>
                    <a:lnTo>
                      <a:pt x="14333" y="375"/>
                    </a:lnTo>
                    <a:lnTo>
                      <a:pt x="14333" y="329"/>
                    </a:lnTo>
                    <a:lnTo>
                      <a:pt x="14426" y="282"/>
                    </a:lnTo>
                    <a:lnTo>
                      <a:pt x="14426" y="188"/>
                    </a:lnTo>
                    <a:lnTo>
                      <a:pt x="14426" y="141"/>
                    </a:lnTo>
                    <a:lnTo>
                      <a:pt x="14379" y="48"/>
                    </a:lnTo>
                    <a:lnTo>
                      <a:pt x="14333" y="48"/>
                    </a:lnTo>
                    <a:lnTo>
                      <a:pt x="1423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a:extLst>
                  <a:ext uri="{FF2B5EF4-FFF2-40B4-BE49-F238E27FC236}">
                    <a16:creationId xmlns:a16="http://schemas.microsoft.com/office/drawing/2014/main" id="{80AA0B24-637E-6EBB-393E-422001CE175F}"/>
                  </a:ext>
                </a:extLst>
              </p:cNvPr>
              <p:cNvSpPr/>
              <p:nvPr/>
            </p:nvSpPr>
            <p:spPr>
              <a:xfrm>
                <a:off x="5647214" y="3680345"/>
                <a:ext cx="586156" cy="333430"/>
              </a:xfrm>
              <a:custGeom>
                <a:avLst/>
                <a:gdLst/>
                <a:ahLst/>
                <a:cxnLst/>
                <a:rect l="l" t="t" r="r" b="b"/>
                <a:pathLst>
                  <a:path w="12928" h="7354" extrusionOk="0">
                    <a:moveTo>
                      <a:pt x="12740" y="1"/>
                    </a:moveTo>
                    <a:lnTo>
                      <a:pt x="12693" y="48"/>
                    </a:lnTo>
                    <a:lnTo>
                      <a:pt x="12646" y="48"/>
                    </a:lnTo>
                    <a:lnTo>
                      <a:pt x="12600" y="141"/>
                    </a:lnTo>
                    <a:lnTo>
                      <a:pt x="12600" y="188"/>
                    </a:lnTo>
                    <a:lnTo>
                      <a:pt x="12600" y="282"/>
                    </a:lnTo>
                    <a:lnTo>
                      <a:pt x="12693" y="329"/>
                    </a:lnTo>
                    <a:lnTo>
                      <a:pt x="12693" y="375"/>
                    </a:lnTo>
                    <a:lnTo>
                      <a:pt x="12693" y="3045"/>
                    </a:lnTo>
                    <a:lnTo>
                      <a:pt x="12693" y="4731"/>
                    </a:lnTo>
                    <a:lnTo>
                      <a:pt x="12693" y="5574"/>
                    </a:lnTo>
                    <a:lnTo>
                      <a:pt x="12693" y="5762"/>
                    </a:lnTo>
                    <a:lnTo>
                      <a:pt x="12693" y="5855"/>
                    </a:lnTo>
                    <a:lnTo>
                      <a:pt x="12693" y="5902"/>
                    </a:lnTo>
                    <a:lnTo>
                      <a:pt x="12646" y="5902"/>
                    </a:lnTo>
                    <a:lnTo>
                      <a:pt x="12365" y="6183"/>
                    </a:lnTo>
                    <a:lnTo>
                      <a:pt x="11757" y="6792"/>
                    </a:lnTo>
                    <a:lnTo>
                      <a:pt x="11476" y="7073"/>
                    </a:lnTo>
                    <a:lnTo>
                      <a:pt x="375" y="7073"/>
                    </a:lnTo>
                    <a:lnTo>
                      <a:pt x="282" y="7026"/>
                    </a:lnTo>
                    <a:lnTo>
                      <a:pt x="188" y="6979"/>
                    </a:lnTo>
                    <a:lnTo>
                      <a:pt x="141" y="7026"/>
                    </a:lnTo>
                    <a:lnTo>
                      <a:pt x="47" y="7026"/>
                    </a:lnTo>
                    <a:lnTo>
                      <a:pt x="47" y="7120"/>
                    </a:lnTo>
                    <a:lnTo>
                      <a:pt x="1" y="7167"/>
                    </a:lnTo>
                    <a:lnTo>
                      <a:pt x="47" y="7260"/>
                    </a:lnTo>
                    <a:lnTo>
                      <a:pt x="47" y="7307"/>
                    </a:lnTo>
                    <a:lnTo>
                      <a:pt x="141" y="7354"/>
                    </a:lnTo>
                    <a:lnTo>
                      <a:pt x="188" y="7354"/>
                    </a:lnTo>
                    <a:lnTo>
                      <a:pt x="282" y="7307"/>
                    </a:lnTo>
                    <a:lnTo>
                      <a:pt x="375" y="7260"/>
                    </a:lnTo>
                    <a:lnTo>
                      <a:pt x="11569" y="7260"/>
                    </a:lnTo>
                    <a:lnTo>
                      <a:pt x="11897" y="6932"/>
                    </a:lnTo>
                    <a:lnTo>
                      <a:pt x="12506" y="6324"/>
                    </a:lnTo>
                    <a:lnTo>
                      <a:pt x="12787" y="5996"/>
                    </a:lnTo>
                    <a:lnTo>
                      <a:pt x="12834" y="5949"/>
                    </a:lnTo>
                    <a:lnTo>
                      <a:pt x="12834" y="5902"/>
                    </a:lnTo>
                    <a:lnTo>
                      <a:pt x="12834" y="5762"/>
                    </a:lnTo>
                    <a:lnTo>
                      <a:pt x="12834" y="5574"/>
                    </a:lnTo>
                    <a:lnTo>
                      <a:pt x="12834" y="4731"/>
                    </a:lnTo>
                    <a:lnTo>
                      <a:pt x="12834" y="3045"/>
                    </a:lnTo>
                    <a:lnTo>
                      <a:pt x="12834" y="375"/>
                    </a:lnTo>
                    <a:lnTo>
                      <a:pt x="12834" y="329"/>
                    </a:lnTo>
                    <a:lnTo>
                      <a:pt x="12927" y="282"/>
                    </a:lnTo>
                    <a:lnTo>
                      <a:pt x="12927" y="188"/>
                    </a:lnTo>
                    <a:lnTo>
                      <a:pt x="12927" y="141"/>
                    </a:lnTo>
                    <a:lnTo>
                      <a:pt x="12881" y="48"/>
                    </a:lnTo>
                    <a:lnTo>
                      <a:pt x="12834" y="48"/>
                    </a:lnTo>
                    <a:lnTo>
                      <a:pt x="1274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636;p31">
              <a:extLst>
                <a:ext uri="{FF2B5EF4-FFF2-40B4-BE49-F238E27FC236}">
                  <a16:creationId xmlns:a16="http://schemas.microsoft.com/office/drawing/2014/main" id="{1E9861AA-B8A3-C589-B4DE-5501EA69AA20}"/>
                </a:ext>
              </a:extLst>
            </p:cNvPr>
            <p:cNvGrpSpPr/>
            <p:nvPr/>
          </p:nvGrpSpPr>
          <p:grpSpPr>
            <a:xfrm rot="10800000" flipH="1">
              <a:off x="810213" y="1417329"/>
              <a:ext cx="719954" cy="456574"/>
              <a:chOff x="5647214" y="3310870"/>
              <a:chExt cx="719954" cy="456574"/>
            </a:xfrm>
          </p:grpSpPr>
          <p:sp>
            <p:nvSpPr>
              <p:cNvPr id="637" name="Google Shape;637;p31">
                <a:extLst>
                  <a:ext uri="{FF2B5EF4-FFF2-40B4-BE49-F238E27FC236}">
                    <a16:creationId xmlns:a16="http://schemas.microsoft.com/office/drawing/2014/main" id="{A075F593-CEFB-8F98-8DCB-70031B10155A}"/>
                  </a:ext>
                </a:extLst>
              </p:cNvPr>
              <p:cNvSpPr/>
              <p:nvPr/>
            </p:nvSpPr>
            <p:spPr>
              <a:xfrm>
                <a:off x="5647214" y="3310870"/>
                <a:ext cx="719954" cy="456574"/>
              </a:xfrm>
              <a:custGeom>
                <a:avLst/>
                <a:gdLst/>
                <a:ahLst/>
                <a:cxnLst/>
                <a:rect l="l" t="t" r="r" b="b"/>
                <a:pathLst>
                  <a:path w="15879" h="10070" extrusionOk="0">
                    <a:moveTo>
                      <a:pt x="15644" y="0"/>
                    </a:moveTo>
                    <a:lnTo>
                      <a:pt x="15550" y="47"/>
                    </a:lnTo>
                    <a:lnTo>
                      <a:pt x="15503" y="94"/>
                    </a:lnTo>
                    <a:lnTo>
                      <a:pt x="15503" y="188"/>
                    </a:lnTo>
                    <a:lnTo>
                      <a:pt x="15550" y="281"/>
                    </a:lnTo>
                    <a:lnTo>
                      <a:pt x="15597" y="328"/>
                    </a:lnTo>
                    <a:lnTo>
                      <a:pt x="15597" y="375"/>
                    </a:lnTo>
                    <a:lnTo>
                      <a:pt x="15597" y="3513"/>
                    </a:lnTo>
                    <a:lnTo>
                      <a:pt x="15597" y="5574"/>
                    </a:lnTo>
                    <a:lnTo>
                      <a:pt x="15597" y="6604"/>
                    </a:lnTo>
                    <a:lnTo>
                      <a:pt x="15597" y="6838"/>
                    </a:lnTo>
                    <a:lnTo>
                      <a:pt x="15597" y="6979"/>
                    </a:lnTo>
                    <a:lnTo>
                      <a:pt x="15550" y="7026"/>
                    </a:lnTo>
                    <a:lnTo>
                      <a:pt x="15222" y="7400"/>
                    </a:lnTo>
                    <a:lnTo>
                      <a:pt x="13817" y="8759"/>
                    </a:lnTo>
                    <a:lnTo>
                      <a:pt x="13115" y="9461"/>
                    </a:lnTo>
                    <a:lnTo>
                      <a:pt x="12787" y="9789"/>
                    </a:lnTo>
                    <a:lnTo>
                      <a:pt x="375" y="9789"/>
                    </a:lnTo>
                    <a:lnTo>
                      <a:pt x="375" y="9836"/>
                    </a:lnTo>
                    <a:lnTo>
                      <a:pt x="282" y="9742"/>
                    </a:lnTo>
                    <a:lnTo>
                      <a:pt x="188" y="9695"/>
                    </a:lnTo>
                    <a:lnTo>
                      <a:pt x="141" y="9742"/>
                    </a:lnTo>
                    <a:lnTo>
                      <a:pt x="47" y="9789"/>
                    </a:lnTo>
                    <a:lnTo>
                      <a:pt x="47" y="9836"/>
                    </a:lnTo>
                    <a:lnTo>
                      <a:pt x="1" y="9883"/>
                    </a:lnTo>
                    <a:lnTo>
                      <a:pt x="47" y="9976"/>
                    </a:lnTo>
                    <a:lnTo>
                      <a:pt x="47" y="10023"/>
                    </a:lnTo>
                    <a:lnTo>
                      <a:pt x="141" y="10070"/>
                    </a:lnTo>
                    <a:lnTo>
                      <a:pt x="188" y="10070"/>
                    </a:lnTo>
                    <a:lnTo>
                      <a:pt x="282" y="10023"/>
                    </a:lnTo>
                    <a:lnTo>
                      <a:pt x="375" y="9976"/>
                    </a:lnTo>
                    <a:lnTo>
                      <a:pt x="12881" y="9976"/>
                    </a:lnTo>
                    <a:lnTo>
                      <a:pt x="12881" y="9929"/>
                    </a:lnTo>
                    <a:lnTo>
                      <a:pt x="13255" y="9602"/>
                    </a:lnTo>
                    <a:lnTo>
                      <a:pt x="13958" y="8899"/>
                    </a:lnTo>
                    <a:lnTo>
                      <a:pt x="15316" y="7494"/>
                    </a:lnTo>
                    <a:lnTo>
                      <a:pt x="15691" y="7166"/>
                    </a:lnTo>
                    <a:lnTo>
                      <a:pt x="15738" y="7072"/>
                    </a:lnTo>
                    <a:lnTo>
                      <a:pt x="15784" y="7026"/>
                    </a:lnTo>
                    <a:lnTo>
                      <a:pt x="15784" y="6979"/>
                    </a:lnTo>
                    <a:lnTo>
                      <a:pt x="15784" y="6838"/>
                    </a:lnTo>
                    <a:lnTo>
                      <a:pt x="15784" y="6604"/>
                    </a:lnTo>
                    <a:lnTo>
                      <a:pt x="15784" y="5574"/>
                    </a:lnTo>
                    <a:lnTo>
                      <a:pt x="15784" y="3513"/>
                    </a:lnTo>
                    <a:lnTo>
                      <a:pt x="15784" y="375"/>
                    </a:lnTo>
                    <a:lnTo>
                      <a:pt x="15784" y="328"/>
                    </a:lnTo>
                    <a:lnTo>
                      <a:pt x="15831" y="281"/>
                    </a:lnTo>
                    <a:lnTo>
                      <a:pt x="15878" y="188"/>
                    </a:lnTo>
                    <a:lnTo>
                      <a:pt x="15878" y="94"/>
                    </a:lnTo>
                    <a:lnTo>
                      <a:pt x="15831" y="47"/>
                    </a:lnTo>
                    <a:lnTo>
                      <a:pt x="1578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a:extLst>
                  <a:ext uri="{FF2B5EF4-FFF2-40B4-BE49-F238E27FC236}">
                    <a16:creationId xmlns:a16="http://schemas.microsoft.com/office/drawing/2014/main" id="{9357B32E-B6C3-6F65-3685-1A0765E33D73}"/>
                  </a:ext>
                </a:extLst>
              </p:cNvPr>
              <p:cNvSpPr/>
              <p:nvPr/>
            </p:nvSpPr>
            <p:spPr>
              <a:xfrm>
                <a:off x="5647214" y="3310870"/>
                <a:ext cx="654120" cy="397133"/>
              </a:xfrm>
              <a:custGeom>
                <a:avLst/>
                <a:gdLst/>
                <a:ahLst/>
                <a:cxnLst/>
                <a:rect l="l" t="t" r="r" b="b"/>
                <a:pathLst>
                  <a:path w="14427" h="8759" extrusionOk="0">
                    <a:moveTo>
                      <a:pt x="14192" y="0"/>
                    </a:moveTo>
                    <a:lnTo>
                      <a:pt x="14145" y="47"/>
                    </a:lnTo>
                    <a:lnTo>
                      <a:pt x="14098" y="94"/>
                    </a:lnTo>
                    <a:lnTo>
                      <a:pt x="14098" y="188"/>
                    </a:lnTo>
                    <a:lnTo>
                      <a:pt x="14098" y="281"/>
                    </a:lnTo>
                    <a:lnTo>
                      <a:pt x="14192" y="328"/>
                    </a:lnTo>
                    <a:lnTo>
                      <a:pt x="14192" y="375"/>
                    </a:lnTo>
                    <a:lnTo>
                      <a:pt x="14192" y="3232"/>
                    </a:lnTo>
                    <a:lnTo>
                      <a:pt x="14192" y="5058"/>
                    </a:lnTo>
                    <a:lnTo>
                      <a:pt x="14192" y="5995"/>
                    </a:lnTo>
                    <a:lnTo>
                      <a:pt x="14192" y="6229"/>
                    </a:lnTo>
                    <a:lnTo>
                      <a:pt x="14192" y="6323"/>
                    </a:lnTo>
                    <a:lnTo>
                      <a:pt x="14145" y="6370"/>
                    </a:lnTo>
                    <a:lnTo>
                      <a:pt x="13817" y="6698"/>
                    </a:lnTo>
                    <a:lnTo>
                      <a:pt x="12740" y="7775"/>
                    </a:lnTo>
                    <a:lnTo>
                      <a:pt x="12225" y="8290"/>
                    </a:lnTo>
                    <a:lnTo>
                      <a:pt x="12084" y="8431"/>
                    </a:lnTo>
                    <a:lnTo>
                      <a:pt x="12038" y="8478"/>
                    </a:lnTo>
                    <a:lnTo>
                      <a:pt x="375" y="8478"/>
                    </a:lnTo>
                    <a:lnTo>
                      <a:pt x="282" y="8431"/>
                    </a:lnTo>
                    <a:lnTo>
                      <a:pt x="188" y="8384"/>
                    </a:lnTo>
                    <a:lnTo>
                      <a:pt x="141" y="8431"/>
                    </a:lnTo>
                    <a:lnTo>
                      <a:pt x="47" y="8478"/>
                    </a:lnTo>
                    <a:lnTo>
                      <a:pt x="47" y="8524"/>
                    </a:lnTo>
                    <a:lnTo>
                      <a:pt x="1" y="8571"/>
                    </a:lnTo>
                    <a:lnTo>
                      <a:pt x="47" y="8665"/>
                    </a:lnTo>
                    <a:lnTo>
                      <a:pt x="47" y="8712"/>
                    </a:lnTo>
                    <a:lnTo>
                      <a:pt x="141" y="8759"/>
                    </a:lnTo>
                    <a:lnTo>
                      <a:pt x="188" y="8759"/>
                    </a:lnTo>
                    <a:lnTo>
                      <a:pt x="282" y="8712"/>
                    </a:lnTo>
                    <a:lnTo>
                      <a:pt x="375" y="8665"/>
                    </a:lnTo>
                    <a:lnTo>
                      <a:pt x="12084" y="8665"/>
                    </a:lnTo>
                    <a:lnTo>
                      <a:pt x="12131" y="8618"/>
                    </a:lnTo>
                    <a:lnTo>
                      <a:pt x="12225" y="8524"/>
                    </a:lnTo>
                    <a:lnTo>
                      <a:pt x="12319" y="8431"/>
                    </a:lnTo>
                    <a:lnTo>
                      <a:pt x="12881" y="7869"/>
                    </a:lnTo>
                    <a:lnTo>
                      <a:pt x="13958" y="6838"/>
                    </a:lnTo>
                    <a:lnTo>
                      <a:pt x="14239" y="6510"/>
                    </a:lnTo>
                    <a:lnTo>
                      <a:pt x="14333" y="6417"/>
                    </a:lnTo>
                    <a:lnTo>
                      <a:pt x="14333" y="6370"/>
                    </a:lnTo>
                    <a:lnTo>
                      <a:pt x="14333" y="6229"/>
                    </a:lnTo>
                    <a:lnTo>
                      <a:pt x="14333" y="5995"/>
                    </a:lnTo>
                    <a:lnTo>
                      <a:pt x="14333" y="5058"/>
                    </a:lnTo>
                    <a:lnTo>
                      <a:pt x="14333" y="3232"/>
                    </a:lnTo>
                    <a:lnTo>
                      <a:pt x="14333" y="375"/>
                    </a:lnTo>
                    <a:lnTo>
                      <a:pt x="14333" y="328"/>
                    </a:lnTo>
                    <a:lnTo>
                      <a:pt x="14426" y="281"/>
                    </a:lnTo>
                    <a:lnTo>
                      <a:pt x="14426" y="188"/>
                    </a:lnTo>
                    <a:lnTo>
                      <a:pt x="14426" y="94"/>
                    </a:lnTo>
                    <a:lnTo>
                      <a:pt x="14379" y="47"/>
                    </a:lnTo>
                    <a:lnTo>
                      <a:pt x="1433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a:extLst>
                  <a:ext uri="{FF2B5EF4-FFF2-40B4-BE49-F238E27FC236}">
                    <a16:creationId xmlns:a16="http://schemas.microsoft.com/office/drawing/2014/main" id="{0CD4C548-FC56-60E0-4723-05669CF3C6AD}"/>
                  </a:ext>
                </a:extLst>
              </p:cNvPr>
              <p:cNvSpPr/>
              <p:nvPr/>
            </p:nvSpPr>
            <p:spPr>
              <a:xfrm>
                <a:off x="5647214" y="3310870"/>
                <a:ext cx="586156" cy="333430"/>
              </a:xfrm>
              <a:custGeom>
                <a:avLst/>
                <a:gdLst/>
                <a:ahLst/>
                <a:cxnLst/>
                <a:rect l="l" t="t" r="r" b="b"/>
                <a:pathLst>
                  <a:path w="12928" h="7354" extrusionOk="0">
                    <a:moveTo>
                      <a:pt x="12693" y="0"/>
                    </a:moveTo>
                    <a:lnTo>
                      <a:pt x="12646" y="47"/>
                    </a:lnTo>
                    <a:lnTo>
                      <a:pt x="12600" y="94"/>
                    </a:lnTo>
                    <a:lnTo>
                      <a:pt x="12600" y="188"/>
                    </a:lnTo>
                    <a:lnTo>
                      <a:pt x="12600" y="281"/>
                    </a:lnTo>
                    <a:lnTo>
                      <a:pt x="12693" y="328"/>
                    </a:lnTo>
                    <a:lnTo>
                      <a:pt x="12693" y="375"/>
                    </a:lnTo>
                    <a:lnTo>
                      <a:pt x="12693" y="2998"/>
                    </a:lnTo>
                    <a:lnTo>
                      <a:pt x="12693" y="4731"/>
                    </a:lnTo>
                    <a:lnTo>
                      <a:pt x="12693" y="5574"/>
                    </a:lnTo>
                    <a:lnTo>
                      <a:pt x="12693" y="5761"/>
                    </a:lnTo>
                    <a:lnTo>
                      <a:pt x="12693" y="5855"/>
                    </a:lnTo>
                    <a:lnTo>
                      <a:pt x="12693" y="5902"/>
                    </a:lnTo>
                    <a:lnTo>
                      <a:pt x="12646" y="5902"/>
                    </a:lnTo>
                    <a:lnTo>
                      <a:pt x="12365" y="6183"/>
                    </a:lnTo>
                    <a:lnTo>
                      <a:pt x="11757" y="6791"/>
                    </a:lnTo>
                    <a:lnTo>
                      <a:pt x="11476" y="7072"/>
                    </a:lnTo>
                    <a:lnTo>
                      <a:pt x="375" y="7072"/>
                    </a:lnTo>
                    <a:lnTo>
                      <a:pt x="282" y="7026"/>
                    </a:lnTo>
                    <a:lnTo>
                      <a:pt x="188" y="6979"/>
                    </a:lnTo>
                    <a:lnTo>
                      <a:pt x="141" y="6979"/>
                    </a:lnTo>
                    <a:lnTo>
                      <a:pt x="47" y="7026"/>
                    </a:lnTo>
                    <a:lnTo>
                      <a:pt x="47" y="7072"/>
                    </a:lnTo>
                    <a:lnTo>
                      <a:pt x="1" y="7166"/>
                    </a:lnTo>
                    <a:lnTo>
                      <a:pt x="47" y="7213"/>
                    </a:lnTo>
                    <a:lnTo>
                      <a:pt x="47" y="7307"/>
                    </a:lnTo>
                    <a:lnTo>
                      <a:pt x="141" y="7353"/>
                    </a:lnTo>
                    <a:lnTo>
                      <a:pt x="188" y="7353"/>
                    </a:lnTo>
                    <a:lnTo>
                      <a:pt x="282" y="7307"/>
                    </a:lnTo>
                    <a:lnTo>
                      <a:pt x="375" y="7260"/>
                    </a:lnTo>
                    <a:lnTo>
                      <a:pt x="11522" y="7260"/>
                    </a:lnTo>
                    <a:lnTo>
                      <a:pt x="11569" y="7213"/>
                    </a:lnTo>
                    <a:lnTo>
                      <a:pt x="11897" y="6932"/>
                    </a:lnTo>
                    <a:lnTo>
                      <a:pt x="12506" y="6323"/>
                    </a:lnTo>
                    <a:lnTo>
                      <a:pt x="12787" y="5995"/>
                    </a:lnTo>
                    <a:lnTo>
                      <a:pt x="12834" y="5948"/>
                    </a:lnTo>
                    <a:lnTo>
                      <a:pt x="12834" y="5855"/>
                    </a:lnTo>
                    <a:lnTo>
                      <a:pt x="12834" y="5761"/>
                    </a:lnTo>
                    <a:lnTo>
                      <a:pt x="12834" y="5574"/>
                    </a:lnTo>
                    <a:lnTo>
                      <a:pt x="12834" y="4731"/>
                    </a:lnTo>
                    <a:lnTo>
                      <a:pt x="12834" y="2998"/>
                    </a:lnTo>
                    <a:lnTo>
                      <a:pt x="12834" y="375"/>
                    </a:lnTo>
                    <a:lnTo>
                      <a:pt x="12834" y="328"/>
                    </a:lnTo>
                    <a:lnTo>
                      <a:pt x="12927" y="281"/>
                    </a:lnTo>
                    <a:lnTo>
                      <a:pt x="12927" y="188"/>
                    </a:lnTo>
                    <a:lnTo>
                      <a:pt x="12927" y="94"/>
                    </a:lnTo>
                    <a:lnTo>
                      <a:pt x="12881" y="47"/>
                    </a:lnTo>
                    <a:lnTo>
                      <a:pt x="1283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640;p31">
              <a:extLst>
                <a:ext uri="{FF2B5EF4-FFF2-40B4-BE49-F238E27FC236}">
                  <a16:creationId xmlns:a16="http://schemas.microsoft.com/office/drawing/2014/main" id="{98054682-B15F-C0B7-A1E6-E368450CCEFF}"/>
                </a:ext>
              </a:extLst>
            </p:cNvPr>
            <p:cNvGrpSpPr/>
            <p:nvPr/>
          </p:nvGrpSpPr>
          <p:grpSpPr>
            <a:xfrm rot="10800000">
              <a:off x="1072430" y="3714979"/>
              <a:ext cx="496972" cy="2501635"/>
              <a:chOff x="8153020" y="-1031841"/>
              <a:chExt cx="496972" cy="2501635"/>
            </a:xfrm>
          </p:grpSpPr>
          <p:sp>
            <p:nvSpPr>
              <p:cNvPr id="641" name="Google Shape;641;p31">
                <a:extLst>
                  <a:ext uri="{FF2B5EF4-FFF2-40B4-BE49-F238E27FC236}">
                    <a16:creationId xmlns:a16="http://schemas.microsoft.com/office/drawing/2014/main" id="{A8F2BF5B-C716-2E35-47B0-4F2BB18E15C4}"/>
                  </a:ext>
                </a:extLst>
              </p:cNvPr>
              <p:cNvSpPr/>
              <p:nvPr/>
            </p:nvSpPr>
            <p:spPr>
              <a:xfrm>
                <a:off x="8327171" y="-1031841"/>
                <a:ext cx="322821" cy="2501635"/>
              </a:xfrm>
              <a:custGeom>
                <a:avLst/>
                <a:gdLst/>
                <a:ahLst/>
                <a:cxnLst/>
                <a:rect l="l" t="t" r="r" b="b"/>
                <a:pathLst>
                  <a:path w="7120" h="55175" extrusionOk="0">
                    <a:moveTo>
                      <a:pt x="6838" y="1"/>
                    </a:moveTo>
                    <a:lnTo>
                      <a:pt x="6792" y="48"/>
                    </a:lnTo>
                    <a:lnTo>
                      <a:pt x="6745" y="94"/>
                    </a:lnTo>
                    <a:lnTo>
                      <a:pt x="6745" y="188"/>
                    </a:lnTo>
                    <a:lnTo>
                      <a:pt x="6792" y="282"/>
                    </a:lnTo>
                    <a:lnTo>
                      <a:pt x="6838" y="329"/>
                    </a:lnTo>
                    <a:lnTo>
                      <a:pt x="6838" y="375"/>
                    </a:lnTo>
                    <a:lnTo>
                      <a:pt x="6838" y="16066"/>
                    </a:lnTo>
                    <a:lnTo>
                      <a:pt x="6838" y="25808"/>
                    </a:lnTo>
                    <a:lnTo>
                      <a:pt x="6838" y="30632"/>
                    </a:lnTo>
                    <a:lnTo>
                      <a:pt x="6838" y="33067"/>
                    </a:lnTo>
                    <a:lnTo>
                      <a:pt x="6838" y="34285"/>
                    </a:lnTo>
                    <a:lnTo>
                      <a:pt x="6838" y="34566"/>
                    </a:lnTo>
                    <a:lnTo>
                      <a:pt x="6838" y="34613"/>
                    </a:lnTo>
                    <a:lnTo>
                      <a:pt x="6792" y="34613"/>
                    </a:lnTo>
                    <a:lnTo>
                      <a:pt x="6698" y="34753"/>
                    </a:lnTo>
                    <a:lnTo>
                      <a:pt x="6230" y="35175"/>
                    </a:lnTo>
                    <a:lnTo>
                      <a:pt x="2998" y="38407"/>
                    </a:lnTo>
                    <a:lnTo>
                      <a:pt x="1359" y="40046"/>
                    </a:lnTo>
                    <a:lnTo>
                      <a:pt x="562" y="40842"/>
                    </a:lnTo>
                    <a:lnTo>
                      <a:pt x="141" y="41264"/>
                    </a:lnTo>
                    <a:lnTo>
                      <a:pt x="94" y="41357"/>
                    </a:lnTo>
                    <a:lnTo>
                      <a:pt x="94" y="41451"/>
                    </a:lnTo>
                    <a:lnTo>
                      <a:pt x="94" y="41591"/>
                    </a:lnTo>
                    <a:lnTo>
                      <a:pt x="94" y="41872"/>
                    </a:lnTo>
                    <a:lnTo>
                      <a:pt x="94" y="54799"/>
                    </a:lnTo>
                    <a:lnTo>
                      <a:pt x="94" y="54846"/>
                    </a:lnTo>
                    <a:lnTo>
                      <a:pt x="0" y="54893"/>
                    </a:lnTo>
                    <a:lnTo>
                      <a:pt x="0" y="54987"/>
                    </a:lnTo>
                    <a:lnTo>
                      <a:pt x="0" y="55080"/>
                    </a:lnTo>
                    <a:lnTo>
                      <a:pt x="47" y="55127"/>
                    </a:lnTo>
                    <a:lnTo>
                      <a:pt x="94" y="55174"/>
                    </a:lnTo>
                    <a:lnTo>
                      <a:pt x="235" y="55174"/>
                    </a:lnTo>
                    <a:lnTo>
                      <a:pt x="281" y="55127"/>
                    </a:lnTo>
                    <a:lnTo>
                      <a:pt x="328" y="55080"/>
                    </a:lnTo>
                    <a:lnTo>
                      <a:pt x="328" y="54987"/>
                    </a:lnTo>
                    <a:lnTo>
                      <a:pt x="328" y="54893"/>
                    </a:lnTo>
                    <a:lnTo>
                      <a:pt x="235" y="54846"/>
                    </a:lnTo>
                    <a:lnTo>
                      <a:pt x="235" y="54799"/>
                    </a:lnTo>
                    <a:lnTo>
                      <a:pt x="235" y="41872"/>
                    </a:lnTo>
                    <a:lnTo>
                      <a:pt x="235" y="41591"/>
                    </a:lnTo>
                    <a:lnTo>
                      <a:pt x="235" y="41451"/>
                    </a:lnTo>
                    <a:lnTo>
                      <a:pt x="235" y="41404"/>
                    </a:lnTo>
                    <a:lnTo>
                      <a:pt x="281" y="41404"/>
                    </a:lnTo>
                    <a:lnTo>
                      <a:pt x="656" y="40983"/>
                    </a:lnTo>
                    <a:lnTo>
                      <a:pt x="1499" y="40186"/>
                    </a:lnTo>
                    <a:lnTo>
                      <a:pt x="3138" y="38547"/>
                    </a:lnTo>
                    <a:lnTo>
                      <a:pt x="6370" y="35269"/>
                    </a:lnTo>
                    <a:lnTo>
                      <a:pt x="6792" y="34847"/>
                    </a:lnTo>
                    <a:lnTo>
                      <a:pt x="6885" y="34753"/>
                    </a:lnTo>
                    <a:lnTo>
                      <a:pt x="6979" y="34707"/>
                    </a:lnTo>
                    <a:lnTo>
                      <a:pt x="7026" y="34660"/>
                    </a:lnTo>
                    <a:lnTo>
                      <a:pt x="7026" y="34613"/>
                    </a:lnTo>
                    <a:lnTo>
                      <a:pt x="7026" y="34285"/>
                    </a:lnTo>
                    <a:lnTo>
                      <a:pt x="7026" y="33067"/>
                    </a:lnTo>
                    <a:lnTo>
                      <a:pt x="7026" y="30632"/>
                    </a:lnTo>
                    <a:lnTo>
                      <a:pt x="7026" y="25808"/>
                    </a:lnTo>
                    <a:lnTo>
                      <a:pt x="7026" y="16066"/>
                    </a:lnTo>
                    <a:lnTo>
                      <a:pt x="7026" y="375"/>
                    </a:lnTo>
                    <a:lnTo>
                      <a:pt x="7026" y="329"/>
                    </a:lnTo>
                    <a:lnTo>
                      <a:pt x="7073" y="282"/>
                    </a:lnTo>
                    <a:lnTo>
                      <a:pt x="7119" y="188"/>
                    </a:lnTo>
                    <a:lnTo>
                      <a:pt x="7073"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a:extLst>
                  <a:ext uri="{FF2B5EF4-FFF2-40B4-BE49-F238E27FC236}">
                    <a16:creationId xmlns:a16="http://schemas.microsoft.com/office/drawing/2014/main" id="{F0C0BF11-96CE-75EB-4A0B-90505226AED2}"/>
                  </a:ext>
                </a:extLst>
              </p:cNvPr>
              <p:cNvSpPr/>
              <p:nvPr/>
            </p:nvSpPr>
            <p:spPr>
              <a:xfrm>
                <a:off x="8233725" y="-1031841"/>
                <a:ext cx="322821" cy="2501635"/>
              </a:xfrm>
              <a:custGeom>
                <a:avLst/>
                <a:gdLst/>
                <a:ahLst/>
                <a:cxnLst/>
                <a:rect l="l" t="t" r="r" b="b"/>
                <a:pathLst>
                  <a:path w="7120" h="55175" extrusionOk="0">
                    <a:moveTo>
                      <a:pt x="6839" y="1"/>
                    </a:moveTo>
                    <a:lnTo>
                      <a:pt x="6792" y="48"/>
                    </a:lnTo>
                    <a:lnTo>
                      <a:pt x="6745" y="94"/>
                    </a:lnTo>
                    <a:lnTo>
                      <a:pt x="6745" y="188"/>
                    </a:lnTo>
                    <a:lnTo>
                      <a:pt x="6792" y="282"/>
                    </a:lnTo>
                    <a:lnTo>
                      <a:pt x="6839" y="329"/>
                    </a:lnTo>
                    <a:lnTo>
                      <a:pt x="6839" y="375"/>
                    </a:lnTo>
                    <a:lnTo>
                      <a:pt x="6839" y="15738"/>
                    </a:lnTo>
                    <a:lnTo>
                      <a:pt x="6839" y="25246"/>
                    </a:lnTo>
                    <a:lnTo>
                      <a:pt x="6839" y="29976"/>
                    </a:lnTo>
                    <a:lnTo>
                      <a:pt x="6839" y="32365"/>
                    </a:lnTo>
                    <a:lnTo>
                      <a:pt x="6839" y="33582"/>
                    </a:lnTo>
                    <a:lnTo>
                      <a:pt x="6839" y="33723"/>
                    </a:lnTo>
                    <a:lnTo>
                      <a:pt x="6839" y="33770"/>
                    </a:lnTo>
                    <a:lnTo>
                      <a:pt x="6839" y="33817"/>
                    </a:lnTo>
                    <a:lnTo>
                      <a:pt x="6651" y="34004"/>
                    </a:lnTo>
                    <a:lnTo>
                      <a:pt x="6230" y="34426"/>
                    </a:lnTo>
                    <a:lnTo>
                      <a:pt x="2998" y="37704"/>
                    </a:lnTo>
                    <a:lnTo>
                      <a:pt x="1359" y="39296"/>
                    </a:lnTo>
                    <a:lnTo>
                      <a:pt x="563" y="40140"/>
                    </a:lnTo>
                    <a:lnTo>
                      <a:pt x="141" y="40561"/>
                    </a:lnTo>
                    <a:lnTo>
                      <a:pt x="94" y="40561"/>
                    </a:lnTo>
                    <a:lnTo>
                      <a:pt x="94" y="40608"/>
                    </a:lnTo>
                    <a:lnTo>
                      <a:pt x="94" y="40702"/>
                    </a:lnTo>
                    <a:lnTo>
                      <a:pt x="94" y="40842"/>
                    </a:lnTo>
                    <a:lnTo>
                      <a:pt x="94" y="41170"/>
                    </a:lnTo>
                    <a:lnTo>
                      <a:pt x="94" y="54799"/>
                    </a:lnTo>
                    <a:lnTo>
                      <a:pt x="94" y="54846"/>
                    </a:lnTo>
                    <a:lnTo>
                      <a:pt x="1" y="54893"/>
                    </a:lnTo>
                    <a:lnTo>
                      <a:pt x="1" y="54987"/>
                    </a:lnTo>
                    <a:lnTo>
                      <a:pt x="1" y="55080"/>
                    </a:lnTo>
                    <a:lnTo>
                      <a:pt x="47" y="55127"/>
                    </a:lnTo>
                    <a:lnTo>
                      <a:pt x="94" y="55174"/>
                    </a:lnTo>
                    <a:lnTo>
                      <a:pt x="235" y="55174"/>
                    </a:lnTo>
                    <a:lnTo>
                      <a:pt x="282" y="55127"/>
                    </a:lnTo>
                    <a:lnTo>
                      <a:pt x="328" y="55080"/>
                    </a:lnTo>
                    <a:lnTo>
                      <a:pt x="328" y="54987"/>
                    </a:lnTo>
                    <a:lnTo>
                      <a:pt x="328" y="54893"/>
                    </a:lnTo>
                    <a:lnTo>
                      <a:pt x="235" y="54846"/>
                    </a:lnTo>
                    <a:lnTo>
                      <a:pt x="235" y="54799"/>
                    </a:lnTo>
                    <a:lnTo>
                      <a:pt x="235" y="41170"/>
                    </a:lnTo>
                    <a:lnTo>
                      <a:pt x="235" y="40842"/>
                    </a:lnTo>
                    <a:lnTo>
                      <a:pt x="235" y="40702"/>
                    </a:lnTo>
                    <a:lnTo>
                      <a:pt x="235" y="40655"/>
                    </a:lnTo>
                    <a:lnTo>
                      <a:pt x="282" y="40655"/>
                    </a:lnTo>
                    <a:lnTo>
                      <a:pt x="656" y="40233"/>
                    </a:lnTo>
                    <a:lnTo>
                      <a:pt x="1452" y="39437"/>
                    </a:lnTo>
                    <a:lnTo>
                      <a:pt x="3092" y="37798"/>
                    </a:lnTo>
                    <a:lnTo>
                      <a:pt x="6370" y="34566"/>
                    </a:lnTo>
                    <a:lnTo>
                      <a:pt x="6792" y="34144"/>
                    </a:lnTo>
                    <a:lnTo>
                      <a:pt x="7026" y="33910"/>
                    </a:lnTo>
                    <a:lnTo>
                      <a:pt x="7026" y="33863"/>
                    </a:lnTo>
                    <a:lnTo>
                      <a:pt x="7026" y="33817"/>
                    </a:lnTo>
                    <a:lnTo>
                      <a:pt x="7026" y="33723"/>
                    </a:lnTo>
                    <a:lnTo>
                      <a:pt x="7026" y="33582"/>
                    </a:lnTo>
                    <a:lnTo>
                      <a:pt x="7026" y="32365"/>
                    </a:lnTo>
                    <a:lnTo>
                      <a:pt x="7026" y="29976"/>
                    </a:lnTo>
                    <a:lnTo>
                      <a:pt x="7026" y="25246"/>
                    </a:lnTo>
                    <a:lnTo>
                      <a:pt x="7026" y="15738"/>
                    </a:lnTo>
                    <a:lnTo>
                      <a:pt x="7026" y="375"/>
                    </a:lnTo>
                    <a:lnTo>
                      <a:pt x="7026" y="329"/>
                    </a:lnTo>
                    <a:lnTo>
                      <a:pt x="7073" y="282"/>
                    </a:lnTo>
                    <a:lnTo>
                      <a:pt x="7120" y="188"/>
                    </a:lnTo>
                    <a:lnTo>
                      <a:pt x="7120" y="94"/>
                    </a:lnTo>
                    <a:lnTo>
                      <a:pt x="7073" y="48"/>
                    </a:lnTo>
                    <a:lnTo>
                      <a:pt x="697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a:extLst>
                  <a:ext uri="{FF2B5EF4-FFF2-40B4-BE49-F238E27FC236}">
                    <a16:creationId xmlns:a16="http://schemas.microsoft.com/office/drawing/2014/main" id="{A2B16ADB-6C29-E1A3-457F-722BDC83AD34}"/>
                  </a:ext>
                </a:extLst>
              </p:cNvPr>
              <p:cNvSpPr/>
              <p:nvPr/>
            </p:nvSpPr>
            <p:spPr>
              <a:xfrm>
                <a:off x="8153020" y="-1031841"/>
                <a:ext cx="322821" cy="2501635"/>
              </a:xfrm>
              <a:custGeom>
                <a:avLst/>
                <a:gdLst/>
                <a:ahLst/>
                <a:cxnLst/>
                <a:rect l="l" t="t" r="r" b="b"/>
                <a:pathLst>
                  <a:path w="7120" h="55175" extrusionOk="0">
                    <a:moveTo>
                      <a:pt x="6886" y="1"/>
                    </a:moveTo>
                    <a:lnTo>
                      <a:pt x="6792" y="48"/>
                    </a:lnTo>
                    <a:lnTo>
                      <a:pt x="6792" y="94"/>
                    </a:lnTo>
                    <a:lnTo>
                      <a:pt x="6745" y="188"/>
                    </a:lnTo>
                    <a:lnTo>
                      <a:pt x="6792" y="282"/>
                    </a:lnTo>
                    <a:lnTo>
                      <a:pt x="6839" y="329"/>
                    </a:lnTo>
                    <a:lnTo>
                      <a:pt x="6839" y="375"/>
                    </a:lnTo>
                    <a:lnTo>
                      <a:pt x="6839" y="15363"/>
                    </a:lnTo>
                    <a:lnTo>
                      <a:pt x="6839" y="24684"/>
                    </a:lnTo>
                    <a:lnTo>
                      <a:pt x="6839" y="29367"/>
                    </a:lnTo>
                    <a:lnTo>
                      <a:pt x="6839" y="31709"/>
                    </a:lnTo>
                    <a:lnTo>
                      <a:pt x="6839" y="32880"/>
                    </a:lnTo>
                    <a:lnTo>
                      <a:pt x="6839" y="33020"/>
                    </a:lnTo>
                    <a:lnTo>
                      <a:pt x="6839" y="33067"/>
                    </a:lnTo>
                    <a:lnTo>
                      <a:pt x="6839" y="33114"/>
                    </a:lnTo>
                    <a:lnTo>
                      <a:pt x="6652" y="33301"/>
                    </a:lnTo>
                    <a:lnTo>
                      <a:pt x="6230" y="33723"/>
                    </a:lnTo>
                    <a:lnTo>
                      <a:pt x="2951" y="36955"/>
                    </a:lnTo>
                    <a:lnTo>
                      <a:pt x="1359" y="38594"/>
                    </a:lnTo>
                    <a:lnTo>
                      <a:pt x="516" y="39390"/>
                    </a:lnTo>
                    <a:lnTo>
                      <a:pt x="94" y="39812"/>
                    </a:lnTo>
                    <a:lnTo>
                      <a:pt x="94" y="39859"/>
                    </a:lnTo>
                    <a:lnTo>
                      <a:pt x="94" y="39905"/>
                    </a:lnTo>
                    <a:lnTo>
                      <a:pt x="94" y="39999"/>
                    </a:lnTo>
                    <a:lnTo>
                      <a:pt x="94" y="40140"/>
                    </a:lnTo>
                    <a:lnTo>
                      <a:pt x="94" y="40421"/>
                    </a:lnTo>
                    <a:lnTo>
                      <a:pt x="94" y="54799"/>
                    </a:lnTo>
                    <a:lnTo>
                      <a:pt x="94" y="54846"/>
                    </a:lnTo>
                    <a:lnTo>
                      <a:pt x="1" y="54893"/>
                    </a:lnTo>
                    <a:lnTo>
                      <a:pt x="1" y="54987"/>
                    </a:lnTo>
                    <a:lnTo>
                      <a:pt x="1" y="55080"/>
                    </a:lnTo>
                    <a:lnTo>
                      <a:pt x="48" y="55127"/>
                    </a:lnTo>
                    <a:lnTo>
                      <a:pt x="94" y="55174"/>
                    </a:lnTo>
                    <a:lnTo>
                      <a:pt x="235" y="55174"/>
                    </a:lnTo>
                    <a:lnTo>
                      <a:pt x="282" y="55127"/>
                    </a:lnTo>
                    <a:lnTo>
                      <a:pt x="329" y="55080"/>
                    </a:lnTo>
                    <a:lnTo>
                      <a:pt x="329" y="54987"/>
                    </a:lnTo>
                    <a:lnTo>
                      <a:pt x="329" y="54893"/>
                    </a:lnTo>
                    <a:lnTo>
                      <a:pt x="235" y="54846"/>
                    </a:lnTo>
                    <a:lnTo>
                      <a:pt x="235" y="54799"/>
                    </a:lnTo>
                    <a:lnTo>
                      <a:pt x="235" y="40421"/>
                    </a:lnTo>
                    <a:lnTo>
                      <a:pt x="235" y="40140"/>
                    </a:lnTo>
                    <a:lnTo>
                      <a:pt x="235" y="39999"/>
                    </a:lnTo>
                    <a:lnTo>
                      <a:pt x="235" y="39952"/>
                    </a:lnTo>
                    <a:lnTo>
                      <a:pt x="235" y="39905"/>
                    </a:lnTo>
                    <a:lnTo>
                      <a:pt x="282" y="39905"/>
                    </a:lnTo>
                    <a:lnTo>
                      <a:pt x="656" y="39531"/>
                    </a:lnTo>
                    <a:lnTo>
                      <a:pt x="1453" y="38688"/>
                    </a:lnTo>
                    <a:lnTo>
                      <a:pt x="3092" y="37095"/>
                    </a:lnTo>
                    <a:lnTo>
                      <a:pt x="6324" y="33817"/>
                    </a:lnTo>
                    <a:lnTo>
                      <a:pt x="6745" y="33395"/>
                    </a:lnTo>
                    <a:lnTo>
                      <a:pt x="6979" y="33208"/>
                    </a:lnTo>
                    <a:lnTo>
                      <a:pt x="6979" y="33161"/>
                    </a:lnTo>
                    <a:lnTo>
                      <a:pt x="7026" y="33161"/>
                    </a:lnTo>
                    <a:lnTo>
                      <a:pt x="7026" y="33114"/>
                    </a:lnTo>
                    <a:lnTo>
                      <a:pt x="7026" y="33020"/>
                    </a:lnTo>
                    <a:lnTo>
                      <a:pt x="7026" y="32880"/>
                    </a:lnTo>
                    <a:lnTo>
                      <a:pt x="7026" y="31709"/>
                    </a:lnTo>
                    <a:lnTo>
                      <a:pt x="7026" y="29367"/>
                    </a:lnTo>
                    <a:lnTo>
                      <a:pt x="7026" y="24684"/>
                    </a:lnTo>
                    <a:lnTo>
                      <a:pt x="7026" y="15363"/>
                    </a:lnTo>
                    <a:lnTo>
                      <a:pt x="7026" y="375"/>
                    </a:lnTo>
                    <a:lnTo>
                      <a:pt x="7026" y="329"/>
                    </a:lnTo>
                    <a:lnTo>
                      <a:pt x="7073" y="282"/>
                    </a:lnTo>
                    <a:lnTo>
                      <a:pt x="7120" y="188"/>
                    </a:lnTo>
                    <a:lnTo>
                      <a:pt x="7120" y="94"/>
                    </a:lnTo>
                    <a:lnTo>
                      <a:pt x="7073" y="48"/>
                    </a:lnTo>
                    <a:lnTo>
                      <a:pt x="7026"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 name="Google Shape;644;p31">
              <a:extLst>
                <a:ext uri="{FF2B5EF4-FFF2-40B4-BE49-F238E27FC236}">
                  <a16:creationId xmlns:a16="http://schemas.microsoft.com/office/drawing/2014/main" id="{04D07FA0-EF3F-863C-5011-053FAE317303}"/>
                </a:ext>
              </a:extLst>
            </p:cNvPr>
            <p:cNvGrpSpPr/>
            <p:nvPr/>
          </p:nvGrpSpPr>
          <p:grpSpPr>
            <a:xfrm rot="10800000">
              <a:off x="1775336" y="3714979"/>
              <a:ext cx="496972" cy="2501635"/>
              <a:chOff x="7450114" y="-1031841"/>
              <a:chExt cx="496972" cy="2501635"/>
            </a:xfrm>
          </p:grpSpPr>
          <p:sp>
            <p:nvSpPr>
              <p:cNvPr id="645" name="Google Shape;645;p31">
                <a:extLst>
                  <a:ext uri="{FF2B5EF4-FFF2-40B4-BE49-F238E27FC236}">
                    <a16:creationId xmlns:a16="http://schemas.microsoft.com/office/drawing/2014/main" id="{E5FA70F8-CA6A-A252-AD93-D9030F768168}"/>
                  </a:ext>
                </a:extLst>
              </p:cNvPr>
              <p:cNvSpPr/>
              <p:nvPr/>
            </p:nvSpPr>
            <p:spPr>
              <a:xfrm>
                <a:off x="7450114" y="-1031841"/>
                <a:ext cx="322821" cy="2501635"/>
              </a:xfrm>
              <a:custGeom>
                <a:avLst/>
                <a:gdLst/>
                <a:ahLst/>
                <a:cxnLst/>
                <a:rect l="l" t="t" r="r" b="b"/>
                <a:pathLst>
                  <a:path w="7120" h="55175" extrusionOk="0">
                    <a:moveTo>
                      <a:pt x="94" y="1"/>
                    </a:moveTo>
                    <a:lnTo>
                      <a:pt x="48" y="48"/>
                    </a:lnTo>
                    <a:lnTo>
                      <a:pt x="1" y="94"/>
                    </a:lnTo>
                    <a:lnTo>
                      <a:pt x="1" y="188"/>
                    </a:lnTo>
                    <a:lnTo>
                      <a:pt x="1" y="282"/>
                    </a:lnTo>
                    <a:lnTo>
                      <a:pt x="94" y="329"/>
                    </a:lnTo>
                    <a:lnTo>
                      <a:pt x="94" y="375"/>
                    </a:lnTo>
                    <a:lnTo>
                      <a:pt x="94" y="33817"/>
                    </a:lnTo>
                    <a:lnTo>
                      <a:pt x="94" y="34472"/>
                    </a:lnTo>
                    <a:lnTo>
                      <a:pt x="94" y="34660"/>
                    </a:lnTo>
                    <a:lnTo>
                      <a:pt x="141" y="34707"/>
                    </a:lnTo>
                    <a:lnTo>
                      <a:pt x="188" y="34800"/>
                    </a:lnTo>
                    <a:lnTo>
                      <a:pt x="422" y="34988"/>
                    </a:lnTo>
                    <a:lnTo>
                      <a:pt x="1312" y="35877"/>
                    </a:lnTo>
                    <a:lnTo>
                      <a:pt x="3045" y="37610"/>
                    </a:lnTo>
                    <a:lnTo>
                      <a:pt x="6558" y="41123"/>
                    </a:lnTo>
                    <a:lnTo>
                      <a:pt x="6745" y="41310"/>
                    </a:lnTo>
                    <a:lnTo>
                      <a:pt x="6839" y="41404"/>
                    </a:lnTo>
                    <a:lnTo>
                      <a:pt x="6839" y="41451"/>
                    </a:lnTo>
                    <a:lnTo>
                      <a:pt x="6839" y="41545"/>
                    </a:lnTo>
                    <a:lnTo>
                      <a:pt x="6839" y="42107"/>
                    </a:lnTo>
                    <a:lnTo>
                      <a:pt x="6839" y="43278"/>
                    </a:lnTo>
                    <a:lnTo>
                      <a:pt x="6839" y="45666"/>
                    </a:lnTo>
                    <a:lnTo>
                      <a:pt x="6839" y="50350"/>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50350"/>
                    </a:lnTo>
                    <a:lnTo>
                      <a:pt x="7026" y="45666"/>
                    </a:lnTo>
                    <a:lnTo>
                      <a:pt x="7026" y="43278"/>
                    </a:lnTo>
                    <a:lnTo>
                      <a:pt x="7026" y="42107"/>
                    </a:lnTo>
                    <a:lnTo>
                      <a:pt x="7026" y="41545"/>
                    </a:lnTo>
                    <a:lnTo>
                      <a:pt x="7026" y="41451"/>
                    </a:lnTo>
                    <a:lnTo>
                      <a:pt x="7026" y="41357"/>
                    </a:lnTo>
                    <a:lnTo>
                      <a:pt x="6886" y="41217"/>
                    </a:lnTo>
                    <a:lnTo>
                      <a:pt x="6652" y="40983"/>
                    </a:lnTo>
                    <a:lnTo>
                      <a:pt x="3186" y="37517"/>
                    </a:lnTo>
                    <a:lnTo>
                      <a:pt x="1406" y="35737"/>
                    </a:lnTo>
                    <a:lnTo>
                      <a:pt x="563" y="34894"/>
                    </a:lnTo>
                    <a:lnTo>
                      <a:pt x="329" y="34660"/>
                    </a:lnTo>
                    <a:lnTo>
                      <a:pt x="282" y="34613"/>
                    </a:lnTo>
                    <a:lnTo>
                      <a:pt x="235" y="34566"/>
                    </a:lnTo>
                    <a:lnTo>
                      <a:pt x="235" y="34472"/>
                    </a:lnTo>
                    <a:lnTo>
                      <a:pt x="235" y="33817"/>
                    </a:lnTo>
                    <a:lnTo>
                      <a:pt x="235" y="375"/>
                    </a:lnTo>
                    <a:lnTo>
                      <a:pt x="235" y="329"/>
                    </a:lnTo>
                    <a:lnTo>
                      <a:pt x="329" y="282"/>
                    </a:lnTo>
                    <a:lnTo>
                      <a:pt x="329" y="188"/>
                    </a:lnTo>
                    <a:lnTo>
                      <a:pt x="329" y="94"/>
                    </a:lnTo>
                    <a:lnTo>
                      <a:pt x="282" y="48"/>
                    </a:lnTo>
                    <a:lnTo>
                      <a:pt x="235" y="1"/>
                    </a:lnTo>
                    <a:close/>
                  </a:path>
                </a:pathLst>
              </a:custGeom>
              <a:solidFill>
                <a:schemeClr val="accent4"/>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a:extLst>
                  <a:ext uri="{FF2B5EF4-FFF2-40B4-BE49-F238E27FC236}">
                    <a16:creationId xmlns:a16="http://schemas.microsoft.com/office/drawing/2014/main" id="{B0D12C64-7FC2-6223-A63B-1B39E8A2D4F8}"/>
                  </a:ext>
                </a:extLst>
              </p:cNvPr>
              <p:cNvSpPr/>
              <p:nvPr/>
            </p:nvSpPr>
            <p:spPr>
              <a:xfrm>
                <a:off x="7543559" y="-1031841"/>
                <a:ext cx="322821" cy="2501635"/>
              </a:xfrm>
              <a:custGeom>
                <a:avLst/>
                <a:gdLst/>
                <a:ahLst/>
                <a:cxnLst/>
                <a:rect l="l" t="t" r="r" b="b"/>
                <a:pathLst>
                  <a:path w="7120" h="55175" extrusionOk="0">
                    <a:moveTo>
                      <a:pt x="94" y="1"/>
                    </a:moveTo>
                    <a:lnTo>
                      <a:pt x="47" y="48"/>
                    </a:lnTo>
                    <a:lnTo>
                      <a:pt x="1" y="94"/>
                    </a:lnTo>
                    <a:lnTo>
                      <a:pt x="1" y="188"/>
                    </a:lnTo>
                    <a:lnTo>
                      <a:pt x="1" y="282"/>
                    </a:lnTo>
                    <a:lnTo>
                      <a:pt x="94" y="329"/>
                    </a:lnTo>
                    <a:lnTo>
                      <a:pt x="94" y="375"/>
                    </a:lnTo>
                    <a:lnTo>
                      <a:pt x="94" y="33067"/>
                    </a:lnTo>
                    <a:lnTo>
                      <a:pt x="94" y="33676"/>
                    </a:lnTo>
                    <a:lnTo>
                      <a:pt x="94" y="33863"/>
                    </a:lnTo>
                    <a:lnTo>
                      <a:pt x="94" y="33910"/>
                    </a:lnTo>
                    <a:lnTo>
                      <a:pt x="141" y="33957"/>
                    </a:lnTo>
                    <a:lnTo>
                      <a:pt x="188" y="34004"/>
                    </a:lnTo>
                    <a:lnTo>
                      <a:pt x="422" y="34238"/>
                    </a:lnTo>
                    <a:lnTo>
                      <a:pt x="1265" y="35081"/>
                    </a:lnTo>
                    <a:lnTo>
                      <a:pt x="3045" y="36861"/>
                    </a:lnTo>
                    <a:lnTo>
                      <a:pt x="6511" y="40327"/>
                    </a:lnTo>
                    <a:lnTo>
                      <a:pt x="6745" y="40561"/>
                    </a:lnTo>
                    <a:lnTo>
                      <a:pt x="6839" y="40655"/>
                    </a:lnTo>
                    <a:lnTo>
                      <a:pt x="6839" y="40702"/>
                    </a:lnTo>
                    <a:lnTo>
                      <a:pt x="6839" y="40748"/>
                    </a:lnTo>
                    <a:lnTo>
                      <a:pt x="6839" y="41357"/>
                    </a:lnTo>
                    <a:lnTo>
                      <a:pt x="6839" y="42622"/>
                    </a:lnTo>
                    <a:lnTo>
                      <a:pt x="6839" y="45057"/>
                    </a:lnTo>
                    <a:lnTo>
                      <a:pt x="6839" y="49975"/>
                    </a:lnTo>
                    <a:lnTo>
                      <a:pt x="6839" y="54799"/>
                    </a:lnTo>
                    <a:lnTo>
                      <a:pt x="6839" y="54846"/>
                    </a:lnTo>
                    <a:lnTo>
                      <a:pt x="6792" y="54893"/>
                    </a:lnTo>
                    <a:lnTo>
                      <a:pt x="6745" y="54987"/>
                    </a:lnTo>
                    <a:lnTo>
                      <a:pt x="6745" y="55080"/>
                    </a:lnTo>
                    <a:lnTo>
                      <a:pt x="6792" y="55127"/>
                    </a:lnTo>
                    <a:lnTo>
                      <a:pt x="6839" y="55174"/>
                    </a:lnTo>
                    <a:lnTo>
                      <a:pt x="6979" y="55174"/>
                    </a:lnTo>
                    <a:lnTo>
                      <a:pt x="7073" y="55127"/>
                    </a:lnTo>
                    <a:lnTo>
                      <a:pt x="7073" y="55080"/>
                    </a:lnTo>
                    <a:lnTo>
                      <a:pt x="7120" y="54987"/>
                    </a:lnTo>
                    <a:lnTo>
                      <a:pt x="7073" y="54893"/>
                    </a:lnTo>
                    <a:lnTo>
                      <a:pt x="7026" y="54846"/>
                    </a:lnTo>
                    <a:lnTo>
                      <a:pt x="7026" y="54799"/>
                    </a:lnTo>
                    <a:lnTo>
                      <a:pt x="7026" y="49975"/>
                    </a:lnTo>
                    <a:lnTo>
                      <a:pt x="7026" y="45057"/>
                    </a:lnTo>
                    <a:lnTo>
                      <a:pt x="7026" y="42622"/>
                    </a:lnTo>
                    <a:lnTo>
                      <a:pt x="7026" y="41357"/>
                    </a:lnTo>
                    <a:lnTo>
                      <a:pt x="7026" y="40748"/>
                    </a:lnTo>
                    <a:lnTo>
                      <a:pt x="7026" y="40702"/>
                    </a:lnTo>
                    <a:lnTo>
                      <a:pt x="7026" y="40608"/>
                    </a:lnTo>
                    <a:lnTo>
                      <a:pt x="6979" y="40561"/>
                    </a:lnTo>
                    <a:lnTo>
                      <a:pt x="6886" y="40421"/>
                    </a:lnTo>
                    <a:lnTo>
                      <a:pt x="6651" y="40233"/>
                    </a:lnTo>
                    <a:lnTo>
                      <a:pt x="3139" y="36720"/>
                    </a:lnTo>
                    <a:lnTo>
                      <a:pt x="1406" y="34988"/>
                    </a:lnTo>
                    <a:lnTo>
                      <a:pt x="516" y="34098"/>
                    </a:lnTo>
                    <a:lnTo>
                      <a:pt x="282" y="33863"/>
                    </a:lnTo>
                    <a:lnTo>
                      <a:pt x="282" y="33817"/>
                    </a:lnTo>
                    <a:lnTo>
                      <a:pt x="235" y="33817"/>
                    </a:lnTo>
                    <a:lnTo>
                      <a:pt x="235" y="33676"/>
                    </a:lnTo>
                    <a:lnTo>
                      <a:pt x="235" y="33067"/>
                    </a:lnTo>
                    <a:lnTo>
                      <a:pt x="235" y="375"/>
                    </a:lnTo>
                    <a:lnTo>
                      <a:pt x="235" y="329"/>
                    </a:lnTo>
                    <a:lnTo>
                      <a:pt x="328" y="282"/>
                    </a:lnTo>
                    <a:lnTo>
                      <a:pt x="328" y="188"/>
                    </a:lnTo>
                    <a:lnTo>
                      <a:pt x="328" y="94"/>
                    </a:lnTo>
                    <a:lnTo>
                      <a:pt x="282"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a:extLst>
                  <a:ext uri="{FF2B5EF4-FFF2-40B4-BE49-F238E27FC236}">
                    <a16:creationId xmlns:a16="http://schemas.microsoft.com/office/drawing/2014/main" id="{FF824A51-97E9-44F1-7A47-CA58B4918E6E}"/>
                  </a:ext>
                </a:extLst>
              </p:cNvPr>
              <p:cNvSpPr/>
              <p:nvPr/>
            </p:nvSpPr>
            <p:spPr>
              <a:xfrm>
                <a:off x="7622134" y="-1031841"/>
                <a:ext cx="324952" cy="2501635"/>
              </a:xfrm>
              <a:custGeom>
                <a:avLst/>
                <a:gdLst/>
                <a:ahLst/>
                <a:cxnLst/>
                <a:rect l="l" t="t" r="r" b="b"/>
                <a:pathLst>
                  <a:path w="7167" h="55175" extrusionOk="0">
                    <a:moveTo>
                      <a:pt x="141" y="1"/>
                    </a:moveTo>
                    <a:lnTo>
                      <a:pt x="94" y="48"/>
                    </a:lnTo>
                    <a:lnTo>
                      <a:pt x="47" y="94"/>
                    </a:lnTo>
                    <a:lnTo>
                      <a:pt x="1" y="188"/>
                    </a:lnTo>
                    <a:lnTo>
                      <a:pt x="47" y="282"/>
                    </a:lnTo>
                    <a:lnTo>
                      <a:pt x="141" y="329"/>
                    </a:lnTo>
                    <a:lnTo>
                      <a:pt x="94" y="375"/>
                    </a:lnTo>
                    <a:lnTo>
                      <a:pt x="94" y="32271"/>
                    </a:lnTo>
                    <a:lnTo>
                      <a:pt x="94" y="32880"/>
                    </a:lnTo>
                    <a:lnTo>
                      <a:pt x="94" y="33067"/>
                    </a:lnTo>
                    <a:lnTo>
                      <a:pt x="94" y="33114"/>
                    </a:lnTo>
                    <a:lnTo>
                      <a:pt x="94" y="33161"/>
                    </a:lnTo>
                    <a:lnTo>
                      <a:pt x="141" y="33161"/>
                    </a:lnTo>
                    <a:lnTo>
                      <a:pt x="188" y="33255"/>
                    </a:lnTo>
                    <a:lnTo>
                      <a:pt x="422" y="33442"/>
                    </a:lnTo>
                    <a:lnTo>
                      <a:pt x="1312" y="34332"/>
                    </a:lnTo>
                    <a:lnTo>
                      <a:pt x="3045" y="36065"/>
                    </a:lnTo>
                    <a:lnTo>
                      <a:pt x="6558" y="39578"/>
                    </a:lnTo>
                    <a:lnTo>
                      <a:pt x="6792" y="39812"/>
                    </a:lnTo>
                    <a:lnTo>
                      <a:pt x="6886" y="39905"/>
                    </a:lnTo>
                    <a:lnTo>
                      <a:pt x="6886" y="39952"/>
                    </a:lnTo>
                    <a:lnTo>
                      <a:pt x="6886" y="39999"/>
                    </a:lnTo>
                    <a:lnTo>
                      <a:pt x="6886" y="40655"/>
                    </a:lnTo>
                    <a:lnTo>
                      <a:pt x="6886" y="41919"/>
                    </a:lnTo>
                    <a:lnTo>
                      <a:pt x="6886" y="44495"/>
                    </a:lnTo>
                    <a:lnTo>
                      <a:pt x="6886" y="49600"/>
                    </a:lnTo>
                    <a:lnTo>
                      <a:pt x="6886" y="54799"/>
                    </a:lnTo>
                    <a:lnTo>
                      <a:pt x="6886" y="54846"/>
                    </a:lnTo>
                    <a:lnTo>
                      <a:pt x="6839" y="54893"/>
                    </a:lnTo>
                    <a:lnTo>
                      <a:pt x="6792" y="54987"/>
                    </a:lnTo>
                    <a:lnTo>
                      <a:pt x="6792" y="55080"/>
                    </a:lnTo>
                    <a:lnTo>
                      <a:pt x="6839" y="55127"/>
                    </a:lnTo>
                    <a:lnTo>
                      <a:pt x="6886" y="55174"/>
                    </a:lnTo>
                    <a:lnTo>
                      <a:pt x="7026" y="55174"/>
                    </a:lnTo>
                    <a:lnTo>
                      <a:pt x="7073" y="55127"/>
                    </a:lnTo>
                    <a:lnTo>
                      <a:pt x="7120" y="55080"/>
                    </a:lnTo>
                    <a:lnTo>
                      <a:pt x="7167" y="54987"/>
                    </a:lnTo>
                    <a:lnTo>
                      <a:pt x="7120" y="54893"/>
                    </a:lnTo>
                    <a:lnTo>
                      <a:pt x="7026" y="54846"/>
                    </a:lnTo>
                    <a:lnTo>
                      <a:pt x="7073" y="54799"/>
                    </a:lnTo>
                    <a:lnTo>
                      <a:pt x="7073" y="49600"/>
                    </a:lnTo>
                    <a:lnTo>
                      <a:pt x="7073" y="44495"/>
                    </a:lnTo>
                    <a:lnTo>
                      <a:pt x="7073" y="41919"/>
                    </a:lnTo>
                    <a:lnTo>
                      <a:pt x="7073" y="40655"/>
                    </a:lnTo>
                    <a:lnTo>
                      <a:pt x="7073" y="39999"/>
                    </a:lnTo>
                    <a:lnTo>
                      <a:pt x="7073" y="39952"/>
                    </a:lnTo>
                    <a:lnTo>
                      <a:pt x="7073" y="39859"/>
                    </a:lnTo>
                    <a:lnTo>
                      <a:pt x="7026" y="39812"/>
                    </a:lnTo>
                    <a:lnTo>
                      <a:pt x="6886" y="39671"/>
                    </a:lnTo>
                    <a:lnTo>
                      <a:pt x="6651" y="39484"/>
                    </a:lnTo>
                    <a:lnTo>
                      <a:pt x="3185" y="35971"/>
                    </a:lnTo>
                    <a:lnTo>
                      <a:pt x="1406" y="34191"/>
                    </a:lnTo>
                    <a:lnTo>
                      <a:pt x="563" y="33348"/>
                    </a:lnTo>
                    <a:lnTo>
                      <a:pt x="328" y="33114"/>
                    </a:lnTo>
                    <a:lnTo>
                      <a:pt x="282" y="33067"/>
                    </a:lnTo>
                    <a:lnTo>
                      <a:pt x="282" y="32880"/>
                    </a:lnTo>
                    <a:lnTo>
                      <a:pt x="282" y="32271"/>
                    </a:lnTo>
                    <a:lnTo>
                      <a:pt x="282" y="375"/>
                    </a:lnTo>
                    <a:lnTo>
                      <a:pt x="282" y="329"/>
                    </a:lnTo>
                    <a:lnTo>
                      <a:pt x="375" y="282"/>
                    </a:lnTo>
                    <a:lnTo>
                      <a:pt x="375" y="188"/>
                    </a:lnTo>
                    <a:lnTo>
                      <a:pt x="375" y="94"/>
                    </a:lnTo>
                    <a:lnTo>
                      <a:pt x="328" y="48"/>
                    </a:lnTo>
                    <a:lnTo>
                      <a:pt x="28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a:extLst>
                <a:ext uri="{FF2B5EF4-FFF2-40B4-BE49-F238E27FC236}">
                  <a16:creationId xmlns:a16="http://schemas.microsoft.com/office/drawing/2014/main" id="{0685A820-2183-C556-84B9-F7D67D92D532}"/>
                </a:ext>
              </a:extLst>
            </p:cNvPr>
            <p:cNvGrpSpPr/>
            <p:nvPr/>
          </p:nvGrpSpPr>
          <p:grpSpPr>
            <a:xfrm rot="10800000" flipH="1">
              <a:off x="512261" y="-334608"/>
              <a:ext cx="1705283" cy="671077"/>
              <a:chOff x="5500675" y="4848304"/>
              <a:chExt cx="1705283" cy="671077"/>
            </a:xfrm>
          </p:grpSpPr>
          <p:sp>
            <p:nvSpPr>
              <p:cNvPr id="649" name="Google Shape;649;p31">
                <a:extLst>
                  <a:ext uri="{FF2B5EF4-FFF2-40B4-BE49-F238E27FC236}">
                    <a16:creationId xmlns:a16="http://schemas.microsoft.com/office/drawing/2014/main" id="{F284A763-CBA1-63B1-B3A0-0CA0ED35BD34}"/>
                  </a:ext>
                </a:extLst>
              </p:cNvPr>
              <p:cNvSpPr/>
              <p:nvPr/>
            </p:nvSpPr>
            <p:spPr>
              <a:xfrm>
                <a:off x="5500675" y="4848304"/>
                <a:ext cx="1703152" cy="577677"/>
              </a:xfrm>
              <a:custGeom>
                <a:avLst/>
                <a:gdLst/>
                <a:ahLst/>
                <a:cxnLst/>
                <a:rect l="l" t="t" r="r" b="b"/>
                <a:pathLst>
                  <a:path w="37564" h="12741" extrusionOk="0">
                    <a:moveTo>
                      <a:pt x="37330" y="1"/>
                    </a:moveTo>
                    <a:lnTo>
                      <a:pt x="37236" y="48"/>
                    </a:lnTo>
                    <a:lnTo>
                      <a:pt x="37189" y="141"/>
                    </a:lnTo>
                    <a:lnTo>
                      <a:pt x="37189" y="235"/>
                    </a:lnTo>
                    <a:lnTo>
                      <a:pt x="28196" y="9227"/>
                    </a:lnTo>
                    <a:lnTo>
                      <a:pt x="27634" y="9790"/>
                    </a:lnTo>
                    <a:lnTo>
                      <a:pt x="27588" y="9883"/>
                    </a:lnTo>
                    <a:lnTo>
                      <a:pt x="2717" y="9883"/>
                    </a:lnTo>
                    <a:lnTo>
                      <a:pt x="2624" y="10024"/>
                    </a:lnTo>
                    <a:lnTo>
                      <a:pt x="2483" y="10164"/>
                    </a:lnTo>
                    <a:lnTo>
                      <a:pt x="2155" y="10492"/>
                    </a:lnTo>
                    <a:lnTo>
                      <a:pt x="1546" y="11101"/>
                    </a:lnTo>
                    <a:lnTo>
                      <a:pt x="563" y="12084"/>
                    </a:lnTo>
                    <a:lnTo>
                      <a:pt x="235" y="12412"/>
                    </a:lnTo>
                    <a:lnTo>
                      <a:pt x="141" y="12412"/>
                    </a:lnTo>
                    <a:lnTo>
                      <a:pt x="48" y="12459"/>
                    </a:lnTo>
                    <a:lnTo>
                      <a:pt x="1" y="12506"/>
                    </a:lnTo>
                    <a:lnTo>
                      <a:pt x="1" y="12600"/>
                    </a:lnTo>
                    <a:lnTo>
                      <a:pt x="1" y="12647"/>
                    </a:lnTo>
                    <a:lnTo>
                      <a:pt x="48" y="12693"/>
                    </a:lnTo>
                    <a:lnTo>
                      <a:pt x="95" y="12740"/>
                    </a:lnTo>
                    <a:lnTo>
                      <a:pt x="235" y="12740"/>
                    </a:lnTo>
                    <a:lnTo>
                      <a:pt x="282" y="12693"/>
                    </a:lnTo>
                    <a:lnTo>
                      <a:pt x="329" y="12600"/>
                    </a:lnTo>
                    <a:lnTo>
                      <a:pt x="329" y="12506"/>
                    </a:lnTo>
                    <a:lnTo>
                      <a:pt x="376" y="12506"/>
                    </a:lnTo>
                    <a:lnTo>
                      <a:pt x="703" y="12178"/>
                    </a:lnTo>
                    <a:lnTo>
                      <a:pt x="1640" y="11241"/>
                    </a:lnTo>
                    <a:lnTo>
                      <a:pt x="2296" y="10586"/>
                    </a:lnTo>
                    <a:lnTo>
                      <a:pt x="2577" y="10305"/>
                    </a:lnTo>
                    <a:lnTo>
                      <a:pt x="2764" y="10117"/>
                    </a:lnTo>
                    <a:lnTo>
                      <a:pt x="2811" y="10071"/>
                    </a:lnTo>
                    <a:lnTo>
                      <a:pt x="27634" y="10071"/>
                    </a:lnTo>
                    <a:lnTo>
                      <a:pt x="27681" y="10024"/>
                    </a:lnTo>
                    <a:lnTo>
                      <a:pt x="27775" y="9930"/>
                    </a:lnTo>
                    <a:lnTo>
                      <a:pt x="28337" y="9368"/>
                    </a:lnTo>
                    <a:lnTo>
                      <a:pt x="37330" y="375"/>
                    </a:lnTo>
                    <a:lnTo>
                      <a:pt x="37423" y="375"/>
                    </a:lnTo>
                    <a:lnTo>
                      <a:pt x="37517" y="329"/>
                    </a:lnTo>
                    <a:lnTo>
                      <a:pt x="37564" y="235"/>
                    </a:lnTo>
                    <a:lnTo>
                      <a:pt x="37564" y="188"/>
                    </a:lnTo>
                    <a:lnTo>
                      <a:pt x="37564" y="141"/>
                    </a:lnTo>
                    <a:lnTo>
                      <a:pt x="37517" y="48"/>
                    </a:lnTo>
                    <a:lnTo>
                      <a:pt x="3742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a:extLst>
                  <a:ext uri="{FF2B5EF4-FFF2-40B4-BE49-F238E27FC236}">
                    <a16:creationId xmlns:a16="http://schemas.microsoft.com/office/drawing/2014/main" id="{191750B0-A90B-8B1E-90CF-3BD1B3E480F8}"/>
                  </a:ext>
                </a:extLst>
              </p:cNvPr>
              <p:cNvSpPr/>
              <p:nvPr/>
            </p:nvSpPr>
            <p:spPr>
              <a:xfrm>
                <a:off x="5591990" y="5005452"/>
                <a:ext cx="1613968" cy="513929"/>
              </a:xfrm>
              <a:custGeom>
                <a:avLst/>
                <a:gdLst/>
                <a:ahLst/>
                <a:cxnLst/>
                <a:rect l="l" t="t" r="r" b="b"/>
                <a:pathLst>
                  <a:path w="35597" h="11335" extrusionOk="0">
                    <a:moveTo>
                      <a:pt x="35362" y="1"/>
                    </a:moveTo>
                    <a:lnTo>
                      <a:pt x="35316" y="47"/>
                    </a:lnTo>
                    <a:lnTo>
                      <a:pt x="35269" y="141"/>
                    </a:lnTo>
                    <a:lnTo>
                      <a:pt x="35269" y="235"/>
                    </a:lnTo>
                    <a:lnTo>
                      <a:pt x="35222" y="235"/>
                    </a:lnTo>
                    <a:lnTo>
                      <a:pt x="27353" y="8103"/>
                    </a:lnTo>
                    <a:lnTo>
                      <a:pt x="26838" y="8665"/>
                    </a:lnTo>
                    <a:lnTo>
                      <a:pt x="26744" y="8712"/>
                    </a:lnTo>
                    <a:lnTo>
                      <a:pt x="26744" y="8759"/>
                    </a:lnTo>
                    <a:lnTo>
                      <a:pt x="2436" y="8759"/>
                    </a:lnTo>
                    <a:lnTo>
                      <a:pt x="2343" y="8853"/>
                    </a:lnTo>
                    <a:lnTo>
                      <a:pt x="2202" y="8993"/>
                    </a:lnTo>
                    <a:lnTo>
                      <a:pt x="1921" y="9274"/>
                    </a:lnTo>
                    <a:lnTo>
                      <a:pt x="1359" y="9836"/>
                    </a:lnTo>
                    <a:lnTo>
                      <a:pt x="563" y="10632"/>
                    </a:lnTo>
                    <a:lnTo>
                      <a:pt x="235" y="10960"/>
                    </a:lnTo>
                    <a:lnTo>
                      <a:pt x="141" y="10960"/>
                    </a:lnTo>
                    <a:lnTo>
                      <a:pt x="48" y="11007"/>
                    </a:lnTo>
                    <a:lnTo>
                      <a:pt x="1" y="11101"/>
                    </a:lnTo>
                    <a:lnTo>
                      <a:pt x="1" y="11148"/>
                    </a:lnTo>
                    <a:lnTo>
                      <a:pt x="1" y="11241"/>
                    </a:lnTo>
                    <a:lnTo>
                      <a:pt x="48" y="11288"/>
                    </a:lnTo>
                    <a:lnTo>
                      <a:pt x="94" y="11335"/>
                    </a:lnTo>
                    <a:lnTo>
                      <a:pt x="235" y="11335"/>
                    </a:lnTo>
                    <a:lnTo>
                      <a:pt x="282" y="11288"/>
                    </a:lnTo>
                    <a:lnTo>
                      <a:pt x="329" y="11194"/>
                    </a:lnTo>
                    <a:lnTo>
                      <a:pt x="329" y="11101"/>
                    </a:lnTo>
                    <a:lnTo>
                      <a:pt x="375" y="11101"/>
                    </a:lnTo>
                    <a:lnTo>
                      <a:pt x="657" y="10773"/>
                    </a:lnTo>
                    <a:lnTo>
                      <a:pt x="1500" y="9977"/>
                    </a:lnTo>
                    <a:lnTo>
                      <a:pt x="2062" y="9415"/>
                    </a:lnTo>
                    <a:lnTo>
                      <a:pt x="2343" y="9134"/>
                    </a:lnTo>
                    <a:lnTo>
                      <a:pt x="2483" y="8946"/>
                    </a:lnTo>
                    <a:lnTo>
                      <a:pt x="2530" y="8900"/>
                    </a:lnTo>
                    <a:lnTo>
                      <a:pt x="26791" y="8900"/>
                    </a:lnTo>
                    <a:lnTo>
                      <a:pt x="26838" y="8853"/>
                    </a:lnTo>
                    <a:lnTo>
                      <a:pt x="26932" y="8806"/>
                    </a:lnTo>
                    <a:lnTo>
                      <a:pt x="27494" y="8244"/>
                    </a:lnTo>
                    <a:lnTo>
                      <a:pt x="35362" y="375"/>
                    </a:lnTo>
                    <a:lnTo>
                      <a:pt x="35362" y="328"/>
                    </a:lnTo>
                    <a:lnTo>
                      <a:pt x="35456" y="375"/>
                    </a:lnTo>
                    <a:lnTo>
                      <a:pt x="35550" y="328"/>
                    </a:lnTo>
                    <a:lnTo>
                      <a:pt x="35597" y="235"/>
                    </a:lnTo>
                    <a:lnTo>
                      <a:pt x="35597" y="188"/>
                    </a:lnTo>
                    <a:lnTo>
                      <a:pt x="35597" y="94"/>
                    </a:lnTo>
                    <a:lnTo>
                      <a:pt x="35550" y="47"/>
                    </a:lnTo>
                    <a:lnTo>
                      <a:pt x="3550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651;p31">
              <a:extLst>
                <a:ext uri="{FF2B5EF4-FFF2-40B4-BE49-F238E27FC236}">
                  <a16:creationId xmlns:a16="http://schemas.microsoft.com/office/drawing/2014/main" id="{4BA09A5D-2500-3D86-553B-AA6AB34D3C71}"/>
                </a:ext>
              </a:extLst>
            </p:cNvPr>
            <p:cNvGrpSpPr/>
            <p:nvPr/>
          </p:nvGrpSpPr>
          <p:grpSpPr>
            <a:xfrm rot="10800000" flipH="1">
              <a:off x="3563870" y="606106"/>
              <a:ext cx="1148870" cy="732694"/>
              <a:chOff x="8552284" y="3845972"/>
              <a:chExt cx="1148870" cy="732694"/>
            </a:xfrm>
          </p:grpSpPr>
          <p:sp>
            <p:nvSpPr>
              <p:cNvPr id="652" name="Google Shape;652;p31">
                <a:extLst>
                  <a:ext uri="{FF2B5EF4-FFF2-40B4-BE49-F238E27FC236}">
                    <a16:creationId xmlns:a16="http://schemas.microsoft.com/office/drawing/2014/main" id="{BEC5C342-3A4B-8B90-DFBB-CD73BA4EB77B}"/>
                  </a:ext>
                </a:extLst>
              </p:cNvPr>
              <p:cNvSpPr/>
              <p:nvPr/>
            </p:nvSpPr>
            <p:spPr>
              <a:xfrm>
                <a:off x="8639336" y="3845972"/>
                <a:ext cx="1061817" cy="645642"/>
              </a:xfrm>
              <a:custGeom>
                <a:avLst/>
                <a:gdLst/>
                <a:ahLst/>
                <a:cxnLst/>
                <a:rect l="l" t="t" r="r" b="b"/>
                <a:pathLst>
                  <a:path w="23419" h="14240" extrusionOk="0">
                    <a:moveTo>
                      <a:pt x="188" y="1"/>
                    </a:moveTo>
                    <a:lnTo>
                      <a:pt x="94" y="48"/>
                    </a:lnTo>
                    <a:lnTo>
                      <a:pt x="47" y="95"/>
                    </a:lnTo>
                    <a:lnTo>
                      <a:pt x="0" y="141"/>
                    </a:lnTo>
                    <a:lnTo>
                      <a:pt x="0" y="188"/>
                    </a:lnTo>
                    <a:lnTo>
                      <a:pt x="0" y="282"/>
                    </a:lnTo>
                    <a:lnTo>
                      <a:pt x="47" y="329"/>
                    </a:lnTo>
                    <a:lnTo>
                      <a:pt x="141" y="376"/>
                    </a:lnTo>
                    <a:lnTo>
                      <a:pt x="234" y="376"/>
                    </a:lnTo>
                    <a:lnTo>
                      <a:pt x="3373" y="3514"/>
                    </a:lnTo>
                    <a:lnTo>
                      <a:pt x="5668" y="5855"/>
                    </a:lnTo>
                    <a:lnTo>
                      <a:pt x="6838" y="6980"/>
                    </a:lnTo>
                    <a:lnTo>
                      <a:pt x="7400" y="7588"/>
                    </a:lnTo>
                    <a:lnTo>
                      <a:pt x="7728" y="7869"/>
                    </a:lnTo>
                    <a:lnTo>
                      <a:pt x="7775" y="7916"/>
                    </a:lnTo>
                    <a:lnTo>
                      <a:pt x="17002" y="7916"/>
                    </a:lnTo>
                    <a:lnTo>
                      <a:pt x="17049" y="7963"/>
                    </a:lnTo>
                    <a:lnTo>
                      <a:pt x="17470" y="8385"/>
                    </a:lnTo>
                    <a:lnTo>
                      <a:pt x="23044" y="14005"/>
                    </a:lnTo>
                    <a:lnTo>
                      <a:pt x="23091" y="14005"/>
                    </a:lnTo>
                    <a:lnTo>
                      <a:pt x="23091" y="14099"/>
                    </a:lnTo>
                    <a:lnTo>
                      <a:pt x="23138" y="14192"/>
                    </a:lnTo>
                    <a:lnTo>
                      <a:pt x="23184" y="14239"/>
                    </a:lnTo>
                    <a:lnTo>
                      <a:pt x="23325" y="14239"/>
                    </a:lnTo>
                    <a:lnTo>
                      <a:pt x="23372" y="14192"/>
                    </a:lnTo>
                    <a:lnTo>
                      <a:pt x="23419" y="14146"/>
                    </a:lnTo>
                    <a:lnTo>
                      <a:pt x="23419" y="14052"/>
                    </a:lnTo>
                    <a:lnTo>
                      <a:pt x="23419" y="14005"/>
                    </a:lnTo>
                    <a:lnTo>
                      <a:pt x="23372" y="13911"/>
                    </a:lnTo>
                    <a:lnTo>
                      <a:pt x="23278" y="13865"/>
                    </a:lnTo>
                    <a:lnTo>
                      <a:pt x="23184" y="13911"/>
                    </a:lnTo>
                    <a:lnTo>
                      <a:pt x="23184" y="13865"/>
                    </a:lnTo>
                    <a:lnTo>
                      <a:pt x="17564" y="8291"/>
                    </a:lnTo>
                    <a:lnTo>
                      <a:pt x="17142" y="7823"/>
                    </a:lnTo>
                    <a:lnTo>
                      <a:pt x="17096" y="7776"/>
                    </a:lnTo>
                    <a:lnTo>
                      <a:pt x="7869" y="7776"/>
                    </a:lnTo>
                    <a:lnTo>
                      <a:pt x="7822" y="7729"/>
                    </a:lnTo>
                    <a:lnTo>
                      <a:pt x="7541" y="7448"/>
                    </a:lnTo>
                    <a:lnTo>
                      <a:pt x="6979" y="6886"/>
                    </a:lnTo>
                    <a:lnTo>
                      <a:pt x="5808" y="5715"/>
                    </a:lnTo>
                    <a:lnTo>
                      <a:pt x="3466" y="3373"/>
                    </a:lnTo>
                    <a:lnTo>
                      <a:pt x="375" y="282"/>
                    </a:lnTo>
                    <a:lnTo>
                      <a:pt x="328" y="235"/>
                    </a:lnTo>
                    <a:lnTo>
                      <a:pt x="328" y="141"/>
                    </a:lnTo>
                    <a:lnTo>
                      <a:pt x="281" y="95"/>
                    </a:lnTo>
                    <a:lnTo>
                      <a:pt x="234" y="48"/>
                    </a:lnTo>
                    <a:lnTo>
                      <a:pt x="188"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a:extLst>
                  <a:ext uri="{FF2B5EF4-FFF2-40B4-BE49-F238E27FC236}">
                    <a16:creationId xmlns:a16="http://schemas.microsoft.com/office/drawing/2014/main" id="{D61367FF-2F1F-4880-BE70-7AA751B5FE7E}"/>
                  </a:ext>
                </a:extLst>
              </p:cNvPr>
              <p:cNvSpPr/>
              <p:nvPr/>
            </p:nvSpPr>
            <p:spPr>
              <a:xfrm>
                <a:off x="8552284" y="3933070"/>
                <a:ext cx="1063948" cy="645596"/>
              </a:xfrm>
              <a:custGeom>
                <a:avLst/>
                <a:gdLst/>
                <a:ahLst/>
                <a:cxnLst/>
                <a:rect l="l" t="t" r="r" b="b"/>
                <a:pathLst>
                  <a:path w="23466" h="14239" extrusionOk="0">
                    <a:moveTo>
                      <a:pt x="187" y="0"/>
                    </a:moveTo>
                    <a:lnTo>
                      <a:pt x="94" y="47"/>
                    </a:lnTo>
                    <a:lnTo>
                      <a:pt x="47" y="47"/>
                    </a:lnTo>
                    <a:lnTo>
                      <a:pt x="0" y="141"/>
                    </a:lnTo>
                    <a:lnTo>
                      <a:pt x="0" y="188"/>
                    </a:lnTo>
                    <a:lnTo>
                      <a:pt x="0" y="281"/>
                    </a:lnTo>
                    <a:lnTo>
                      <a:pt x="47" y="328"/>
                    </a:lnTo>
                    <a:lnTo>
                      <a:pt x="141" y="375"/>
                    </a:lnTo>
                    <a:lnTo>
                      <a:pt x="234" y="375"/>
                    </a:lnTo>
                    <a:lnTo>
                      <a:pt x="3372" y="3513"/>
                    </a:lnTo>
                    <a:lnTo>
                      <a:pt x="5667" y="5808"/>
                    </a:lnTo>
                    <a:lnTo>
                      <a:pt x="6838" y="6979"/>
                    </a:lnTo>
                    <a:lnTo>
                      <a:pt x="7447" y="7588"/>
                    </a:lnTo>
                    <a:lnTo>
                      <a:pt x="7728" y="7869"/>
                    </a:lnTo>
                    <a:lnTo>
                      <a:pt x="7775" y="7916"/>
                    </a:lnTo>
                    <a:lnTo>
                      <a:pt x="17002" y="7916"/>
                    </a:lnTo>
                    <a:lnTo>
                      <a:pt x="17049" y="7962"/>
                    </a:lnTo>
                    <a:lnTo>
                      <a:pt x="17470" y="8384"/>
                    </a:lnTo>
                    <a:lnTo>
                      <a:pt x="23090" y="13957"/>
                    </a:lnTo>
                    <a:lnTo>
                      <a:pt x="23090" y="14004"/>
                    </a:lnTo>
                    <a:lnTo>
                      <a:pt x="23090" y="14098"/>
                    </a:lnTo>
                    <a:lnTo>
                      <a:pt x="23137" y="14192"/>
                    </a:lnTo>
                    <a:lnTo>
                      <a:pt x="23184" y="14192"/>
                    </a:lnTo>
                    <a:lnTo>
                      <a:pt x="23278" y="14238"/>
                    </a:lnTo>
                    <a:lnTo>
                      <a:pt x="23325" y="14192"/>
                    </a:lnTo>
                    <a:lnTo>
                      <a:pt x="23371" y="14192"/>
                    </a:lnTo>
                    <a:lnTo>
                      <a:pt x="23418" y="14098"/>
                    </a:lnTo>
                    <a:lnTo>
                      <a:pt x="23465" y="14051"/>
                    </a:lnTo>
                    <a:lnTo>
                      <a:pt x="23418" y="13957"/>
                    </a:lnTo>
                    <a:lnTo>
                      <a:pt x="23371" y="13911"/>
                    </a:lnTo>
                    <a:lnTo>
                      <a:pt x="23325" y="13864"/>
                    </a:lnTo>
                    <a:lnTo>
                      <a:pt x="23184" y="13864"/>
                    </a:lnTo>
                    <a:lnTo>
                      <a:pt x="17611" y="8243"/>
                    </a:lnTo>
                    <a:lnTo>
                      <a:pt x="17189" y="7822"/>
                    </a:lnTo>
                    <a:lnTo>
                      <a:pt x="17095" y="7775"/>
                    </a:lnTo>
                    <a:lnTo>
                      <a:pt x="7869" y="7775"/>
                    </a:lnTo>
                    <a:lnTo>
                      <a:pt x="7822" y="7728"/>
                    </a:lnTo>
                    <a:lnTo>
                      <a:pt x="7541" y="7447"/>
                    </a:lnTo>
                    <a:lnTo>
                      <a:pt x="6979" y="6885"/>
                    </a:lnTo>
                    <a:lnTo>
                      <a:pt x="5808" y="5714"/>
                    </a:lnTo>
                    <a:lnTo>
                      <a:pt x="3466" y="3372"/>
                    </a:lnTo>
                    <a:lnTo>
                      <a:pt x="375" y="281"/>
                    </a:lnTo>
                    <a:lnTo>
                      <a:pt x="328" y="234"/>
                    </a:lnTo>
                    <a:lnTo>
                      <a:pt x="328" y="141"/>
                    </a:lnTo>
                    <a:lnTo>
                      <a:pt x="281" y="47"/>
                    </a:lnTo>
                    <a:lnTo>
                      <a:pt x="234" y="47"/>
                    </a:lnTo>
                    <a:lnTo>
                      <a:pt x="187"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 name="Google Shape;654;p31">
              <a:extLst>
                <a:ext uri="{FF2B5EF4-FFF2-40B4-BE49-F238E27FC236}">
                  <a16:creationId xmlns:a16="http://schemas.microsoft.com/office/drawing/2014/main" id="{27FB65E6-0777-501F-F23E-CB9AEC73F055}"/>
                </a:ext>
              </a:extLst>
            </p:cNvPr>
            <p:cNvGrpSpPr/>
            <p:nvPr/>
          </p:nvGrpSpPr>
          <p:grpSpPr>
            <a:xfrm rot="10800000" flipH="1">
              <a:off x="3423679" y="-1135222"/>
              <a:ext cx="724216" cy="2240431"/>
              <a:chOff x="8412092" y="4079564"/>
              <a:chExt cx="724216" cy="2240431"/>
            </a:xfrm>
          </p:grpSpPr>
          <p:sp>
            <p:nvSpPr>
              <p:cNvPr id="655" name="Google Shape;655;p31">
                <a:extLst>
                  <a:ext uri="{FF2B5EF4-FFF2-40B4-BE49-F238E27FC236}">
                    <a16:creationId xmlns:a16="http://schemas.microsoft.com/office/drawing/2014/main" id="{F6F1B48F-6301-4758-907A-B6B80FA2B22F}"/>
                  </a:ext>
                </a:extLst>
              </p:cNvPr>
              <p:cNvSpPr/>
              <p:nvPr/>
            </p:nvSpPr>
            <p:spPr>
              <a:xfrm>
                <a:off x="8412092" y="4079564"/>
                <a:ext cx="620161" cy="2240431"/>
              </a:xfrm>
              <a:custGeom>
                <a:avLst/>
                <a:gdLst/>
                <a:ahLst/>
                <a:cxnLst/>
                <a:rect l="l" t="t" r="r" b="b"/>
                <a:pathLst>
                  <a:path w="13678" h="49414" extrusionOk="0">
                    <a:moveTo>
                      <a:pt x="94" y="1"/>
                    </a:moveTo>
                    <a:lnTo>
                      <a:pt x="48" y="48"/>
                    </a:lnTo>
                    <a:lnTo>
                      <a:pt x="1" y="95"/>
                    </a:lnTo>
                    <a:lnTo>
                      <a:pt x="1" y="188"/>
                    </a:lnTo>
                    <a:lnTo>
                      <a:pt x="48" y="282"/>
                    </a:lnTo>
                    <a:lnTo>
                      <a:pt x="94" y="329"/>
                    </a:lnTo>
                    <a:lnTo>
                      <a:pt x="94" y="376"/>
                    </a:lnTo>
                    <a:lnTo>
                      <a:pt x="94" y="11382"/>
                    </a:lnTo>
                    <a:lnTo>
                      <a:pt x="94" y="11663"/>
                    </a:lnTo>
                    <a:lnTo>
                      <a:pt x="94" y="11757"/>
                    </a:lnTo>
                    <a:lnTo>
                      <a:pt x="94" y="11804"/>
                    </a:lnTo>
                    <a:lnTo>
                      <a:pt x="94" y="11851"/>
                    </a:lnTo>
                    <a:lnTo>
                      <a:pt x="235" y="11991"/>
                    </a:lnTo>
                    <a:lnTo>
                      <a:pt x="610" y="12366"/>
                    </a:lnTo>
                    <a:lnTo>
                      <a:pt x="1453" y="13162"/>
                    </a:lnTo>
                    <a:lnTo>
                      <a:pt x="3045" y="14754"/>
                    </a:lnTo>
                    <a:lnTo>
                      <a:pt x="6230" y="17986"/>
                    </a:lnTo>
                    <a:lnTo>
                      <a:pt x="12647" y="24403"/>
                    </a:lnTo>
                    <a:lnTo>
                      <a:pt x="13256" y="25012"/>
                    </a:lnTo>
                    <a:lnTo>
                      <a:pt x="13396" y="25152"/>
                    </a:lnTo>
                    <a:lnTo>
                      <a:pt x="13443" y="25199"/>
                    </a:lnTo>
                    <a:lnTo>
                      <a:pt x="13443" y="25293"/>
                    </a:lnTo>
                    <a:lnTo>
                      <a:pt x="13443" y="25761"/>
                    </a:lnTo>
                    <a:lnTo>
                      <a:pt x="13443" y="27494"/>
                    </a:lnTo>
                    <a:lnTo>
                      <a:pt x="13443" y="31007"/>
                    </a:lnTo>
                    <a:lnTo>
                      <a:pt x="13443" y="37985"/>
                    </a:lnTo>
                    <a:lnTo>
                      <a:pt x="13443" y="49085"/>
                    </a:lnTo>
                    <a:lnTo>
                      <a:pt x="13349" y="49132"/>
                    </a:lnTo>
                    <a:lnTo>
                      <a:pt x="13349" y="49226"/>
                    </a:lnTo>
                    <a:lnTo>
                      <a:pt x="13349" y="49320"/>
                    </a:lnTo>
                    <a:lnTo>
                      <a:pt x="13396" y="49366"/>
                    </a:lnTo>
                    <a:lnTo>
                      <a:pt x="13443" y="49413"/>
                    </a:lnTo>
                    <a:lnTo>
                      <a:pt x="13583" y="49413"/>
                    </a:lnTo>
                    <a:lnTo>
                      <a:pt x="13630" y="49366"/>
                    </a:lnTo>
                    <a:lnTo>
                      <a:pt x="13677" y="49320"/>
                    </a:lnTo>
                    <a:lnTo>
                      <a:pt x="13677" y="49226"/>
                    </a:lnTo>
                    <a:lnTo>
                      <a:pt x="13677" y="49132"/>
                    </a:lnTo>
                    <a:lnTo>
                      <a:pt x="13583" y="49085"/>
                    </a:lnTo>
                    <a:lnTo>
                      <a:pt x="13583" y="37985"/>
                    </a:lnTo>
                    <a:lnTo>
                      <a:pt x="13583" y="31007"/>
                    </a:lnTo>
                    <a:lnTo>
                      <a:pt x="13583" y="27494"/>
                    </a:lnTo>
                    <a:lnTo>
                      <a:pt x="13583" y="25761"/>
                    </a:lnTo>
                    <a:lnTo>
                      <a:pt x="13583" y="25293"/>
                    </a:lnTo>
                    <a:lnTo>
                      <a:pt x="13583" y="25199"/>
                    </a:lnTo>
                    <a:lnTo>
                      <a:pt x="13583" y="25105"/>
                    </a:lnTo>
                    <a:lnTo>
                      <a:pt x="13537" y="25058"/>
                    </a:lnTo>
                    <a:lnTo>
                      <a:pt x="13396" y="24871"/>
                    </a:lnTo>
                    <a:lnTo>
                      <a:pt x="12787" y="24262"/>
                    </a:lnTo>
                    <a:lnTo>
                      <a:pt x="6371" y="17846"/>
                    </a:lnTo>
                    <a:lnTo>
                      <a:pt x="3139" y="14661"/>
                    </a:lnTo>
                    <a:lnTo>
                      <a:pt x="1546" y="13068"/>
                    </a:lnTo>
                    <a:lnTo>
                      <a:pt x="750" y="12272"/>
                    </a:lnTo>
                    <a:lnTo>
                      <a:pt x="329" y="11851"/>
                    </a:lnTo>
                    <a:lnTo>
                      <a:pt x="282" y="11757"/>
                    </a:lnTo>
                    <a:lnTo>
                      <a:pt x="282" y="11663"/>
                    </a:lnTo>
                    <a:lnTo>
                      <a:pt x="282" y="11382"/>
                    </a:lnTo>
                    <a:lnTo>
                      <a:pt x="282" y="376"/>
                    </a:lnTo>
                    <a:lnTo>
                      <a:pt x="282" y="329"/>
                    </a:lnTo>
                    <a:lnTo>
                      <a:pt x="329" y="282"/>
                    </a:lnTo>
                    <a:lnTo>
                      <a:pt x="375" y="188"/>
                    </a:lnTo>
                    <a:lnTo>
                      <a:pt x="329" y="95"/>
                    </a:lnTo>
                    <a:lnTo>
                      <a:pt x="329" y="48"/>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a:extLst>
                  <a:ext uri="{FF2B5EF4-FFF2-40B4-BE49-F238E27FC236}">
                    <a16:creationId xmlns:a16="http://schemas.microsoft.com/office/drawing/2014/main" id="{A563F0D2-1804-4A63-A8F2-55822FEC7A2F}"/>
                  </a:ext>
                </a:extLst>
              </p:cNvPr>
              <p:cNvSpPr/>
              <p:nvPr/>
            </p:nvSpPr>
            <p:spPr>
              <a:xfrm>
                <a:off x="8503407" y="4332289"/>
                <a:ext cx="632901" cy="1303888"/>
              </a:xfrm>
              <a:custGeom>
                <a:avLst/>
                <a:gdLst/>
                <a:ahLst/>
                <a:cxnLst/>
                <a:rect l="l" t="t" r="r" b="b"/>
                <a:pathLst>
                  <a:path w="13959" h="28758" extrusionOk="0">
                    <a:moveTo>
                      <a:pt x="141" y="0"/>
                    </a:moveTo>
                    <a:lnTo>
                      <a:pt x="48" y="47"/>
                    </a:lnTo>
                    <a:lnTo>
                      <a:pt x="48" y="94"/>
                    </a:lnTo>
                    <a:lnTo>
                      <a:pt x="1" y="188"/>
                    </a:lnTo>
                    <a:lnTo>
                      <a:pt x="48" y="281"/>
                    </a:lnTo>
                    <a:lnTo>
                      <a:pt x="94" y="328"/>
                    </a:lnTo>
                    <a:lnTo>
                      <a:pt x="94" y="375"/>
                    </a:lnTo>
                    <a:lnTo>
                      <a:pt x="94" y="4778"/>
                    </a:lnTo>
                    <a:lnTo>
                      <a:pt x="94" y="4965"/>
                    </a:lnTo>
                    <a:lnTo>
                      <a:pt x="141" y="4965"/>
                    </a:lnTo>
                    <a:lnTo>
                      <a:pt x="141" y="5012"/>
                    </a:lnTo>
                    <a:lnTo>
                      <a:pt x="188" y="5059"/>
                    </a:lnTo>
                    <a:lnTo>
                      <a:pt x="235" y="5106"/>
                    </a:lnTo>
                    <a:lnTo>
                      <a:pt x="422" y="5293"/>
                    </a:lnTo>
                    <a:lnTo>
                      <a:pt x="844" y="5715"/>
                    </a:lnTo>
                    <a:lnTo>
                      <a:pt x="1640" y="6511"/>
                    </a:lnTo>
                    <a:lnTo>
                      <a:pt x="3279" y="8150"/>
                    </a:lnTo>
                    <a:lnTo>
                      <a:pt x="6558" y="11429"/>
                    </a:lnTo>
                    <a:lnTo>
                      <a:pt x="13068" y="17939"/>
                    </a:lnTo>
                    <a:lnTo>
                      <a:pt x="13630" y="18501"/>
                    </a:lnTo>
                    <a:lnTo>
                      <a:pt x="13677" y="18548"/>
                    </a:lnTo>
                    <a:lnTo>
                      <a:pt x="13677" y="18595"/>
                    </a:lnTo>
                    <a:lnTo>
                      <a:pt x="13677" y="18782"/>
                    </a:lnTo>
                    <a:lnTo>
                      <a:pt x="13677" y="19157"/>
                    </a:lnTo>
                    <a:lnTo>
                      <a:pt x="13677" y="20702"/>
                    </a:lnTo>
                    <a:lnTo>
                      <a:pt x="13677" y="23793"/>
                    </a:lnTo>
                    <a:lnTo>
                      <a:pt x="13677" y="28383"/>
                    </a:lnTo>
                    <a:lnTo>
                      <a:pt x="13630" y="28477"/>
                    </a:lnTo>
                    <a:lnTo>
                      <a:pt x="13583" y="28571"/>
                    </a:lnTo>
                    <a:lnTo>
                      <a:pt x="13583" y="28617"/>
                    </a:lnTo>
                    <a:lnTo>
                      <a:pt x="13630" y="28664"/>
                    </a:lnTo>
                    <a:lnTo>
                      <a:pt x="13677" y="28711"/>
                    </a:lnTo>
                    <a:lnTo>
                      <a:pt x="13771" y="28758"/>
                    </a:lnTo>
                    <a:lnTo>
                      <a:pt x="13818" y="28711"/>
                    </a:lnTo>
                    <a:lnTo>
                      <a:pt x="13864" y="28664"/>
                    </a:lnTo>
                    <a:lnTo>
                      <a:pt x="13911" y="28617"/>
                    </a:lnTo>
                    <a:lnTo>
                      <a:pt x="13958" y="28571"/>
                    </a:lnTo>
                    <a:lnTo>
                      <a:pt x="13911" y="28477"/>
                    </a:lnTo>
                    <a:lnTo>
                      <a:pt x="13818" y="28383"/>
                    </a:lnTo>
                    <a:lnTo>
                      <a:pt x="13864" y="28383"/>
                    </a:lnTo>
                    <a:lnTo>
                      <a:pt x="13864" y="23793"/>
                    </a:lnTo>
                    <a:lnTo>
                      <a:pt x="13864" y="20702"/>
                    </a:lnTo>
                    <a:lnTo>
                      <a:pt x="13864" y="19157"/>
                    </a:lnTo>
                    <a:lnTo>
                      <a:pt x="13864" y="18782"/>
                    </a:lnTo>
                    <a:lnTo>
                      <a:pt x="13864" y="18595"/>
                    </a:lnTo>
                    <a:lnTo>
                      <a:pt x="13864" y="18501"/>
                    </a:lnTo>
                    <a:lnTo>
                      <a:pt x="13864" y="18454"/>
                    </a:lnTo>
                    <a:lnTo>
                      <a:pt x="13818" y="18454"/>
                    </a:lnTo>
                    <a:lnTo>
                      <a:pt x="13724" y="18360"/>
                    </a:lnTo>
                    <a:lnTo>
                      <a:pt x="13209" y="17798"/>
                    </a:lnTo>
                    <a:lnTo>
                      <a:pt x="6652" y="11288"/>
                    </a:lnTo>
                    <a:lnTo>
                      <a:pt x="3420" y="8009"/>
                    </a:lnTo>
                    <a:lnTo>
                      <a:pt x="1781" y="6417"/>
                    </a:lnTo>
                    <a:lnTo>
                      <a:pt x="984" y="5574"/>
                    </a:lnTo>
                    <a:lnTo>
                      <a:pt x="563" y="5152"/>
                    </a:lnTo>
                    <a:lnTo>
                      <a:pt x="329" y="4965"/>
                    </a:lnTo>
                    <a:lnTo>
                      <a:pt x="282" y="4918"/>
                    </a:lnTo>
                    <a:lnTo>
                      <a:pt x="282" y="4778"/>
                    </a:lnTo>
                    <a:lnTo>
                      <a:pt x="282" y="375"/>
                    </a:lnTo>
                    <a:lnTo>
                      <a:pt x="282" y="328"/>
                    </a:lnTo>
                    <a:lnTo>
                      <a:pt x="329" y="281"/>
                    </a:lnTo>
                    <a:lnTo>
                      <a:pt x="375" y="188"/>
                    </a:lnTo>
                    <a:lnTo>
                      <a:pt x="375" y="94"/>
                    </a:lnTo>
                    <a:lnTo>
                      <a:pt x="329"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 name="Google Shape;657;p31">
              <a:extLst>
                <a:ext uri="{FF2B5EF4-FFF2-40B4-BE49-F238E27FC236}">
                  <a16:creationId xmlns:a16="http://schemas.microsoft.com/office/drawing/2014/main" id="{BCA623F1-F31B-7957-4A26-EFB7DD26AFAD}"/>
                </a:ext>
              </a:extLst>
            </p:cNvPr>
            <p:cNvGrpSpPr/>
            <p:nvPr/>
          </p:nvGrpSpPr>
          <p:grpSpPr>
            <a:xfrm rot="10800000">
              <a:off x="-12692" y="2888930"/>
              <a:ext cx="1346371" cy="3302203"/>
              <a:chOff x="8388742" y="-1006360"/>
              <a:chExt cx="1346371" cy="3302203"/>
            </a:xfrm>
          </p:grpSpPr>
          <p:sp>
            <p:nvSpPr>
              <p:cNvPr id="658" name="Google Shape;658;p31">
                <a:extLst>
                  <a:ext uri="{FF2B5EF4-FFF2-40B4-BE49-F238E27FC236}">
                    <a16:creationId xmlns:a16="http://schemas.microsoft.com/office/drawing/2014/main" id="{003DDF24-0549-6FF6-4D47-D5FB546B717A}"/>
                  </a:ext>
                </a:extLst>
              </p:cNvPr>
              <p:cNvSpPr/>
              <p:nvPr/>
            </p:nvSpPr>
            <p:spPr>
              <a:xfrm>
                <a:off x="8388742" y="-1006360"/>
                <a:ext cx="1269928" cy="3227891"/>
              </a:xfrm>
              <a:custGeom>
                <a:avLst/>
                <a:gdLst/>
                <a:ahLst/>
                <a:cxnLst/>
                <a:rect l="l" t="t" r="r" b="b"/>
                <a:pathLst>
                  <a:path w="28009" h="71193" extrusionOk="0">
                    <a:moveTo>
                      <a:pt x="27775" y="1"/>
                    </a:moveTo>
                    <a:lnTo>
                      <a:pt x="27728" y="48"/>
                    </a:lnTo>
                    <a:lnTo>
                      <a:pt x="27681" y="94"/>
                    </a:lnTo>
                    <a:lnTo>
                      <a:pt x="27681" y="188"/>
                    </a:lnTo>
                    <a:lnTo>
                      <a:pt x="27681" y="282"/>
                    </a:lnTo>
                    <a:lnTo>
                      <a:pt x="27775" y="329"/>
                    </a:lnTo>
                    <a:lnTo>
                      <a:pt x="27775" y="375"/>
                    </a:lnTo>
                    <a:lnTo>
                      <a:pt x="27775" y="56766"/>
                    </a:lnTo>
                    <a:lnTo>
                      <a:pt x="27775" y="58827"/>
                    </a:lnTo>
                    <a:lnTo>
                      <a:pt x="27775" y="58921"/>
                    </a:lnTo>
                    <a:lnTo>
                      <a:pt x="27775" y="58968"/>
                    </a:lnTo>
                    <a:lnTo>
                      <a:pt x="27775" y="59015"/>
                    </a:lnTo>
                    <a:lnTo>
                      <a:pt x="27587" y="59155"/>
                    </a:lnTo>
                    <a:lnTo>
                      <a:pt x="27213" y="59530"/>
                    </a:lnTo>
                    <a:lnTo>
                      <a:pt x="26510" y="60232"/>
                    </a:lnTo>
                    <a:lnTo>
                      <a:pt x="23653" y="63136"/>
                    </a:lnTo>
                    <a:lnTo>
                      <a:pt x="17892" y="68850"/>
                    </a:lnTo>
                    <a:lnTo>
                      <a:pt x="16815" y="69974"/>
                    </a:lnTo>
                    <a:lnTo>
                      <a:pt x="16253" y="70490"/>
                    </a:lnTo>
                    <a:lnTo>
                      <a:pt x="15972" y="70771"/>
                    </a:lnTo>
                    <a:lnTo>
                      <a:pt x="15878" y="70911"/>
                    </a:lnTo>
                    <a:lnTo>
                      <a:pt x="328" y="70911"/>
                    </a:lnTo>
                    <a:lnTo>
                      <a:pt x="235" y="70864"/>
                    </a:lnTo>
                    <a:lnTo>
                      <a:pt x="141" y="70817"/>
                    </a:lnTo>
                    <a:lnTo>
                      <a:pt x="94" y="70817"/>
                    </a:lnTo>
                    <a:lnTo>
                      <a:pt x="47" y="70864"/>
                    </a:lnTo>
                    <a:lnTo>
                      <a:pt x="1" y="70911"/>
                    </a:lnTo>
                    <a:lnTo>
                      <a:pt x="1" y="71005"/>
                    </a:lnTo>
                    <a:lnTo>
                      <a:pt x="1" y="71052"/>
                    </a:lnTo>
                    <a:lnTo>
                      <a:pt x="47" y="71145"/>
                    </a:lnTo>
                    <a:lnTo>
                      <a:pt x="94" y="71145"/>
                    </a:lnTo>
                    <a:lnTo>
                      <a:pt x="141" y="71192"/>
                    </a:lnTo>
                    <a:lnTo>
                      <a:pt x="235" y="71145"/>
                    </a:lnTo>
                    <a:lnTo>
                      <a:pt x="328" y="71098"/>
                    </a:lnTo>
                    <a:lnTo>
                      <a:pt x="15925" y="71098"/>
                    </a:lnTo>
                    <a:lnTo>
                      <a:pt x="15925" y="71052"/>
                    </a:lnTo>
                    <a:lnTo>
                      <a:pt x="15972" y="71052"/>
                    </a:lnTo>
                    <a:lnTo>
                      <a:pt x="16112" y="70911"/>
                    </a:lnTo>
                    <a:lnTo>
                      <a:pt x="16393" y="70630"/>
                    </a:lnTo>
                    <a:lnTo>
                      <a:pt x="16909" y="70068"/>
                    </a:lnTo>
                    <a:lnTo>
                      <a:pt x="17986" y="68991"/>
                    </a:lnTo>
                    <a:lnTo>
                      <a:pt x="23747" y="63230"/>
                    </a:lnTo>
                    <a:lnTo>
                      <a:pt x="26651" y="60373"/>
                    </a:lnTo>
                    <a:lnTo>
                      <a:pt x="27353" y="59670"/>
                    </a:lnTo>
                    <a:lnTo>
                      <a:pt x="27728" y="59296"/>
                    </a:lnTo>
                    <a:lnTo>
                      <a:pt x="27915" y="59108"/>
                    </a:lnTo>
                    <a:lnTo>
                      <a:pt x="27915" y="59061"/>
                    </a:lnTo>
                    <a:lnTo>
                      <a:pt x="27915" y="59015"/>
                    </a:lnTo>
                    <a:lnTo>
                      <a:pt x="27915" y="58921"/>
                    </a:lnTo>
                    <a:lnTo>
                      <a:pt x="27915" y="58827"/>
                    </a:lnTo>
                    <a:lnTo>
                      <a:pt x="27915" y="56766"/>
                    </a:lnTo>
                    <a:lnTo>
                      <a:pt x="27915" y="375"/>
                    </a:lnTo>
                    <a:lnTo>
                      <a:pt x="27915" y="329"/>
                    </a:lnTo>
                    <a:lnTo>
                      <a:pt x="28009" y="282"/>
                    </a:lnTo>
                    <a:lnTo>
                      <a:pt x="28009" y="188"/>
                    </a:lnTo>
                    <a:lnTo>
                      <a:pt x="28009" y="94"/>
                    </a:lnTo>
                    <a:lnTo>
                      <a:pt x="27962" y="48"/>
                    </a:lnTo>
                    <a:lnTo>
                      <a:pt x="2791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a:extLst>
                  <a:ext uri="{FF2B5EF4-FFF2-40B4-BE49-F238E27FC236}">
                    <a16:creationId xmlns:a16="http://schemas.microsoft.com/office/drawing/2014/main" id="{B18DDABA-40E5-8080-1F6A-61618BDF85E3}"/>
                  </a:ext>
                </a:extLst>
              </p:cNvPr>
              <p:cNvSpPr/>
              <p:nvPr/>
            </p:nvSpPr>
            <p:spPr>
              <a:xfrm>
                <a:off x="8388742" y="-1006360"/>
                <a:ext cx="1346371" cy="3302203"/>
              </a:xfrm>
              <a:custGeom>
                <a:avLst/>
                <a:gdLst/>
                <a:ahLst/>
                <a:cxnLst/>
                <a:rect l="l" t="t" r="r" b="b"/>
                <a:pathLst>
                  <a:path w="29695" h="72832" extrusionOk="0">
                    <a:moveTo>
                      <a:pt x="29414" y="1"/>
                    </a:moveTo>
                    <a:lnTo>
                      <a:pt x="29367" y="48"/>
                    </a:lnTo>
                    <a:lnTo>
                      <a:pt x="29320" y="94"/>
                    </a:lnTo>
                    <a:lnTo>
                      <a:pt x="29320" y="188"/>
                    </a:lnTo>
                    <a:lnTo>
                      <a:pt x="29367" y="282"/>
                    </a:lnTo>
                    <a:lnTo>
                      <a:pt x="29414" y="329"/>
                    </a:lnTo>
                    <a:lnTo>
                      <a:pt x="29414" y="375"/>
                    </a:lnTo>
                    <a:lnTo>
                      <a:pt x="29414" y="58359"/>
                    </a:lnTo>
                    <a:lnTo>
                      <a:pt x="29414" y="60373"/>
                    </a:lnTo>
                    <a:lnTo>
                      <a:pt x="29414" y="60607"/>
                    </a:lnTo>
                    <a:lnTo>
                      <a:pt x="29414" y="60654"/>
                    </a:lnTo>
                    <a:lnTo>
                      <a:pt x="29367" y="60701"/>
                    </a:lnTo>
                    <a:lnTo>
                      <a:pt x="29273" y="60794"/>
                    </a:lnTo>
                    <a:lnTo>
                      <a:pt x="28946" y="61122"/>
                    </a:lnTo>
                    <a:lnTo>
                      <a:pt x="28196" y="61872"/>
                    </a:lnTo>
                    <a:lnTo>
                      <a:pt x="25339" y="64729"/>
                    </a:lnTo>
                    <a:lnTo>
                      <a:pt x="19578" y="70490"/>
                    </a:lnTo>
                    <a:lnTo>
                      <a:pt x="18407" y="71660"/>
                    </a:lnTo>
                    <a:lnTo>
                      <a:pt x="17798" y="72223"/>
                    </a:lnTo>
                    <a:lnTo>
                      <a:pt x="17517" y="72550"/>
                    </a:lnTo>
                    <a:lnTo>
                      <a:pt x="328" y="72550"/>
                    </a:lnTo>
                    <a:lnTo>
                      <a:pt x="235" y="72504"/>
                    </a:lnTo>
                    <a:lnTo>
                      <a:pt x="141" y="72457"/>
                    </a:lnTo>
                    <a:lnTo>
                      <a:pt x="94" y="72457"/>
                    </a:lnTo>
                    <a:lnTo>
                      <a:pt x="47" y="72504"/>
                    </a:lnTo>
                    <a:lnTo>
                      <a:pt x="1" y="72597"/>
                    </a:lnTo>
                    <a:lnTo>
                      <a:pt x="1" y="72644"/>
                    </a:lnTo>
                    <a:lnTo>
                      <a:pt x="1" y="72738"/>
                    </a:lnTo>
                    <a:lnTo>
                      <a:pt x="47" y="72785"/>
                    </a:lnTo>
                    <a:lnTo>
                      <a:pt x="94" y="72831"/>
                    </a:lnTo>
                    <a:lnTo>
                      <a:pt x="141" y="72831"/>
                    </a:lnTo>
                    <a:lnTo>
                      <a:pt x="235" y="72785"/>
                    </a:lnTo>
                    <a:lnTo>
                      <a:pt x="328" y="72738"/>
                    </a:lnTo>
                    <a:lnTo>
                      <a:pt x="17564" y="72738"/>
                    </a:lnTo>
                    <a:lnTo>
                      <a:pt x="17611" y="72691"/>
                    </a:lnTo>
                    <a:lnTo>
                      <a:pt x="17658" y="72644"/>
                    </a:lnTo>
                    <a:lnTo>
                      <a:pt x="17939" y="72363"/>
                    </a:lnTo>
                    <a:lnTo>
                      <a:pt x="18548" y="71754"/>
                    </a:lnTo>
                    <a:lnTo>
                      <a:pt x="19719" y="70583"/>
                    </a:lnTo>
                    <a:lnTo>
                      <a:pt x="25433" y="64869"/>
                    </a:lnTo>
                    <a:lnTo>
                      <a:pt x="28337" y="61965"/>
                    </a:lnTo>
                    <a:lnTo>
                      <a:pt x="29039" y="61263"/>
                    </a:lnTo>
                    <a:lnTo>
                      <a:pt x="29414" y="60888"/>
                    </a:lnTo>
                    <a:lnTo>
                      <a:pt x="29508" y="60794"/>
                    </a:lnTo>
                    <a:lnTo>
                      <a:pt x="29554" y="60748"/>
                    </a:lnTo>
                    <a:lnTo>
                      <a:pt x="29601" y="60701"/>
                    </a:lnTo>
                    <a:lnTo>
                      <a:pt x="29601" y="60654"/>
                    </a:lnTo>
                    <a:lnTo>
                      <a:pt x="29601" y="60373"/>
                    </a:lnTo>
                    <a:lnTo>
                      <a:pt x="29601" y="58359"/>
                    </a:lnTo>
                    <a:lnTo>
                      <a:pt x="29601" y="375"/>
                    </a:lnTo>
                    <a:lnTo>
                      <a:pt x="29601" y="329"/>
                    </a:lnTo>
                    <a:lnTo>
                      <a:pt x="29648" y="282"/>
                    </a:lnTo>
                    <a:lnTo>
                      <a:pt x="29695" y="188"/>
                    </a:lnTo>
                    <a:lnTo>
                      <a:pt x="29648" y="94"/>
                    </a:lnTo>
                    <a:lnTo>
                      <a:pt x="29648" y="48"/>
                    </a:lnTo>
                    <a:lnTo>
                      <a:pt x="2955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a:extLst>
                  <a:ext uri="{FF2B5EF4-FFF2-40B4-BE49-F238E27FC236}">
                    <a16:creationId xmlns:a16="http://schemas.microsoft.com/office/drawing/2014/main" id="{1E83A7D0-2441-1264-1406-EFC4BBE20CB8}"/>
                  </a:ext>
                </a:extLst>
              </p:cNvPr>
              <p:cNvSpPr/>
              <p:nvPr/>
            </p:nvSpPr>
            <p:spPr>
              <a:xfrm>
                <a:off x="8388742" y="1265854"/>
                <a:ext cx="1172266" cy="855838"/>
              </a:xfrm>
              <a:custGeom>
                <a:avLst/>
                <a:gdLst/>
                <a:ahLst/>
                <a:cxnLst/>
                <a:rect l="l" t="t" r="r" b="b"/>
                <a:pathLst>
                  <a:path w="25855" h="18876" extrusionOk="0">
                    <a:moveTo>
                      <a:pt x="25667" y="1"/>
                    </a:moveTo>
                    <a:lnTo>
                      <a:pt x="25573" y="48"/>
                    </a:lnTo>
                    <a:lnTo>
                      <a:pt x="25527" y="48"/>
                    </a:lnTo>
                    <a:lnTo>
                      <a:pt x="25480" y="141"/>
                    </a:lnTo>
                    <a:lnTo>
                      <a:pt x="25480" y="188"/>
                    </a:lnTo>
                    <a:lnTo>
                      <a:pt x="25480" y="282"/>
                    </a:lnTo>
                    <a:lnTo>
                      <a:pt x="25573" y="375"/>
                    </a:lnTo>
                    <a:lnTo>
                      <a:pt x="25573" y="6651"/>
                    </a:lnTo>
                    <a:lnTo>
                      <a:pt x="25573" y="7635"/>
                    </a:lnTo>
                    <a:lnTo>
                      <a:pt x="25433" y="7776"/>
                    </a:lnTo>
                    <a:lnTo>
                      <a:pt x="25246" y="7963"/>
                    </a:lnTo>
                    <a:lnTo>
                      <a:pt x="24871" y="8338"/>
                    </a:lnTo>
                    <a:lnTo>
                      <a:pt x="23466" y="9743"/>
                    </a:lnTo>
                    <a:lnTo>
                      <a:pt x="20609" y="12600"/>
                    </a:lnTo>
                    <a:lnTo>
                      <a:pt x="14895" y="18314"/>
                    </a:lnTo>
                    <a:lnTo>
                      <a:pt x="14707" y="18501"/>
                    </a:lnTo>
                    <a:lnTo>
                      <a:pt x="14614" y="18595"/>
                    </a:lnTo>
                    <a:lnTo>
                      <a:pt x="328" y="18595"/>
                    </a:lnTo>
                    <a:lnTo>
                      <a:pt x="235" y="18548"/>
                    </a:lnTo>
                    <a:lnTo>
                      <a:pt x="141" y="18501"/>
                    </a:lnTo>
                    <a:lnTo>
                      <a:pt x="94" y="18548"/>
                    </a:lnTo>
                    <a:lnTo>
                      <a:pt x="47" y="18548"/>
                    </a:lnTo>
                    <a:lnTo>
                      <a:pt x="1" y="18642"/>
                    </a:lnTo>
                    <a:lnTo>
                      <a:pt x="1" y="18688"/>
                    </a:lnTo>
                    <a:lnTo>
                      <a:pt x="1" y="18782"/>
                    </a:lnTo>
                    <a:lnTo>
                      <a:pt x="47" y="18829"/>
                    </a:lnTo>
                    <a:lnTo>
                      <a:pt x="94" y="18876"/>
                    </a:lnTo>
                    <a:lnTo>
                      <a:pt x="141" y="18876"/>
                    </a:lnTo>
                    <a:lnTo>
                      <a:pt x="235" y="18829"/>
                    </a:lnTo>
                    <a:lnTo>
                      <a:pt x="328" y="18782"/>
                    </a:lnTo>
                    <a:lnTo>
                      <a:pt x="14660" y="18782"/>
                    </a:lnTo>
                    <a:lnTo>
                      <a:pt x="14707" y="18735"/>
                    </a:lnTo>
                    <a:lnTo>
                      <a:pt x="14754" y="18735"/>
                    </a:lnTo>
                    <a:lnTo>
                      <a:pt x="14848" y="18595"/>
                    </a:lnTo>
                    <a:lnTo>
                      <a:pt x="15035" y="18407"/>
                    </a:lnTo>
                    <a:lnTo>
                      <a:pt x="20749" y="12693"/>
                    </a:lnTo>
                    <a:lnTo>
                      <a:pt x="23606" y="9883"/>
                    </a:lnTo>
                    <a:lnTo>
                      <a:pt x="25011" y="8431"/>
                    </a:lnTo>
                    <a:lnTo>
                      <a:pt x="25386" y="8103"/>
                    </a:lnTo>
                    <a:lnTo>
                      <a:pt x="25527" y="7916"/>
                    </a:lnTo>
                    <a:lnTo>
                      <a:pt x="25620" y="7822"/>
                    </a:lnTo>
                    <a:lnTo>
                      <a:pt x="25667" y="7776"/>
                    </a:lnTo>
                    <a:lnTo>
                      <a:pt x="25714" y="7729"/>
                    </a:lnTo>
                    <a:lnTo>
                      <a:pt x="25761" y="7682"/>
                    </a:lnTo>
                    <a:lnTo>
                      <a:pt x="25761" y="6651"/>
                    </a:lnTo>
                    <a:lnTo>
                      <a:pt x="25761" y="375"/>
                    </a:lnTo>
                    <a:lnTo>
                      <a:pt x="25714" y="375"/>
                    </a:lnTo>
                    <a:lnTo>
                      <a:pt x="25808" y="282"/>
                    </a:lnTo>
                    <a:lnTo>
                      <a:pt x="25854" y="188"/>
                    </a:lnTo>
                    <a:lnTo>
                      <a:pt x="25808" y="141"/>
                    </a:lnTo>
                    <a:lnTo>
                      <a:pt x="25761" y="48"/>
                    </a:lnTo>
                    <a:lnTo>
                      <a:pt x="25714" y="48"/>
                    </a:lnTo>
                    <a:lnTo>
                      <a:pt x="2566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31">
              <a:extLst>
                <a:ext uri="{FF2B5EF4-FFF2-40B4-BE49-F238E27FC236}">
                  <a16:creationId xmlns:a16="http://schemas.microsoft.com/office/drawing/2014/main" id="{C5997BC1-AA7C-3C22-FF34-BF9389079940}"/>
                </a:ext>
              </a:extLst>
            </p:cNvPr>
            <p:cNvGrpSpPr/>
            <p:nvPr/>
          </p:nvGrpSpPr>
          <p:grpSpPr>
            <a:xfrm rot="10800000">
              <a:off x="1569356" y="4560162"/>
              <a:ext cx="286730" cy="1656452"/>
              <a:chOff x="7866335" y="-1031841"/>
              <a:chExt cx="286730" cy="1656452"/>
            </a:xfrm>
          </p:grpSpPr>
          <p:sp>
            <p:nvSpPr>
              <p:cNvPr id="662" name="Google Shape;662;p31">
                <a:extLst>
                  <a:ext uri="{FF2B5EF4-FFF2-40B4-BE49-F238E27FC236}">
                    <a16:creationId xmlns:a16="http://schemas.microsoft.com/office/drawing/2014/main" id="{239E39C3-A295-AB7F-5C25-5DB6CDCB8B02}"/>
                  </a:ext>
                </a:extLst>
              </p:cNvPr>
              <p:cNvSpPr/>
              <p:nvPr/>
            </p:nvSpPr>
            <p:spPr>
              <a:xfrm>
                <a:off x="7953433" y="-1031841"/>
                <a:ext cx="199632" cy="1656452"/>
              </a:xfrm>
              <a:custGeom>
                <a:avLst/>
                <a:gdLst/>
                <a:ahLst/>
                <a:cxnLst/>
                <a:rect l="l" t="t" r="r" b="b"/>
                <a:pathLst>
                  <a:path w="4403" h="36534" extrusionOk="0">
                    <a:moveTo>
                      <a:pt x="4122" y="1"/>
                    </a:moveTo>
                    <a:lnTo>
                      <a:pt x="4075" y="48"/>
                    </a:lnTo>
                    <a:lnTo>
                      <a:pt x="4028" y="94"/>
                    </a:lnTo>
                    <a:lnTo>
                      <a:pt x="4028" y="188"/>
                    </a:lnTo>
                    <a:lnTo>
                      <a:pt x="4028" y="282"/>
                    </a:lnTo>
                    <a:lnTo>
                      <a:pt x="4122" y="329"/>
                    </a:lnTo>
                    <a:lnTo>
                      <a:pt x="4122" y="375"/>
                    </a:lnTo>
                    <a:lnTo>
                      <a:pt x="4122" y="12459"/>
                    </a:lnTo>
                    <a:lnTo>
                      <a:pt x="4122" y="19391"/>
                    </a:lnTo>
                    <a:lnTo>
                      <a:pt x="4122" y="22904"/>
                    </a:lnTo>
                    <a:lnTo>
                      <a:pt x="4122" y="24637"/>
                    </a:lnTo>
                    <a:lnTo>
                      <a:pt x="4122" y="25480"/>
                    </a:lnTo>
                    <a:lnTo>
                      <a:pt x="4122" y="25901"/>
                    </a:lnTo>
                    <a:lnTo>
                      <a:pt x="4075" y="25901"/>
                    </a:lnTo>
                    <a:lnTo>
                      <a:pt x="4075" y="25948"/>
                    </a:lnTo>
                    <a:lnTo>
                      <a:pt x="3981" y="26042"/>
                    </a:lnTo>
                    <a:lnTo>
                      <a:pt x="3841" y="26182"/>
                    </a:lnTo>
                    <a:lnTo>
                      <a:pt x="1874" y="28149"/>
                    </a:lnTo>
                    <a:lnTo>
                      <a:pt x="937" y="29086"/>
                    </a:lnTo>
                    <a:lnTo>
                      <a:pt x="422" y="29601"/>
                    </a:lnTo>
                    <a:lnTo>
                      <a:pt x="187" y="29836"/>
                    </a:lnTo>
                    <a:lnTo>
                      <a:pt x="141" y="29882"/>
                    </a:lnTo>
                    <a:lnTo>
                      <a:pt x="94" y="29929"/>
                    </a:lnTo>
                    <a:lnTo>
                      <a:pt x="94" y="30023"/>
                    </a:lnTo>
                    <a:lnTo>
                      <a:pt x="94" y="30210"/>
                    </a:lnTo>
                    <a:lnTo>
                      <a:pt x="94" y="36158"/>
                    </a:lnTo>
                    <a:lnTo>
                      <a:pt x="0" y="36252"/>
                    </a:lnTo>
                    <a:lnTo>
                      <a:pt x="0" y="36346"/>
                    </a:lnTo>
                    <a:lnTo>
                      <a:pt x="0" y="36393"/>
                    </a:lnTo>
                    <a:lnTo>
                      <a:pt x="47" y="36439"/>
                    </a:lnTo>
                    <a:lnTo>
                      <a:pt x="94" y="36486"/>
                    </a:lnTo>
                    <a:lnTo>
                      <a:pt x="141" y="36533"/>
                    </a:lnTo>
                    <a:lnTo>
                      <a:pt x="234" y="36486"/>
                    </a:lnTo>
                    <a:lnTo>
                      <a:pt x="281" y="36439"/>
                    </a:lnTo>
                    <a:lnTo>
                      <a:pt x="328" y="36393"/>
                    </a:lnTo>
                    <a:lnTo>
                      <a:pt x="328" y="36346"/>
                    </a:lnTo>
                    <a:lnTo>
                      <a:pt x="328" y="36252"/>
                    </a:lnTo>
                    <a:lnTo>
                      <a:pt x="234" y="36158"/>
                    </a:lnTo>
                    <a:lnTo>
                      <a:pt x="234" y="30210"/>
                    </a:lnTo>
                    <a:lnTo>
                      <a:pt x="234" y="30023"/>
                    </a:lnTo>
                    <a:lnTo>
                      <a:pt x="281" y="29976"/>
                    </a:lnTo>
                    <a:lnTo>
                      <a:pt x="328" y="29929"/>
                    </a:lnTo>
                    <a:lnTo>
                      <a:pt x="562" y="29695"/>
                    </a:lnTo>
                    <a:lnTo>
                      <a:pt x="1030" y="29227"/>
                    </a:lnTo>
                    <a:lnTo>
                      <a:pt x="2014" y="28243"/>
                    </a:lnTo>
                    <a:lnTo>
                      <a:pt x="3934" y="26323"/>
                    </a:lnTo>
                    <a:lnTo>
                      <a:pt x="4122" y="26135"/>
                    </a:lnTo>
                    <a:lnTo>
                      <a:pt x="4169" y="26089"/>
                    </a:lnTo>
                    <a:lnTo>
                      <a:pt x="4215" y="26042"/>
                    </a:lnTo>
                    <a:lnTo>
                      <a:pt x="4309" y="25948"/>
                    </a:lnTo>
                    <a:lnTo>
                      <a:pt x="4309" y="25480"/>
                    </a:lnTo>
                    <a:lnTo>
                      <a:pt x="4309" y="24637"/>
                    </a:lnTo>
                    <a:lnTo>
                      <a:pt x="4309" y="22904"/>
                    </a:lnTo>
                    <a:lnTo>
                      <a:pt x="4309" y="19391"/>
                    </a:lnTo>
                    <a:lnTo>
                      <a:pt x="4309" y="12459"/>
                    </a:lnTo>
                    <a:lnTo>
                      <a:pt x="4309" y="375"/>
                    </a:lnTo>
                    <a:lnTo>
                      <a:pt x="4262" y="329"/>
                    </a:lnTo>
                    <a:lnTo>
                      <a:pt x="4356" y="282"/>
                    </a:lnTo>
                    <a:lnTo>
                      <a:pt x="4403" y="188"/>
                    </a:lnTo>
                    <a:lnTo>
                      <a:pt x="4356" y="94"/>
                    </a:lnTo>
                    <a:lnTo>
                      <a:pt x="4309" y="48"/>
                    </a:lnTo>
                    <a:lnTo>
                      <a:pt x="4262"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a:extLst>
                  <a:ext uri="{FF2B5EF4-FFF2-40B4-BE49-F238E27FC236}">
                    <a16:creationId xmlns:a16="http://schemas.microsoft.com/office/drawing/2014/main" id="{AB8A7F49-42BA-908E-F388-6E41A52744A7}"/>
                  </a:ext>
                </a:extLst>
              </p:cNvPr>
              <p:cNvSpPr/>
              <p:nvPr/>
            </p:nvSpPr>
            <p:spPr>
              <a:xfrm>
                <a:off x="7866335" y="-1031841"/>
                <a:ext cx="199677" cy="1607575"/>
              </a:xfrm>
              <a:custGeom>
                <a:avLst/>
                <a:gdLst/>
                <a:ahLst/>
                <a:cxnLst/>
                <a:rect l="l" t="t" r="r" b="b"/>
                <a:pathLst>
                  <a:path w="4404" h="35456" extrusionOk="0">
                    <a:moveTo>
                      <a:pt x="4169" y="1"/>
                    </a:moveTo>
                    <a:lnTo>
                      <a:pt x="4122" y="48"/>
                    </a:lnTo>
                    <a:lnTo>
                      <a:pt x="4076" y="94"/>
                    </a:lnTo>
                    <a:lnTo>
                      <a:pt x="4076" y="188"/>
                    </a:lnTo>
                    <a:lnTo>
                      <a:pt x="4076" y="282"/>
                    </a:lnTo>
                    <a:lnTo>
                      <a:pt x="4169" y="329"/>
                    </a:lnTo>
                    <a:lnTo>
                      <a:pt x="4169" y="375"/>
                    </a:lnTo>
                    <a:lnTo>
                      <a:pt x="4169" y="11944"/>
                    </a:lnTo>
                    <a:lnTo>
                      <a:pt x="4169" y="18595"/>
                    </a:lnTo>
                    <a:lnTo>
                      <a:pt x="4169" y="21967"/>
                    </a:lnTo>
                    <a:lnTo>
                      <a:pt x="4169" y="23606"/>
                    </a:lnTo>
                    <a:lnTo>
                      <a:pt x="4169" y="24449"/>
                    </a:lnTo>
                    <a:lnTo>
                      <a:pt x="4169" y="24684"/>
                    </a:lnTo>
                    <a:lnTo>
                      <a:pt x="4169" y="24777"/>
                    </a:lnTo>
                    <a:lnTo>
                      <a:pt x="4169" y="24824"/>
                    </a:lnTo>
                    <a:lnTo>
                      <a:pt x="4122" y="24824"/>
                    </a:lnTo>
                    <a:lnTo>
                      <a:pt x="3888" y="25105"/>
                    </a:lnTo>
                    <a:lnTo>
                      <a:pt x="1921" y="27072"/>
                    </a:lnTo>
                    <a:lnTo>
                      <a:pt x="938" y="28009"/>
                    </a:lnTo>
                    <a:lnTo>
                      <a:pt x="469" y="28524"/>
                    </a:lnTo>
                    <a:lnTo>
                      <a:pt x="235" y="28758"/>
                    </a:lnTo>
                    <a:lnTo>
                      <a:pt x="141" y="28805"/>
                    </a:lnTo>
                    <a:lnTo>
                      <a:pt x="94" y="28852"/>
                    </a:lnTo>
                    <a:lnTo>
                      <a:pt x="94" y="28946"/>
                    </a:lnTo>
                    <a:lnTo>
                      <a:pt x="94" y="29133"/>
                    </a:lnTo>
                    <a:lnTo>
                      <a:pt x="94" y="35081"/>
                    </a:lnTo>
                    <a:lnTo>
                      <a:pt x="48" y="35175"/>
                    </a:lnTo>
                    <a:lnTo>
                      <a:pt x="1" y="35269"/>
                    </a:lnTo>
                    <a:lnTo>
                      <a:pt x="48" y="35315"/>
                    </a:lnTo>
                    <a:lnTo>
                      <a:pt x="48" y="35362"/>
                    </a:lnTo>
                    <a:lnTo>
                      <a:pt x="141" y="35409"/>
                    </a:lnTo>
                    <a:lnTo>
                      <a:pt x="188" y="35456"/>
                    </a:lnTo>
                    <a:lnTo>
                      <a:pt x="282" y="35409"/>
                    </a:lnTo>
                    <a:lnTo>
                      <a:pt x="329" y="35362"/>
                    </a:lnTo>
                    <a:lnTo>
                      <a:pt x="375" y="35315"/>
                    </a:lnTo>
                    <a:lnTo>
                      <a:pt x="375" y="35269"/>
                    </a:lnTo>
                    <a:lnTo>
                      <a:pt x="329" y="35175"/>
                    </a:lnTo>
                    <a:lnTo>
                      <a:pt x="282" y="35081"/>
                    </a:lnTo>
                    <a:lnTo>
                      <a:pt x="282" y="29133"/>
                    </a:lnTo>
                    <a:lnTo>
                      <a:pt x="282" y="28946"/>
                    </a:lnTo>
                    <a:lnTo>
                      <a:pt x="282" y="28899"/>
                    </a:lnTo>
                    <a:lnTo>
                      <a:pt x="329" y="28852"/>
                    </a:lnTo>
                    <a:lnTo>
                      <a:pt x="610" y="28618"/>
                    </a:lnTo>
                    <a:lnTo>
                      <a:pt x="1078" y="28149"/>
                    </a:lnTo>
                    <a:lnTo>
                      <a:pt x="2062" y="27166"/>
                    </a:lnTo>
                    <a:lnTo>
                      <a:pt x="3982" y="25246"/>
                    </a:lnTo>
                    <a:lnTo>
                      <a:pt x="4310" y="24918"/>
                    </a:lnTo>
                    <a:lnTo>
                      <a:pt x="4310" y="24871"/>
                    </a:lnTo>
                    <a:lnTo>
                      <a:pt x="4310" y="24824"/>
                    </a:lnTo>
                    <a:lnTo>
                      <a:pt x="4310" y="24777"/>
                    </a:lnTo>
                    <a:lnTo>
                      <a:pt x="4310" y="24684"/>
                    </a:lnTo>
                    <a:lnTo>
                      <a:pt x="4310" y="24449"/>
                    </a:lnTo>
                    <a:lnTo>
                      <a:pt x="4310" y="23606"/>
                    </a:lnTo>
                    <a:lnTo>
                      <a:pt x="4310" y="21967"/>
                    </a:lnTo>
                    <a:lnTo>
                      <a:pt x="4310" y="18595"/>
                    </a:lnTo>
                    <a:lnTo>
                      <a:pt x="4310" y="11944"/>
                    </a:lnTo>
                    <a:lnTo>
                      <a:pt x="4310" y="375"/>
                    </a:lnTo>
                    <a:lnTo>
                      <a:pt x="4310" y="329"/>
                    </a:lnTo>
                    <a:lnTo>
                      <a:pt x="4403" y="282"/>
                    </a:lnTo>
                    <a:lnTo>
                      <a:pt x="4403" y="188"/>
                    </a:lnTo>
                    <a:lnTo>
                      <a:pt x="4403" y="94"/>
                    </a:lnTo>
                    <a:lnTo>
                      <a:pt x="4357" y="48"/>
                    </a:lnTo>
                    <a:lnTo>
                      <a:pt x="431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31">
              <a:extLst>
                <a:ext uri="{FF2B5EF4-FFF2-40B4-BE49-F238E27FC236}">
                  <a16:creationId xmlns:a16="http://schemas.microsoft.com/office/drawing/2014/main" id="{9D7583B5-12DB-45BD-0122-F599332C1233}"/>
                </a:ext>
              </a:extLst>
            </p:cNvPr>
            <p:cNvGrpSpPr/>
            <p:nvPr/>
          </p:nvGrpSpPr>
          <p:grpSpPr>
            <a:xfrm rot="10800000">
              <a:off x="350436" y="3311544"/>
              <a:ext cx="983243" cy="2548289"/>
              <a:chOff x="8388742" y="-675060"/>
              <a:chExt cx="983243" cy="2548289"/>
            </a:xfrm>
          </p:grpSpPr>
          <p:sp>
            <p:nvSpPr>
              <p:cNvPr id="665" name="Google Shape;665;p31">
                <a:extLst>
                  <a:ext uri="{FF2B5EF4-FFF2-40B4-BE49-F238E27FC236}">
                    <a16:creationId xmlns:a16="http://schemas.microsoft.com/office/drawing/2014/main" id="{DFABE201-CDAF-8BBB-8D7C-D87C8C38C0B0}"/>
                  </a:ext>
                </a:extLst>
              </p:cNvPr>
              <p:cNvSpPr/>
              <p:nvPr/>
            </p:nvSpPr>
            <p:spPr>
              <a:xfrm>
                <a:off x="8388742" y="-675060"/>
                <a:ext cx="983243" cy="2548289"/>
              </a:xfrm>
              <a:custGeom>
                <a:avLst/>
                <a:gdLst/>
                <a:ahLst/>
                <a:cxnLst/>
                <a:rect l="l" t="t" r="r" b="b"/>
                <a:pathLst>
                  <a:path w="21686" h="56204" extrusionOk="0">
                    <a:moveTo>
                      <a:pt x="21405" y="0"/>
                    </a:moveTo>
                    <a:lnTo>
                      <a:pt x="21358" y="47"/>
                    </a:lnTo>
                    <a:lnTo>
                      <a:pt x="21311" y="94"/>
                    </a:lnTo>
                    <a:lnTo>
                      <a:pt x="21311" y="188"/>
                    </a:lnTo>
                    <a:lnTo>
                      <a:pt x="21358" y="281"/>
                    </a:lnTo>
                    <a:lnTo>
                      <a:pt x="21405" y="328"/>
                    </a:lnTo>
                    <a:lnTo>
                      <a:pt x="21405" y="375"/>
                    </a:lnTo>
                    <a:lnTo>
                      <a:pt x="21405" y="46228"/>
                    </a:lnTo>
                    <a:lnTo>
                      <a:pt x="21405" y="47024"/>
                    </a:lnTo>
                    <a:lnTo>
                      <a:pt x="21358" y="47071"/>
                    </a:lnTo>
                    <a:lnTo>
                      <a:pt x="21311" y="47118"/>
                    </a:lnTo>
                    <a:lnTo>
                      <a:pt x="21171" y="47258"/>
                    </a:lnTo>
                    <a:lnTo>
                      <a:pt x="20843" y="47539"/>
                    </a:lnTo>
                    <a:lnTo>
                      <a:pt x="19719" y="48710"/>
                    </a:lnTo>
                    <a:lnTo>
                      <a:pt x="17377" y="51052"/>
                    </a:lnTo>
                    <a:lnTo>
                      <a:pt x="12740" y="55689"/>
                    </a:lnTo>
                    <a:lnTo>
                      <a:pt x="12553" y="55876"/>
                    </a:lnTo>
                    <a:lnTo>
                      <a:pt x="12506" y="55923"/>
                    </a:lnTo>
                    <a:lnTo>
                      <a:pt x="328" y="55923"/>
                    </a:lnTo>
                    <a:lnTo>
                      <a:pt x="328" y="55970"/>
                    </a:lnTo>
                    <a:lnTo>
                      <a:pt x="235" y="55876"/>
                    </a:lnTo>
                    <a:lnTo>
                      <a:pt x="141" y="55829"/>
                    </a:lnTo>
                    <a:lnTo>
                      <a:pt x="94" y="55876"/>
                    </a:lnTo>
                    <a:lnTo>
                      <a:pt x="47" y="55923"/>
                    </a:lnTo>
                    <a:lnTo>
                      <a:pt x="1" y="55970"/>
                    </a:lnTo>
                    <a:lnTo>
                      <a:pt x="1" y="56017"/>
                    </a:lnTo>
                    <a:lnTo>
                      <a:pt x="1" y="56110"/>
                    </a:lnTo>
                    <a:lnTo>
                      <a:pt x="47" y="56157"/>
                    </a:lnTo>
                    <a:lnTo>
                      <a:pt x="94" y="56204"/>
                    </a:lnTo>
                    <a:lnTo>
                      <a:pt x="235" y="56204"/>
                    </a:lnTo>
                    <a:lnTo>
                      <a:pt x="328" y="56110"/>
                    </a:lnTo>
                    <a:lnTo>
                      <a:pt x="12553" y="56110"/>
                    </a:lnTo>
                    <a:lnTo>
                      <a:pt x="12600" y="56063"/>
                    </a:lnTo>
                    <a:lnTo>
                      <a:pt x="12646" y="56017"/>
                    </a:lnTo>
                    <a:lnTo>
                      <a:pt x="12881" y="55782"/>
                    </a:lnTo>
                    <a:lnTo>
                      <a:pt x="17517" y="51146"/>
                    </a:lnTo>
                    <a:lnTo>
                      <a:pt x="19812" y="48851"/>
                    </a:lnTo>
                    <a:lnTo>
                      <a:pt x="20983" y="47680"/>
                    </a:lnTo>
                    <a:lnTo>
                      <a:pt x="21264" y="47399"/>
                    </a:lnTo>
                    <a:lnTo>
                      <a:pt x="21405" y="47258"/>
                    </a:lnTo>
                    <a:lnTo>
                      <a:pt x="21499" y="47165"/>
                    </a:lnTo>
                    <a:lnTo>
                      <a:pt x="21545" y="47118"/>
                    </a:lnTo>
                    <a:lnTo>
                      <a:pt x="21592" y="47071"/>
                    </a:lnTo>
                    <a:lnTo>
                      <a:pt x="21592" y="46228"/>
                    </a:lnTo>
                    <a:lnTo>
                      <a:pt x="21592" y="375"/>
                    </a:lnTo>
                    <a:lnTo>
                      <a:pt x="21592" y="328"/>
                    </a:lnTo>
                    <a:lnTo>
                      <a:pt x="21639" y="281"/>
                    </a:lnTo>
                    <a:lnTo>
                      <a:pt x="21686" y="188"/>
                    </a:lnTo>
                    <a:lnTo>
                      <a:pt x="21639" y="94"/>
                    </a:lnTo>
                    <a:lnTo>
                      <a:pt x="21639" y="47"/>
                    </a:lnTo>
                    <a:lnTo>
                      <a:pt x="2154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a:extLst>
                  <a:ext uri="{FF2B5EF4-FFF2-40B4-BE49-F238E27FC236}">
                    <a16:creationId xmlns:a16="http://schemas.microsoft.com/office/drawing/2014/main" id="{61466225-48DF-EA02-1D87-F36FE37CCDC5}"/>
                  </a:ext>
                </a:extLst>
              </p:cNvPr>
              <p:cNvSpPr/>
              <p:nvPr/>
            </p:nvSpPr>
            <p:spPr>
              <a:xfrm>
                <a:off x="8388742" y="83024"/>
                <a:ext cx="915324" cy="1715892"/>
              </a:xfrm>
              <a:custGeom>
                <a:avLst/>
                <a:gdLst/>
                <a:ahLst/>
                <a:cxnLst/>
                <a:rect l="l" t="t" r="r" b="b"/>
                <a:pathLst>
                  <a:path w="20188" h="37845" extrusionOk="0">
                    <a:moveTo>
                      <a:pt x="19906" y="1"/>
                    </a:moveTo>
                    <a:lnTo>
                      <a:pt x="19859" y="48"/>
                    </a:lnTo>
                    <a:lnTo>
                      <a:pt x="19812" y="95"/>
                    </a:lnTo>
                    <a:lnTo>
                      <a:pt x="19812" y="188"/>
                    </a:lnTo>
                    <a:lnTo>
                      <a:pt x="19812" y="282"/>
                    </a:lnTo>
                    <a:lnTo>
                      <a:pt x="19906" y="329"/>
                    </a:lnTo>
                    <a:lnTo>
                      <a:pt x="19906" y="376"/>
                    </a:lnTo>
                    <a:lnTo>
                      <a:pt x="19906" y="28805"/>
                    </a:lnTo>
                    <a:lnTo>
                      <a:pt x="19906" y="29555"/>
                    </a:lnTo>
                    <a:lnTo>
                      <a:pt x="19859" y="29601"/>
                    </a:lnTo>
                    <a:lnTo>
                      <a:pt x="19812" y="29648"/>
                    </a:lnTo>
                    <a:lnTo>
                      <a:pt x="19672" y="29789"/>
                    </a:lnTo>
                    <a:lnTo>
                      <a:pt x="19438" y="30023"/>
                    </a:lnTo>
                    <a:lnTo>
                      <a:pt x="18361" y="31053"/>
                    </a:lnTo>
                    <a:lnTo>
                      <a:pt x="16300" y="33161"/>
                    </a:lnTo>
                    <a:lnTo>
                      <a:pt x="12084" y="37376"/>
                    </a:lnTo>
                    <a:lnTo>
                      <a:pt x="11944" y="37517"/>
                    </a:lnTo>
                    <a:lnTo>
                      <a:pt x="11897" y="37564"/>
                    </a:lnTo>
                    <a:lnTo>
                      <a:pt x="11850" y="37610"/>
                    </a:lnTo>
                    <a:lnTo>
                      <a:pt x="328" y="37610"/>
                    </a:lnTo>
                    <a:lnTo>
                      <a:pt x="235" y="37517"/>
                    </a:lnTo>
                    <a:lnTo>
                      <a:pt x="94" y="37517"/>
                    </a:lnTo>
                    <a:lnTo>
                      <a:pt x="47" y="37564"/>
                    </a:lnTo>
                    <a:lnTo>
                      <a:pt x="1" y="37610"/>
                    </a:lnTo>
                    <a:lnTo>
                      <a:pt x="1" y="37704"/>
                    </a:lnTo>
                    <a:lnTo>
                      <a:pt x="1" y="37751"/>
                    </a:lnTo>
                    <a:lnTo>
                      <a:pt x="47" y="37798"/>
                    </a:lnTo>
                    <a:lnTo>
                      <a:pt x="94" y="37845"/>
                    </a:lnTo>
                    <a:lnTo>
                      <a:pt x="235" y="37845"/>
                    </a:lnTo>
                    <a:lnTo>
                      <a:pt x="328" y="37751"/>
                    </a:lnTo>
                    <a:lnTo>
                      <a:pt x="11944" y="37751"/>
                    </a:lnTo>
                    <a:lnTo>
                      <a:pt x="11991" y="37704"/>
                    </a:lnTo>
                    <a:lnTo>
                      <a:pt x="12038" y="37657"/>
                    </a:lnTo>
                    <a:lnTo>
                      <a:pt x="12225" y="37470"/>
                    </a:lnTo>
                    <a:lnTo>
                      <a:pt x="16393" y="33302"/>
                    </a:lnTo>
                    <a:lnTo>
                      <a:pt x="18501" y="31194"/>
                    </a:lnTo>
                    <a:lnTo>
                      <a:pt x="19531" y="30163"/>
                    </a:lnTo>
                    <a:lnTo>
                      <a:pt x="19812" y="29882"/>
                    </a:lnTo>
                    <a:lnTo>
                      <a:pt x="19953" y="29742"/>
                    </a:lnTo>
                    <a:lnTo>
                      <a:pt x="20000" y="29695"/>
                    </a:lnTo>
                    <a:lnTo>
                      <a:pt x="20047" y="29648"/>
                    </a:lnTo>
                    <a:lnTo>
                      <a:pt x="20093" y="29555"/>
                    </a:lnTo>
                    <a:lnTo>
                      <a:pt x="20093" y="28805"/>
                    </a:lnTo>
                    <a:lnTo>
                      <a:pt x="20093" y="376"/>
                    </a:lnTo>
                    <a:lnTo>
                      <a:pt x="20047" y="329"/>
                    </a:lnTo>
                    <a:lnTo>
                      <a:pt x="20140" y="282"/>
                    </a:lnTo>
                    <a:lnTo>
                      <a:pt x="20187" y="188"/>
                    </a:lnTo>
                    <a:lnTo>
                      <a:pt x="20140" y="95"/>
                    </a:lnTo>
                    <a:lnTo>
                      <a:pt x="20093" y="48"/>
                    </a:lnTo>
                    <a:lnTo>
                      <a:pt x="2004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a:extLst>
                  <a:ext uri="{FF2B5EF4-FFF2-40B4-BE49-F238E27FC236}">
                    <a16:creationId xmlns:a16="http://schemas.microsoft.com/office/drawing/2014/main" id="{0E065BBA-A502-F810-4194-4A278E64CFF4}"/>
                  </a:ext>
                </a:extLst>
              </p:cNvPr>
              <p:cNvSpPr/>
              <p:nvPr/>
            </p:nvSpPr>
            <p:spPr>
              <a:xfrm>
                <a:off x="8388742" y="839023"/>
                <a:ext cx="843097" cy="883450"/>
              </a:xfrm>
              <a:custGeom>
                <a:avLst/>
                <a:gdLst/>
                <a:ahLst/>
                <a:cxnLst/>
                <a:rect l="l" t="t" r="r" b="b"/>
                <a:pathLst>
                  <a:path w="18595" h="19485" extrusionOk="0">
                    <a:moveTo>
                      <a:pt x="18314" y="1"/>
                    </a:moveTo>
                    <a:lnTo>
                      <a:pt x="18267" y="47"/>
                    </a:lnTo>
                    <a:lnTo>
                      <a:pt x="18220" y="94"/>
                    </a:lnTo>
                    <a:lnTo>
                      <a:pt x="18220" y="188"/>
                    </a:lnTo>
                    <a:lnTo>
                      <a:pt x="18267" y="282"/>
                    </a:lnTo>
                    <a:lnTo>
                      <a:pt x="18314" y="328"/>
                    </a:lnTo>
                    <a:lnTo>
                      <a:pt x="18314" y="375"/>
                    </a:lnTo>
                    <a:lnTo>
                      <a:pt x="18314" y="11616"/>
                    </a:lnTo>
                    <a:lnTo>
                      <a:pt x="18314" y="12225"/>
                    </a:lnTo>
                    <a:lnTo>
                      <a:pt x="18314" y="12272"/>
                    </a:lnTo>
                    <a:lnTo>
                      <a:pt x="18267" y="12319"/>
                    </a:lnTo>
                    <a:lnTo>
                      <a:pt x="18173" y="12412"/>
                    </a:lnTo>
                    <a:lnTo>
                      <a:pt x="17939" y="12646"/>
                    </a:lnTo>
                    <a:lnTo>
                      <a:pt x="17049" y="13536"/>
                    </a:lnTo>
                    <a:lnTo>
                      <a:pt x="15222" y="15363"/>
                    </a:lnTo>
                    <a:lnTo>
                      <a:pt x="11616" y="18969"/>
                    </a:lnTo>
                    <a:lnTo>
                      <a:pt x="11429" y="19157"/>
                    </a:lnTo>
                    <a:lnTo>
                      <a:pt x="11382" y="19204"/>
                    </a:lnTo>
                    <a:lnTo>
                      <a:pt x="328" y="19204"/>
                    </a:lnTo>
                    <a:lnTo>
                      <a:pt x="328" y="19250"/>
                    </a:lnTo>
                    <a:lnTo>
                      <a:pt x="235" y="19157"/>
                    </a:lnTo>
                    <a:lnTo>
                      <a:pt x="141" y="19110"/>
                    </a:lnTo>
                    <a:lnTo>
                      <a:pt x="94" y="19157"/>
                    </a:lnTo>
                    <a:lnTo>
                      <a:pt x="47" y="19204"/>
                    </a:lnTo>
                    <a:lnTo>
                      <a:pt x="1" y="19250"/>
                    </a:lnTo>
                    <a:lnTo>
                      <a:pt x="1" y="19297"/>
                    </a:lnTo>
                    <a:lnTo>
                      <a:pt x="1" y="19391"/>
                    </a:lnTo>
                    <a:lnTo>
                      <a:pt x="47" y="19438"/>
                    </a:lnTo>
                    <a:lnTo>
                      <a:pt x="94" y="19485"/>
                    </a:lnTo>
                    <a:lnTo>
                      <a:pt x="235" y="19485"/>
                    </a:lnTo>
                    <a:lnTo>
                      <a:pt x="328" y="19391"/>
                    </a:lnTo>
                    <a:lnTo>
                      <a:pt x="11429" y="19391"/>
                    </a:lnTo>
                    <a:lnTo>
                      <a:pt x="11476" y="19344"/>
                    </a:lnTo>
                    <a:lnTo>
                      <a:pt x="11569" y="19250"/>
                    </a:lnTo>
                    <a:lnTo>
                      <a:pt x="11710" y="19110"/>
                    </a:lnTo>
                    <a:lnTo>
                      <a:pt x="15316" y="15503"/>
                    </a:lnTo>
                    <a:lnTo>
                      <a:pt x="17143" y="13677"/>
                    </a:lnTo>
                    <a:lnTo>
                      <a:pt x="18080" y="12787"/>
                    </a:lnTo>
                    <a:lnTo>
                      <a:pt x="18267" y="12553"/>
                    </a:lnTo>
                    <a:lnTo>
                      <a:pt x="18407" y="12412"/>
                    </a:lnTo>
                    <a:lnTo>
                      <a:pt x="18454" y="12365"/>
                    </a:lnTo>
                    <a:lnTo>
                      <a:pt x="18501" y="12319"/>
                    </a:lnTo>
                    <a:lnTo>
                      <a:pt x="18501" y="12225"/>
                    </a:lnTo>
                    <a:lnTo>
                      <a:pt x="18501" y="11616"/>
                    </a:lnTo>
                    <a:lnTo>
                      <a:pt x="18501" y="375"/>
                    </a:lnTo>
                    <a:lnTo>
                      <a:pt x="18501" y="328"/>
                    </a:lnTo>
                    <a:lnTo>
                      <a:pt x="18548" y="282"/>
                    </a:lnTo>
                    <a:lnTo>
                      <a:pt x="18595" y="188"/>
                    </a:lnTo>
                    <a:lnTo>
                      <a:pt x="18548" y="94"/>
                    </a:lnTo>
                    <a:lnTo>
                      <a:pt x="18548" y="47"/>
                    </a:lnTo>
                    <a:lnTo>
                      <a:pt x="18454"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 name="Google Shape;668;p31">
              <a:extLst>
                <a:ext uri="{FF2B5EF4-FFF2-40B4-BE49-F238E27FC236}">
                  <a16:creationId xmlns:a16="http://schemas.microsoft.com/office/drawing/2014/main" id="{3EA4E93C-AEA8-133C-AFAD-C3A46A1927E9}"/>
                </a:ext>
              </a:extLst>
            </p:cNvPr>
            <p:cNvSpPr/>
            <p:nvPr/>
          </p:nvSpPr>
          <p:spPr>
            <a:xfrm rot="10800000">
              <a:off x="705040" y="3634319"/>
              <a:ext cx="628639" cy="2548289"/>
            </a:xfrm>
            <a:custGeom>
              <a:avLst/>
              <a:gdLst/>
              <a:ahLst/>
              <a:cxnLst/>
              <a:rect l="l" t="t" r="r" b="b"/>
              <a:pathLst>
                <a:path w="13865" h="56204" extrusionOk="0">
                  <a:moveTo>
                    <a:pt x="13677" y="0"/>
                  </a:moveTo>
                  <a:lnTo>
                    <a:pt x="13583" y="47"/>
                  </a:lnTo>
                  <a:lnTo>
                    <a:pt x="13536" y="94"/>
                  </a:lnTo>
                  <a:lnTo>
                    <a:pt x="13490" y="141"/>
                  </a:lnTo>
                  <a:lnTo>
                    <a:pt x="13490" y="187"/>
                  </a:lnTo>
                  <a:lnTo>
                    <a:pt x="13536" y="281"/>
                  </a:lnTo>
                  <a:lnTo>
                    <a:pt x="13583" y="375"/>
                  </a:lnTo>
                  <a:lnTo>
                    <a:pt x="13583" y="49459"/>
                  </a:lnTo>
                  <a:lnTo>
                    <a:pt x="13583" y="49740"/>
                  </a:lnTo>
                  <a:lnTo>
                    <a:pt x="13583" y="49881"/>
                  </a:lnTo>
                  <a:lnTo>
                    <a:pt x="13583" y="49928"/>
                  </a:lnTo>
                  <a:lnTo>
                    <a:pt x="13583" y="49975"/>
                  </a:lnTo>
                  <a:lnTo>
                    <a:pt x="13209" y="50349"/>
                  </a:lnTo>
                  <a:lnTo>
                    <a:pt x="12412" y="51099"/>
                  </a:lnTo>
                  <a:lnTo>
                    <a:pt x="10867" y="52691"/>
                  </a:lnTo>
                  <a:lnTo>
                    <a:pt x="7729" y="55782"/>
                  </a:lnTo>
                  <a:lnTo>
                    <a:pt x="7588" y="55923"/>
                  </a:lnTo>
                  <a:lnTo>
                    <a:pt x="328" y="55923"/>
                  </a:lnTo>
                  <a:lnTo>
                    <a:pt x="328" y="55970"/>
                  </a:lnTo>
                  <a:lnTo>
                    <a:pt x="235" y="55876"/>
                  </a:lnTo>
                  <a:lnTo>
                    <a:pt x="141" y="55829"/>
                  </a:lnTo>
                  <a:lnTo>
                    <a:pt x="94" y="55876"/>
                  </a:lnTo>
                  <a:lnTo>
                    <a:pt x="47" y="55923"/>
                  </a:lnTo>
                  <a:lnTo>
                    <a:pt x="1" y="55970"/>
                  </a:lnTo>
                  <a:lnTo>
                    <a:pt x="1" y="56016"/>
                  </a:lnTo>
                  <a:lnTo>
                    <a:pt x="1" y="56110"/>
                  </a:lnTo>
                  <a:lnTo>
                    <a:pt x="47" y="56157"/>
                  </a:lnTo>
                  <a:lnTo>
                    <a:pt x="94" y="56204"/>
                  </a:lnTo>
                  <a:lnTo>
                    <a:pt x="235" y="56204"/>
                  </a:lnTo>
                  <a:lnTo>
                    <a:pt x="328" y="56110"/>
                  </a:lnTo>
                  <a:lnTo>
                    <a:pt x="7682" y="56110"/>
                  </a:lnTo>
                  <a:lnTo>
                    <a:pt x="7869" y="55923"/>
                  </a:lnTo>
                  <a:lnTo>
                    <a:pt x="11007" y="52785"/>
                  </a:lnTo>
                  <a:lnTo>
                    <a:pt x="12553" y="51239"/>
                  </a:lnTo>
                  <a:lnTo>
                    <a:pt x="13302" y="50443"/>
                  </a:lnTo>
                  <a:lnTo>
                    <a:pt x="13724" y="50068"/>
                  </a:lnTo>
                  <a:lnTo>
                    <a:pt x="13771" y="50021"/>
                  </a:lnTo>
                  <a:lnTo>
                    <a:pt x="13771" y="49975"/>
                  </a:lnTo>
                  <a:lnTo>
                    <a:pt x="13771" y="49881"/>
                  </a:lnTo>
                  <a:lnTo>
                    <a:pt x="13771" y="49740"/>
                  </a:lnTo>
                  <a:lnTo>
                    <a:pt x="13771" y="49459"/>
                  </a:lnTo>
                  <a:lnTo>
                    <a:pt x="13771" y="375"/>
                  </a:lnTo>
                  <a:lnTo>
                    <a:pt x="13817" y="281"/>
                  </a:lnTo>
                  <a:lnTo>
                    <a:pt x="13864" y="187"/>
                  </a:lnTo>
                  <a:lnTo>
                    <a:pt x="13817" y="141"/>
                  </a:lnTo>
                  <a:lnTo>
                    <a:pt x="13817" y="94"/>
                  </a:lnTo>
                  <a:lnTo>
                    <a:pt x="13724" y="47"/>
                  </a:lnTo>
                  <a:lnTo>
                    <a:pt x="13677"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 name="Google Shape;669;p31">
            <a:extLst>
              <a:ext uri="{FF2B5EF4-FFF2-40B4-BE49-F238E27FC236}">
                <a16:creationId xmlns:a16="http://schemas.microsoft.com/office/drawing/2014/main" id="{87149B24-9621-0944-8939-B798785061D3}"/>
              </a:ext>
            </a:extLst>
          </p:cNvPr>
          <p:cNvGrpSpPr/>
          <p:nvPr/>
        </p:nvGrpSpPr>
        <p:grpSpPr>
          <a:xfrm rot="10800000">
            <a:off x="4399582" y="5014605"/>
            <a:ext cx="2871110" cy="1244447"/>
            <a:chOff x="2451729" y="-1074279"/>
            <a:chExt cx="2871110" cy="1244447"/>
          </a:xfrm>
        </p:grpSpPr>
        <p:sp>
          <p:nvSpPr>
            <p:cNvPr id="670" name="Google Shape;670;p31">
              <a:extLst>
                <a:ext uri="{FF2B5EF4-FFF2-40B4-BE49-F238E27FC236}">
                  <a16:creationId xmlns:a16="http://schemas.microsoft.com/office/drawing/2014/main" id="{DB9F01D9-379C-A0BD-E601-8E341E20FA30}"/>
                </a:ext>
              </a:extLst>
            </p:cNvPr>
            <p:cNvSpPr/>
            <p:nvPr/>
          </p:nvSpPr>
          <p:spPr>
            <a:xfrm>
              <a:off x="2451729" y="-1074279"/>
              <a:ext cx="2871110" cy="1244447"/>
            </a:xfrm>
            <a:custGeom>
              <a:avLst/>
              <a:gdLst/>
              <a:ahLst/>
              <a:cxnLst/>
              <a:rect l="l" t="t" r="r" b="b"/>
              <a:pathLst>
                <a:path w="63324" h="27447" extrusionOk="0">
                  <a:moveTo>
                    <a:pt x="94" y="0"/>
                  </a:moveTo>
                  <a:lnTo>
                    <a:pt x="48" y="47"/>
                  </a:lnTo>
                  <a:lnTo>
                    <a:pt x="1" y="94"/>
                  </a:lnTo>
                  <a:lnTo>
                    <a:pt x="1" y="141"/>
                  </a:lnTo>
                  <a:lnTo>
                    <a:pt x="1" y="281"/>
                  </a:lnTo>
                  <a:lnTo>
                    <a:pt x="94" y="328"/>
                  </a:lnTo>
                  <a:lnTo>
                    <a:pt x="94" y="15550"/>
                  </a:lnTo>
                  <a:lnTo>
                    <a:pt x="94" y="17283"/>
                  </a:lnTo>
                  <a:lnTo>
                    <a:pt x="94" y="17704"/>
                  </a:lnTo>
                  <a:lnTo>
                    <a:pt x="94" y="17845"/>
                  </a:lnTo>
                  <a:lnTo>
                    <a:pt x="94" y="17892"/>
                  </a:lnTo>
                  <a:lnTo>
                    <a:pt x="188" y="17985"/>
                  </a:lnTo>
                  <a:lnTo>
                    <a:pt x="329" y="18126"/>
                  </a:lnTo>
                  <a:lnTo>
                    <a:pt x="937" y="18735"/>
                  </a:lnTo>
                  <a:lnTo>
                    <a:pt x="3373" y="21170"/>
                  </a:lnTo>
                  <a:lnTo>
                    <a:pt x="8244" y="26041"/>
                  </a:lnTo>
                  <a:lnTo>
                    <a:pt x="8947" y="26744"/>
                  </a:lnTo>
                  <a:lnTo>
                    <a:pt x="9274" y="27071"/>
                  </a:lnTo>
                  <a:lnTo>
                    <a:pt x="9462" y="27259"/>
                  </a:lnTo>
                  <a:lnTo>
                    <a:pt x="9509" y="27306"/>
                  </a:lnTo>
                  <a:lnTo>
                    <a:pt x="9555" y="27352"/>
                  </a:lnTo>
                  <a:lnTo>
                    <a:pt x="62949" y="27352"/>
                  </a:lnTo>
                  <a:lnTo>
                    <a:pt x="63043" y="27446"/>
                  </a:lnTo>
                  <a:lnTo>
                    <a:pt x="63183" y="27446"/>
                  </a:lnTo>
                  <a:lnTo>
                    <a:pt x="63230" y="27399"/>
                  </a:lnTo>
                  <a:lnTo>
                    <a:pt x="63277" y="27352"/>
                  </a:lnTo>
                  <a:lnTo>
                    <a:pt x="63324" y="27306"/>
                  </a:lnTo>
                  <a:lnTo>
                    <a:pt x="63277" y="27212"/>
                  </a:lnTo>
                  <a:lnTo>
                    <a:pt x="63230" y="27165"/>
                  </a:lnTo>
                  <a:lnTo>
                    <a:pt x="63183" y="27118"/>
                  </a:lnTo>
                  <a:lnTo>
                    <a:pt x="63043" y="27118"/>
                  </a:lnTo>
                  <a:lnTo>
                    <a:pt x="62949" y="27212"/>
                  </a:lnTo>
                  <a:lnTo>
                    <a:pt x="9649" y="27212"/>
                  </a:lnTo>
                  <a:lnTo>
                    <a:pt x="9602" y="27165"/>
                  </a:lnTo>
                  <a:lnTo>
                    <a:pt x="9415" y="26978"/>
                  </a:lnTo>
                  <a:lnTo>
                    <a:pt x="9087" y="26603"/>
                  </a:lnTo>
                  <a:lnTo>
                    <a:pt x="8384" y="25947"/>
                  </a:lnTo>
                  <a:lnTo>
                    <a:pt x="3513" y="21030"/>
                  </a:lnTo>
                  <a:lnTo>
                    <a:pt x="1031" y="18594"/>
                  </a:lnTo>
                  <a:lnTo>
                    <a:pt x="422" y="17985"/>
                  </a:lnTo>
                  <a:lnTo>
                    <a:pt x="282" y="17845"/>
                  </a:lnTo>
                  <a:lnTo>
                    <a:pt x="282" y="17798"/>
                  </a:lnTo>
                  <a:lnTo>
                    <a:pt x="282" y="17704"/>
                  </a:lnTo>
                  <a:lnTo>
                    <a:pt x="282" y="17283"/>
                  </a:lnTo>
                  <a:lnTo>
                    <a:pt x="282" y="15550"/>
                  </a:lnTo>
                  <a:lnTo>
                    <a:pt x="282" y="328"/>
                  </a:lnTo>
                  <a:lnTo>
                    <a:pt x="235" y="328"/>
                  </a:lnTo>
                  <a:lnTo>
                    <a:pt x="329" y="281"/>
                  </a:lnTo>
                  <a:lnTo>
                    <a:pt x="375" y="141"/>
                  </a:lnTo>
                  <a:lnTo>
                    <a:pt x="329" y="94"/>
                  </a:lnTo>
                  <a:lnTo>
                    <a:pt x="282" y="47"/>
                  </a:lnTo>
                  <a:lnTo>
                    <a:pt x="23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1">
              <a:extLst>
                <a:ext uri="{FF2B5EF4-FFF2-40B4-BE49-F238E27FC236}">
                  <a16:creationId xmlns:a16="http://schemas.microsoft.com/office/drawing/2014/main" id="{B5CEDEED-A1AD-83E1-4FB2-6371B23579EE}"/>
                </a:ext>
              </a:extLst>
            </p:cNvPr>
            <p:cNvSpPr/>
            <p:nvPr/>
          </p:nvSpPr>
          <p:spPr>
            <a:xfrm>
              <a:off x="2519694" y="-1074279"/>
              <a:ext cx="2803146" cy="1180744"/>
            </a:xfrm>
            <a:custGeom>
              <a:avLst/>
              <a:gdLst/>
              <a:ahLst/>
              <a:cxnLst/>
              <a:rect l="l" t="t" r="r" b="b"/>
              <a:pathLst>
                <a:path w="61825" h="26042" extrusionOk="0">
                  <a:moveTo>
                    <a:pt x="141" y="0"/>
                  </a:moveTo>
                  <a:lnTo>
                    <a:pt x="47" y="47"/>
                  </a:lnTo>
                  <a:lnTo>
                    <a:pt x="47" y="94"/>
                  </a:lnTo>
                  <a:lnTo>
                    <a:pt x="0" y="141"/>
                  </a:lnTo>
                  <a:lnTo>
                    <a:pt x="47" y="281"/>
                  </a:lnTo>
                  <a:lnTo>
                    <a:pt x="94" y="328"/>
                  </a:lnTo>
                  <a:lnTo>
                    <a:pt x="94" y="15081"/>
                  </a:lnTo>
                  <a:lnTo>
                    <a:pt x="94" y="16627"/>
                  </a:lnTo>
                  <a:lnTo>
                    <a:pt x="94" y="17048"/>
                  </a:lnTo>
                  <a:lnTo>
                    <a:pt x="94" y="17236"/>
                  </a:lnTo>
                  <a:lnTo>
                    <a:pt x="94" y="17283"/>
                  </a:lnTo>
                  <a:lnTo>
                    <a:pt x="94" y="17330"/>
                  </a:lnTo>
                  <a:lnTo>
                    <a:pt x="141" y="17376"/>
                  </a:lnTo>
                  <a:lnTo>
                    <a:pt x="188" y="17470"/>
                  </a:lnTo>
                  <a:lnTo>
                    <a:pt x="750" y="17985"/>
                  </a:lnTo>
                  <a:lnTo>
                    <a:pt x="2951" y="20187"/>
                  </a:lnTo>
                  <a:lnTo>
                    <a:pt x="7401" y="24636"/>
                  </a:lnTo>
                  <a:lnTo>
                    <a:pt x="8056" y="25292"/>
                  </a:lnTo>
                  <a:lnTo>
                    <a:pt x="8431" y="25666"/>
                  </a:lnTo>
                  <a:lnTo>
                    <a:pt x="8572" y="25807"/>
                  </a:lnTo>
                  <a:lnTo>
                    <a:pt x="8712" y="25947"/>
                  </a:lnTo>
                  <a:lnTo>
                    <a:pt x="61450" y="25947"/>
                  </a:lnTo>
                  <a:lnTo>
                    <a:pt x="61450" y="25901"/>
                  </a:lnTo>
                  <a:lnTo>
                    <a:pt x="61544" y="25994"/>
                  </a:lnTo>
                  <a:lnTo>
                    <a:pt x="61637" y="26041"/>
                  </a:lnTo>
                  <a:lnTo>
                    <a:pt x="61684" y="25994"/>
                  </a:lnTo>
                  <a:lnTo>
                    <a:pt x="61731" y="25947"/>
                  </a:lnTo>
                  <a:lnTo>
                    <a:pt x="61778" y="25901"/>
                  </a:lnTo>
                  <a:lnTo>
                    <a:pt x="61825" y="25854"/>
                  </a:lnTo>
                  <a:lnTo>
                    <a:pt x="61778" y="25760"/>
                  </a:lnTo>
                  <a:lnTo>
                    <a:pt x="61731" y="25713"/>
                  </a:lnTo>
                  <a:lnTo>
                    <a:pt x="61684" y="25666"/>
                  </a:lnTo>
                  <a:lnTo>
                    <a:pt x="61544" y="25666"/>
                  </a:lnTo>
                  <a:lnTo>
                    <a:pt x="61450" y="25760"/>
                  </a:lnTo>
                  <a:lnTo>
                    <a:pt x="8759" y="25760"/>
                  </a:lnTo>
                  <a:lnTo>
                    <a:pt x="8712" y="25713"/>
                  </a:lnTo>
                  <a:lnTo>
                    <a:pt x="8525" y="25526"/>
                  </a:lnTo>
                  <a:lnTo>
                    <a:pt x="8197" y="25198"/>
                  </a:lnTo>
                  <a:lnTo>
                    <a:pt x="7494" y="24495"/>
                  </a:lnTo>
                  <a:lnTo>
                    <a:pt x="3092" y="20093"/>
                  </a:lnTo>
                  <a:lnTo>
                    <a:pt x="890" y="17892"/>
                  </a:lnTo>
                  <a:lnTo>
                    <a:pt x="328" y="17330"/>
                  </a:lnTo>
                  <a:lnTo>
                    <a:pt x="282" y="17283"/>
                  </a:lnTo>
                  <a:lnTo>
                    <a:pt x="282" y="17236"/>
                  </a:lnTo>
                  <a:lnTo>
                    <a:pt x="282" y="17048"/>
                  </a:lnTo>
                  <a:lnTo>
                    <a:pt x="282" y="16627"/>
                  </a:lnTo>
                  <a:lnTo>
                    <a:pt x="282" y="15081"/>
                  </a:lnTo>
                  <a:lnTo>
                    <a:pt x="282" y="328"/>
                  </a:lnTo>
                  <a:lnTo>
                    <a:pt x="328" y="281"/>
                  </a:lnTo>
                  <a:lnTo>
                    <a:pt x="375" y="141"/>
                  </a:lnTo>
                  <a:lnTo>
                    <a:pt x="375" y="94"/>
                  </a:lnTo>
                  <a:lnTo>
                    <a:pt x="328" y="47"/>
                  </a:lnTo>
                  <a:lnTo>
                    <a:pt x="282"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1">
              <a:extLst>
                <a:ext uri="{FF2B5EF4-FFF2-40B4-BE49-F238E27FC236}">
                  <a16:creationId xmlns:a16="http://schemas.microsoft.com/office/drawing/2014/main" id="{192BDFC5-D84D-71AC-DF06-4E79E2671BD5}"/>
                </a:ext>
              </a:extLst>
            </p:cNvPr>
            <p:cNvSpPr/>
            <p:nvPr/>
          </p:nvSpPr>
          <p:spPr>
            <a:xfrm>
              <a:off x="2589789" y="-1074279"/>
              <a:ext cx="2733050" cy="1114911"/>
            </a:xfrm>
            <a:custGeom>
              <a:avLst/>
              <a:gdLst/>
              <a:ahLst/>
              <a:cxnLst/>
              <a:rect l="l" t="t" r="r" b="b"/>
              <a:pathLst>
                <a:path w="60279" h="24590" extrusionOk="0">
                  <a:moveTo>
                    <a:pt x="94" y="0"/>
                  </a:moveTo>
                  <a:lnTo>
                    <a:pt x="47" y="47"/>
                  </a:lnTo>
                  <a:lnTo>
                    <a:pt x="0" y="94"/>
                  </a:lnTo>
                  <a:lnTo>
                    <a:pt x="0" y="141"/>
                  </a:lnTo>
                  <a:lnTo>
                    <a:pt x="0" y="281"/>
                  </a:lnTo>
                  <a:lnTo>
                    <a:pt x="94" y="328"/>
                  </a:lnTo>
                  <a:lnTo>
                    <a:pt x="94" y="14613"/>
                  </a:lnTo>
                  <a:lnTo>
                    <a:pt x="94" y="16018"/>
                  </a:lnTo>
                  <a:lnTo>
                    <a:pt x="94" y="16674"/>
                  </a:lnTo>
                  <a:lnTo>
                    <a:pt x="94" y="16767"/>
                  </a:lnTo>
                  <a:lnTo>
                    <a:pt x="94" y="16814"/>
                  </a:lnTo>
                  <a:lnTo>
                    <a:pt x="187" y="16908"/>
                  </a:lnTo>
                  <a:lnTo>
                    <a:pt x="281" y="17002"/>
                  </a:lnTo>
                  <a:lnTo>
                    <a:pt x="562" y="17283"/>
                  </a:lnTo>
                  <a:lnTo>
                    <a:pt x="2529" y="19250"/>
                  </a:lnTo>
                  <a:lnTo>
                    <a:pt x="6464" y="23184"/>
                  </a:lnTo>
                  <a:lnTo>
                    <a:pt x="7119" y="23840"/>
                  </a:lnTo>
                  <a:lnTo>
                    <a:pt x="7494" y="24214"/>
                  </a:lnTo>
                  <a:lnTo>
                    <a:pt x="7634" y="24355"/>
                  </a:lnTo>
                  <a:lnTo>
                    <a:pt x="7775" y="24495"/>
                  </a:lnTo>
                  <a:lnTo>
                    <a:pt x="59904" y="24495"/>
                  </a:lnTo>
                  <a:lnTo>
                    <a:pt x="59998" y="24542"/>
                  </a:lnTo>
                  <a:lnTo>
                    <a:pt x="60091" y="24589"/>
                  </a:lnTo>
                  <a:lnTo>
                    <a:pt x="60138" y="24542"/>
                  </a:lnTo>
                  <a:lnTo>
                    <a:pt x="60185" y="24542"/>
                  </a:lnTo>
                  <a:lnTo>
                    <a:pt x="60232" y="24449"/>
                  </a:lnTo>
                  <a:lnTo>
                    <a:pt x="60279" y="24402"/>
                  </a:lnTo>
                  <a:lnTo>
                    <a:pt x="60232" y="24308"/>
                  </a:lnTo>
                  <a:lnTo>
                    <a:pt x="60185" y="24261"/>
                  </a:lnTo>
                  <a:lnTo>
                    <a:pt x="60138" y="24214"/>
                  </a:lnTo>
                  <a:lnTo>
                    <a:pt x="60091" y="24214"/>
                  </a:lnTo>
                  <a:lnTo>
                    <a:pt x="59998" y="24261"/>
                  </a:lnTo>
                  <a:lnTo>
                    <a:pt x="59904" y="24308"/>
                  </a:lnTo>
                  <a:lnTo>
                    <a:pt x="7822" y="24308"/>
                  </a:lnTo>
                  <a:lnTo>
                    <a:pt x="7775" y="24261"/>
                  </a:lnTo>
                  <a:lnTo>
                    <a:pt x="7588" y="24074"/>
                  </a:lnTo>
                  <a:lnTo>
                    <a:pt x="7260" y="23746"/>
                  </a:lnTo>
                  <a:lnTo>
                    <a:pt x="6604" y="23090"/>
                  </a:lnTo>
                  <a:lnTo>
                    <a:pt x="2623" y="19109"/>
                  </a:lnTo>
                  <a:lnTo>
                    <a:pt x="656" y="17142"/>
                  </a:lnTo>
                  <a:lnTo>
                    <a:pt x="422" y="16908"/>
                  </a:lnTo>
                  <a:lnTo>
                    <a:pt x="281" y="16767"/>
                  </a:lnTo>
                  <a:lnTo>
                    <a:pt x="234" y="16721"/>
                  </a:lnTo>
                  <a:lnTo>
                    <a:pt x="234" y="16674"/>
                  </a:lnTo>
                  <a:lnTo>
                    <a:pt x="234" y="16018"/>
                  </a:lnTo>
                  <a:lnTo>
                    <a:pt x="234" y="14613"/>
                  </a:lnTo>
                  <a:lnTo>
                    <a:pt x="234" y="328"/>
                  </a:lnTo>
                  <a:lnTo>
                    <a:pt x="328" y="281"/>
                  </a:lnTo>
                  <a:lnTo>
                    <a:pt x="328" y="141"/>
                  </a:lnTo>
                  <a:lnTo>
                    <a:pt x="328" y="94"/>
                  </a:lnTo>
                  <a:lnTo>
                    <a:pt x="281" y="47"/>
                  </a:lnTo>
                  <a:lnTo>
                    <a:pt x="234"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1">
              <a:extLst>
                <a:ext uri="{FF2B5EF4-FFF2-40B4-BE49-F238E27FC236}">
                  <a16:creationId xmlns:a16="http://schemas.microsoft.com/office/drawing/2014/main" id="{C0F0656A-792E-936E-C060-772EBBC4B1A0}"/>
                </a:ext>
              </a:extLst>
            </p:cNvPr>
            <p:cNvSpPr/>
            <p:nvPr/>
          </p:nvSpPr>
          <p:spPr>
            <a:xfrm>
              <a:off x="2657709" y="-1074279"/>
              <a:ext cx="2665131" cy="1049077"/>
            </a:xfrm>
            <a:custGeom>
              <a:avLst/>
              <a:gdLst/>
              <a:ahLst/>
              <a:cxnLst/>
              <a:rect l="l" t="t" r="r" b="b"/>
              <a:pathLst>
                <a:path w="58781" h="23138" extrusionOk="0">
                  <a:moveTo>
                    <a:pt x="95" y="0"/>
                  </a:moveTo>
                  <a:lnTo>
                    <a:pt x="48" y="47"/>
                  </a:lnTo>
                  <a:lnTo>
                    <a:pt x="1" y="94"/>
                  </a:lnTo>
                  <a:lnTo>
                    <a:pt x="1" y="141"/>
                  </a:lnTo>
                  <a:lnTo>
                    <a:pt x="48" y="281"/>
                  </a:lnTo>
                  <a:lnTo>
                    <a:pt x="95" y="328"/>
                  </a:lnTo>
                  <a:lnTo>
                    <a:pt x="95" y="14145"/>
                  </a:lnTo>
                  <a:lnTo>
                    <a:pt x="95" y="15362"/>
                  </a:lnTo>
                  <a:lnTo>
                    <a:pt x="95" y="15971"/>
                  </a:lnTo>
                  <a:lnTo>
                    <a:pt x="95" y="16112"/>
                  </a:lnTo>
                  <a:lnTo>
                    <a:pt x="95" y="16205"/>
                  </a:lnTo>
                  <a:lnTo>
                    <a:pt x="95" y="16252"/>
                  </a:lnTo>
                  <a:lnTo>
                    <a:pt x="141" y="16299"/>
                  </a:lnTo>
                  <a:lnTo>
                    <a:pt x="376" y="16533"/>
                  </a:lnTo>
                  <a:lnTo>
                    <a:pt x="2109" y="18266"/>
                  </a:lnTo>
                  <a:lnTo>
                    <a:pt x="5574" y="21779"/>
                  </a:lnTo>
                  <a:lnTo>
                    <a:pt x="6277" y="22435"/>
                  </a:lnTo>
                  <a:lnTo>
                    <a:pt x="6605" y="22763"/>
                  </a:lnTo>
                  <a:lnTo>
                    <a:pt x="6745" y="22903"/>
                  </a:lnTo>
                  <a:lnTo>
                    <a:pt x="6839" y="23044"/>
                  </a:lnTo>
                  <a:lnTo>
                    <a:pt x="58406" y="23044"/>
                  </a:lnTo>
                  <a:lnTo>
                    <a:pt x="58500" y="23090"/>
                  </a:lnTo>
                  <a:lnTo>
                    <a:pt x="58593" y="23137"/>
                  </a:lnTo>
                  <a:lnTo>
                    <a:pt x="58640" y="23090"/>
                  </a:lnTo>
                  <a:lnTo>
                    <a:pt x="58687" y="23090"/>
                  </a:lnTo>
                  <a:lnTo>
                    <a:pt x="58734" y="22997"/>
                  </a:lnTo>
                  <a:lnTo>
                    <a:pt x="58781" y="22950"/>
                  </a:lnTo>
                  <a:lnTo>
                    <a:pt x="58734" y="22856"/>
                  </a:lnTo>
                  <a:lnTo>
                    <a:pt x="58687" y="22809"/>
                  </a:lnTo>
                  <a:lnTo>
                    <a:pt x="58640" y="22763"/>
                  </a:lnTo>
                  <a:lnTo>
                    <a:pt x="58593" y="22763"/>
                  </a:lnTo>
                  <a:lnTo>
                    <a:pt x="58500" y="22809"/>
                  </a:lnTo>
                  <a:lnTo>
                    <a:pt x="58406" y="22856"/>
                  </a:lnTo>
                  <a:lnTo>
                    <a:pt x="6933" y="22856"/>
                  </a:lnTo>
                  <a:lnTo>
                    <a:pt x="6886" y="22809"/>
                  </a:lnTo>
                  <a:lnTo>
                    <a:pt x="6699" y="22622"/>
                  </a:lnTo>
                  <a:lnTo>
                    <a:pt x="6371" y="22294"/>
                  </a:lnTo>
                  <a:lnTo>
                    <a:pt x="5715" y="21638"/>
                  </a:lnTo>
                  <a:lnTo>
                    <a:pt x="2249" y="18173"/>
                  </a:lnTo>
                  <a:lnTo>
                    <a:pt x="516" y="16440"/>
                  </a:lnTo>
                  <a:lnTo>
                    <a:pt x="282" y="16205"/>
                  </a:lnTo>
                  <a:lnTo>
                    <a:pt x="282" y="16159"/>
                  </a:lnTo>
                  <a:lnTo>
                    <a:pt x="282" y="16112"/>
                  </a:lnTo>
                  <a:lnTo>
                    <a:pt x="282" y="15971"/>
                  </a:lnTo>
                  <a:lnTo>
                    <a:pt x="282" y="15362"/>
                  </a:lnTo>
                  <a:lnTo>
                    <a:pt x="282" y="14145"/>
                  </a:lnTo>
                  <a:lnTo>
                    <a:pt x="282" y="328"/>
                  </a:lnTo>
                  <a:lnTo>
                    <a:pt x="329" y="281"/>
                  </a:lnTo>
                  <a:lnTo>
                    <a:pt x="376" y="141"/>
                  </a:lnTo>
                  <a:lnTo>
                    <a:pt x="329" y="94"/>
                  </a:lnTo>
                  <a:lnTo>
                    <a:pt x="329" y="47"/>
                  </a:lnTo>
                  <a:lnTo>
                    <a:pt x="235"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 name="Google Shape;674;p31">
            <a:extLst>
              <a:ext uri="{FF2B5EF4-FFF2-40B4-BE49-F238E27FC236}">
                <a16:creationId xmlns:a16="http://schemas.microsoft.com/office/drawing/2014/main" id="{BC2E9368-530E-FB3A-FD04-322F20A75410}"/>
              </a:ext>
            </a:extLst>
          </p:cNvPr>
          <p:cNvSpPr/>
          <p:nvPr/>
        </p:nvSpPr>
        <p:spPr>
          <a:xfrm rot="10800000">
            <a:off x="3936615" y="4587774"/>
            <a:ext cx="2788319" cy="172065"/>
          </a:xfrm>
          <a:custGeom>
            <a:avLst/>
            <a:gdLst/>
            <a:ahLst/>
            <a:cxnLst/>
            <a:rect l="l" t="t" r="r" b="b"/>
            <a:pathLst>
              <a:path w="61498" h="3795" extrusionOk="0">
                <a:moveTo>
                  <a:pt x="94" y="1"/>
                </a:moveTo>
                <a:lnTo>
                  <a:pt x="48" y="47"/>
                </a:lnTo>
                <a:lnTo>
                  <a:pt x="1" y="94"/>
                </a:lnTo>
                <a:lnTo>
                  <a:pt x="1" y="188"/>
                </a:lnTo>
                <a:lnTo>
                  <a:pt x="1" y="235"/>
                </a:lnTo>
                <a:lnTo>
                  <a:pt x="48" y="328"/>
                </a:lnTo>
                <a:lnTo>
                  <a:pt x="141" y="375"/>
                </a:lnTo>
                <a:lnTo>
                  <a:pt x="235" y="328"/>
                </a:lnTo>
                <a:lnTo>
                  <a:pt x="235" y="375"/>
                </a:lnTo>
                <a:lnTo>
                  <a:pt x="3373" y="3513"/>
                </a:lnTo>
                <a:lnTo>
                  <a:pt x="3467" y="3607"/>
                </a:lnTo>
                <a:lnTo>
                  <a:pt x="3513" y="3654"/>
                </a:lnTo>
                <a:lnTo>
                  <a:pt x="3560" y="3701"/>
                </a:lnTo>
                <a:lnTo>
                  <a:pt x="61169" y="3701"/>
                </a:lnTo>
                <a:lnTo>
                  <a:pt x="61169" y="3654"/>
                </a:lnTo>
                <a:lnTo>
                  <a:pt x="61263" y="3747"/>
                </a:lnTo>
                <a:lnTo>
                  <a:pt x="61357" y="3794"/>
                </a:lnTo>
                <a:lnTo>
                  <a:pt x="61403" y="3747"/>
                </a:lnTo>
                <a:lnTo>
                  <a:pt x="61450" y="3701"/>
                </a:lnTo>
                <a:lnTo>
                  <a:pt x="61497" y="3654"/>
                </a:lnTo>
                <a:lnTo>
                  <a:pt x="61497" y="3607"/>
                </a:lnTo>
                <a:lnTo>
                  <a:pt x="61497" y="3513"/>
                </a:lnTo>
                <a:lnTo>
                  <a:pt x="61450" y="3466"/>
                </a:lnTo>
                <a:lnTo>
                  <a:pt x="61403" y="3420"/>
                </a:lnTo>
                <a:lnTo>
                  <a:pt x="61263" y="3420"/>
                </a:lnTo>
                <a:lnTo>
                  <a:pt x="61169" y="3513"/>
                </a:lnTo>
                <a:lnTo>
                  <a:pt x="3607" y="3513"/>
                </a:lnTo>
                <a:lnTo>
                  <a:pt x="3560" y="3466"/>
                </a:lnTo>
                <a:lnTo>
                  <a:pt x="3467" y="3373"/>
                </a:lnTo>
                <a:lnTo>
                  <a:pt x="375" y="235"/>
                </a:lnTo>
                <a:lnTo>
                  <a:pt x="329" y="235"/>
                </a:lnTo>
                <a:lnTo>
                  <a:pt x="329" y="141"/>
                </a:lnTo>
                <a:lnTo>
                  <a:pt x="282" y="47"/>
                </a:lnTo>
                <a:lnTo>
                  <a:pt x="23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1">
            <a:extLst>
              <a:ext uri="{FF2B5EF4-FFF2-40B4-BE49-F238E27FC236}">
                <a16:creationId xmlns:a16="http://schemas.microsoft.com/office/drawing/2014/main" id="{189CB638-4D80-39DB-FAEA-05E499FB1563}"/>
              </a:ext>
            </a:extLst>
          </p:cNvPr>
          <p:cNvSpPr txBox="1">
            <a:spLocks noGrp="1"/>
          </p:cNvSpPr>
          <p:nvPr>
            <p:ph type="title"/>
          </p:nvPr>
        </p:nvSpPr>
        <p:spPr>
          <a:xfrm>
            <a:off x="4479075" y="2204163"/>
            <a:ext cx="3681000" cy="1641600"/>
          </a:xfrm>
          <a:prstGeom prst="rect">
            <a:avLst/>
          </a:prstGeom>
        </p:spPr>
        <p:txBody>
          <a:bodyPr spcFirstLastPara="1" wrap="square" lIns="91425" tIns="91425" rIns="91425" bIns="91425" anchor="b" anchorCtr="0">
            <a:noAutofit/>
          </a:bodyPr>
          <a:lstStyle/>
          <a:p>
            <a:pPr lvl="0"/>
            <a:r>
              <a:rPr lang="nn-NO" sz="4400" dirty="0"/>
              <a:t>QSPI Flash</a:t>
            </a:r>
            <a:br>
              <a:rPr lang="nn-NO" sz="4400" dirty="0"/>
            </a:br>
            <a:endParaRPr lang="nn-NO" sz="4400" dirty="0"/>
          </a:p>
        </p:txBody>
      </p:sp>
      <p:sp>
        <p:nvSpPr>
          <p:cNvPr id="676" name="Google Shape;676;p31">
            <a:extLst>
              <a:ext uri="{FF2B5EF4-FFF2-40B4-BE49-F238E27FC236}">
                <a16:creationId xmlns:a16="http://schemas.microsoft.com/office/drawing/2014/main" id="{3B0EE8B4-2BAB-8F89-BAAD-0E57A9417CC2}"/>
              </a:ext>
            </a:extLst>
          </p:cNvPr>
          <p:cNvSpPr txBox="1">
            <a:spLocks noGrp="1"/>
          </p:cNvSpPr>
          <p:nvPr>
            <p:ph type="title" idx="2"/>
          </p:nvPr>
        </p:nvSpPr>
        <p:spPr>
          <a:xfrm>
            <a:off x="4479075" y="1431088"/>
            <a:ext cx="1174800" cy="109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a:t>
            </a:r>
            <a:endParaRPr dirty="0"/>
          </a:p>
        </p:txBody>
      </p:sp>
      <p:grpSp>
        <p:nvGrpSpPr>
          <p:cNvPr id="678" name="Google Shape;678;p31">
            <a:extLst>
              <a:ext uri="{FF2B5EF4-FFF2-40B4-BE49-F238E27FC236}">
                <a16:creationId xmlns:a16="http://schemas.microsoft.com/office/drawing/2014/main" id="{D21AF10E-E605-D752-DDFE-E3AF413F6B46}"/>
              </a:ext>
            </a:extLst>
          </p:cNvPr>
          <p:cNvGrpSpPr/>
          <p:nvPr/>
        </p:nvGrpSpPr>
        <p:grpSpPr>
          <a:xfrm>
            <a:off x="260634" y="1047794"/>
            <a:ext cx="3017395" cy="3902494"/>
            <a:chOff x="260634" y="1047794"/>
            <a:chExt cx="3017395" cy="3902494"/>
          </a:xfrm>
        </p:grpSpPr>
        <p:pic>
          <p:nvPicPr>
            <p:cNvPr id="679" name="Google Shape;679;p31">
              <a:extLst>
                <a:ext uri="{FF2B5EF4-FFF2-40B4-BE49-F238E27FC236}">
                  <a16:creationId xmlns:a16="http://schemas.microsoft.com/office/drawing/2014/main" id="{026D6776-D36A-52B6-48B5-99DAAE302703}"/>
                </a:ext>
              </a:extLst>
            </p:cNvPr>
            <p:cNvPicPr preferRelativeResize="0"/>
            <p:nvPr/>
          </p:nvPicPr>
          <p:blipFill>
            <a:blip r:embed="rId3">
              <a:alphaModFix/>
            </a:blip>
            <a:stretch>
              <a:fillRect/>
            </a:stretch>
          </p:blipFill>
          <p:spPr>
            <a:xfrm>
              <a:off x="260634" y="1352707"/>
              <a:ext cx="509725" cy="202569"/>
            </a:xfrm>
            <a:prstGeom prst="rect">
              <a:avLst/>
            </a:prstGeom>
            <a:noFill/>
            <a:ln>
              <a:noFill/>
            </a:ln>
          </p:spPr>
        </p:pic>
        <p:pic>
          <p:nvPicPr>
            <p:cNvPr id="680" name="Google Shape;680;p31">
              <a:extLst>
                <a:ext uri="{FF2B5EF4-FFF2-40B4-BE49-F238E27FC236}">
                  <a16:creationId xmlns:a16="http://schemas.microsoft.com/office/drawing/2014/main" id="{BB03D5B6-B98E-2575-839A-76C513F2FB4B}"/>
                </a:ext>
              </a:extLst>
            </p:cNvPr>
            <p:cNvPicPr preferRelativeResize="0"/>
            <p:nvPr/>
          </p:nvPicPr>
          <p:blipFill>
            <a:blip r:embed="rId3">
              <a:alphaModFix/>
            </a:blip>
            <a:stretch>
              <a:fillRect/>
            </a:stretch>
          </p:blipFill>
          <p:spPr>
            <a:xfrm>
              <a:off x="2768305" y="4747719"/>
              <a:ext cx="509725" cy="202569"/>
            </a:xfrm>
            <a:prstGeom prst="rect">
              <a:avLst/>
            </a:prstGeom>
            <a:noFill/>
            <a:ln>
              <a:noFill/>
            </a:ln>
          </p:spPr>
        </p:pic>
        <p:pic>
          <p:nvPicPr>
            <p:cNvPr id="681" name="Google Shape;681;p31">
              <a:extLst>
                <a:ext uri="{FF2B5EF4-FFF2-40B4-BE49-F238E27FC236}">
                  <a16:creationId xmlns:a16="http://schemas.microsoft.com/office/drawing/2014/main" id="{D2CE5591-9662-A7EB-5A32-ECE706242BAF}"/>
                </a:ext>
              </a:extLst>
            </p:cNvPr>
            <p:cNvPicPr preferRelativeResize="0"/>
            <p:nvPr/>
          </p:nvPicPr>
          <p:blipFill>
            <a:blip r:embed="rId3">
              <a:alphaModFix/>
            </a:blip>
            <a:stretch>
              <a:fillRect/>
            </a:stretch>
          </p:blipFill>
          <p:spPr>
            <a:xfrm>
              <a:off x="260640" y="1047794"/>
              <a:ext cx="509725" cy="202569"/>
            </a:xfrm>
            <a:prstGeom prst="rect">
              <a:avLst/>
            </a:prstGeom>
            <a:noFill/>
            <a:ln>
              <a:noFill/>
            </a:ln>
          </p:spPr>
        </p:pic>
      </p:grpSp>
      <p:pic>
        <p:nvPicPr>
          <p:cNvPr id="3" name="Google Shape;1092;p46">
            <a:extLst>
              <a:ext uri="{FF2B5EF4-FFF2-40B4-BE49-F238E27FC236}">
                <a16:creationId xmlns:a16="http://schemas.microsoft.com/office/drawing/2014/main" id="{3B7BD875-C25B-4C9F-4CE7-AF534896578C}"/>
              </a:ext>
            </a:extLst>
          </p:cNvPr>
          <p:cNvPicPr preferRelativeResize="0"/>
          <p:nvPr/>
        </p:nvPicPr>
        <p:blipFill>
          <a:blip r:embed="rId4">
            <a:alphaModFix/>
          </a:blip>
          <a:stretch>
            <a:fillRect/>
          </a:stretch>
        </p:blipFill>
        <p:spPr>
          <a:xfrm>
            <a:off x="1365839" y="1369576"/>
            <a:ext cx="2481083" cy="2432501"/>
          </a:xfrm>
          <a:prstGeom prst="rect">
            <a:avLst/>
          </a:prstGeom>
          <a:noFill/>
          <a:ln>
            <a:noFill/>
          </a:ln>
          <a:effectLst>
            <a:outerShdw blurRad="142875" dist="28575" dir="5400000" algn="bl" rotWithShape="0">
              <a:schemeClr val="dk1">
                <a:alpha val="50000"/>
              </a:schemeClr>
            </a:outerShdw>
          </a:effectLst>
        </p:spPr>
      </p:pic>
    </p:spTree>
    <p:extLst>
      <p:ext uri="{BB962C8B-B14F-4D97-AF65-F5344CB8AC3E}">
        <p14:creationId xmlns:p14="http://schemas.microsoft.com/office/powerpoint/2010/main" val="3665464817"/>
      </p:ext>
    </p:extLst>
  </p:cSld>
  <p:clrMapOvr>
    <a:masterClrMapping/>
  </p:clrMapOvr>
</p:sld>
</file>

<file path=ppt/theme/theme1.xml><?xml version="1.0" encoding="utf-8"?>
<a:theme xmlns:a="http://schemas.openxmlformats.org/drawingml/2006/main" name="Microprocessor Manufacturer Company Profile by Slidesgo">
  <a:themeElements>
    <a:clrScheme name="Simple Light">
      <a:dk1>
        <a:srgbClr val="333333"/>
      </a:dk1>
      <a:lt1>
        <a:srgbClr val="FFFFFF"/>
      </a:lt1>
      <a:dk2>
        <a:srgbClr val="00695B"/>
      </a:dk2>
      <a:lt2>
        <a:srgbClr val="004D40"/>
      </a:lt2>
      <a:accent1>
        <a:srgbClr val="525252"/>
      </a:accent1>
      <a:accent2>
        <a:srgbClr val="4D4D4D"/>
      </a:accent2>
      <a:accent3>
        <a:srgbClr val="1F1F1F"/>
      </a:accent3>
      <a:accent4>
        <a:srgbClr val="C69A52"/>
      </a:accent4>
      <a:accent5>
        <a:srgbClr val="AE894D"/>
      </a:accent5>
      <a:accent6>
        <a:srgbClr val="EBEBEB"/>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548</TotalTime>
  <Words>3166</Words>
  <Application>Microsoft Office PowerPoint</Application>
  <PresentationFormat>Presentazione su schermo (16:9)</PresentationFormat>
  <Paragraphs>548</Paragraphs>
  <Slides>55</Slides>
  <Notes>55</Notes>
  <HiddenSlides>35</HiddenSlides>
  <MMClips>0</MMClips>
  <ScaleCrop>false</ScaleCrop>
  <HeadingPairs>
    <vt:vector size="6" baseType="variant">
      <vt:variant>
        <vt:lpstr>Caratteri utilizzati</vt:lpstr>
      </vt:variant>
      <vt:variant>
        <vt:i4>11</vt:i4>
      </vt:variant>
      <vt:variant>
        <vt:lpstr>Tema</vt:lpstr>
      </vt:variant>
      <vt:variant>
        <vt:i4>2</vt:i4>
      </vt:variant>
      <vt:variant>
        <vt:lpstr>Titoli diapositive</vt:lpstr>
      </vt:variant>
      <vt:variant>
        <vt:i4>55</vt:i4>
      </vt:variant>
    </vt:vector>
  </HeadingPairs>
  <TitlesOfParts>
    <vt:vector size="68" baseType="lpstr">
      <vt:lpstr>Nunito</vt:lpstr>
      <vt:lpstr>Nunito Light</vt:lpstr>
      <vt:lpstr>Calibri</vt:lpstr>
      <vt:lpstr>Arial</vt:lpstr>
      <vt:lpstr>Albert Sans</vt:lpstr>
      <vt:lpstr>Proxima Nova Semibold</vt:lpstr>
      <vt:lpstr>Raleway</vt:lpstr>
      <vt:lpstr>Amatic SC</vt:lpstr>
      <vt:lpstr>Oxanium SemiBold</vt:lpstr>
      <vt:lpstr>Roboto Medium</vt:lpstr>
      <vt:lpstr>Proxima Nova</vt:lpstr>
      <vt:lpstr>Microprocessor Manufacturer Company Profile by Slidesgo</vt:lpstr>
      <vt:lpstr>Slidesgo Final Pages</vt:lpstr>
      <vt:lpstr>Sviluppo di applicazione BareMetal per aggiornamento immagine via Ethernet su Kria KR260</vt:lpstr>
      <vt:lpstr>Indice</vt:lpstr>
      <vt:lpstr>01 Obiettivo</vt:lpstr>
      <vt:lpstr>SoM kria K26 e EB KR260</vt:lpstr>
      <vt:lpstr>SoM Kria K26</vt:lpstr>
      <vt:lpstr>EB Kria KR260</vt:lpstr>
      <vt:lpstr>Configurazione delle periferiche </vt:lpstr>
      <vt:lpstr>03 Meccanismo di Boot Image A/B</vt:lpstr>
      <vt:lpstr>QSPI Flash </vt:lpstr>
      <vt:lpstr>QSPI Flash</vt:lpstr>
      <vt:lpstr>Comandi utilizzati</vt:lpstr>
      <vt:lpstr>Ethernet Communication</vt:lpstr>
      <vt:lpstr>Tabella comparativa protocolli UDP/TCP</vt:lpstr>
      <vt:lpstr>TCP Server </vt:lpstr>
      <vt:lpstr>Debug e  verifica</vt:lpstr>
      <vt:lpstr>Setup di Test - Interazione tra PC e KR260</vt:lpstr>
      <vt:lpstr>Presentazione standard di PowerPoint</vt:lpstr>
      <vt:lpstr>Test del Meccanismo di Boot e Fallback</vt:lpstr>
      <vt:lpstr>Spunti per Estensioni Future del Sistema</vt:lpstr>
      <vt:lpstr>Presentazione standard di PowerPoint</vt:lpstr>
      <vt:lpstr>Two ideas</vt:lpstr>
      <vt:lpstr>Four ideas</vt:lpstr>
      <vt:lpstr>Six ideas</vt:lpstr>
      <vt:lpstr>A picture is worth a thousand words</vt:lpstr>
      <vt:lpstr>Pie chart</vt:lpstr>
      <vt:lpstr>Map</vt:lpstr>
      <vt:lpstr>Table</vt:lpstr>
      <vt:lpstr>Table</vt:lpstr>
      <vt:lpstr>Timeline</vt:lpstr>
      <vt:lpstr>Target infographic</vt:lpstr>
      <vt:lpstr>Organizational chart</vt:lpstr>
      <vt:lpstr>Roadmap infographic</vt:lpstr>
      <vt:lpstr>Photo showcase</vt:lpstr>
      <vt:lpstr>Thanks!</vt:lpstr>
      <vt:lpstr>Alternative resources</vt:lpstr>
      <vt:lpstr>Resources</vt:lpstr>
      <vt:lpstr>Contents of this template</vt:lpstr>
      <vt:lpstr>Instructions for use</vt:lpstr>
      <vt:lpstr>Instructions for use (premium users)</vt:lpstr>
      <vt:lpstr>Fonts &amp; colors used</vt:lpstr>
      <vt:lpstr>Storyset</vt:lpstr>
      <vt:lpstr>Use our editable graphic resources...</vt:lpstr>
      <vt:lpstr>Presentazione standard di PowerPoint</vt:lpstr>
      <vt:lpstr>Presentazione standard di PowerPoint</vt:lpstr>
      <vt:lpstr>Presentazione standard di PowerPoint</vt:lpstr>
      <vt:lpstr>Presentazione standard di PowerPoint</vt:lpstr>
      <vt:lpstr>Presentazione standard di PowerPoint</vt:lpstr>
      <vt:lpstr>...and our sets of editable icons</vt:lpstr>
      <vt:lpstr>Presentazione standard di PowerPoint</vt:lpstr>
      <vt:lpstr>Presentazione standard di PowerPoint</vt:lpstr>
      <vt:lpstr>Presentazione standard di PowerPoint</vt:lpstr>
      <vt:lpstr>Presentazione standard di PowerPoint</vt:lpstr>
      <vt:lpstr>Nature Icons</vt:lpstr>
      <vt:lpstr>SEO &amp; Marketing Icons</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Stage_Baglioni, Giacomo</dc:creator>
  <cp:lastModifiedBy>Stage_Baglioni, Giacomo</cp:lastModifiedBy>
  <cp:revision>7</cp:revision>
  <dcterms:modified xsi:type="dcterms:W3CDTF">2025-10-20T15:05:35Z</dcterms:modified>
</cp:coreProperties>
</file>